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18" r:id="rId2"/>
    <p:sldId id="429" r:id="rId3"/>
    <p:sldId id="424" r:id="rId4"/>
    <p:sldId id="316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40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2B9E5-7302-4555-86FD-E12CEBDA6515}" type="datetimeFigureOut">
              <a:rPr lang="en-GB" smtClean="0"/>
              <a:pPr/>
              <a:t>14/11/2023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61EE9-DA1F-426F-8CFD-6099DE84166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650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630" y="2735035"/>
            <a:ext cx="6229350" cy="1820636"/>
          </a:xfrm>
        </p:spPr>
        <p:txBody>
          <a:bodyPr anchor="b">
            <a:normAutofit/>
          </a:bodyPr>
          <a:lstStyle>
            <a:lvl1pPr algn="ctr">
              <a:defRPr sz="3500" b="1">
                <a:solidFill>
                  <a:srgbClr val="005E8E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630" y="5216979"/>
            <a:ext cx="3077934" cy="791936"/>
          </a:xfrm>
        </p:spPr>
        <p:txBody>
          <a:bodyPr>
            <a:normAutofit/>
          </a:bodyPr>
          <a:lstStyle>
            <a:lvl1pPr marL="0" indent="0" algn="ctr">
              <a:buNone/>
              <a:defRPr sz="2000" b="1" i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065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45028"/>
            <a:ext cx="2949178" cy="1507671"/>
          </a:xfrm>
        </p:spPr>
        <p:txBody>
          <a:bodyPr anchor="b"/>
          <a:lstStyle>
            <a:lvl1pPr>
              <a:defRPr sz="32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45028"/>
            <a:ext cx="4629150" cy="5119008"/>
          </a:xfrm>
        </p:spPr>
        <p:txBody>
          <a:bodyPr anchor="t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612570"/>
            <a:ext cx="2949178" cy="355146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247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63499"/>
            <a:ext cx="7886700" cy="1126670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79863"/>
            <a:ext cx="7886700" cy="3997099"/>
          </a:xfrm>
        </p:spPr>
        <p:txBody>
          <a:bodyPr vert="eaVert"/>
          <a:lstStyle>
            <a:lvl1pPr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7EA9C4C-AC6A-490B-A902-7E48F5BE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192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111623"/>
            <a:ext cx="1971675" cy="5065339"/>
          </a:xfrm>
        </p:spPr>
        <p:txBody>
          <a:bodyPr vert="eaVert">
            <a:normAutofit/>
          </a:bodyPr>
          <a:lstStyle>
            <a:lvl1pPr>
              <a:defRPr sz="4000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111623"/>
            <a:ext cx="5800725" cy="5065340"/>
          </a:xfrm>
        </p:spPr>
        <p:txBody>
          <a:bodyPr vert="eaVert"/>
          <a:lstStyle>
            <a:lvl1pPr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C09C25C-8921-4FF5-B354-D78C972E2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11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845480"/>
          </a:xfrm>
        </p:spPr>
        <p:txBody>
          <a:bodyPr anchor="b">
            <a:normAutofit/>
          </a:bodyPr>
          <a:lstStyle>
            <a:lvl1pPr algn="ctr">
              <a:defRPr sz="4500" b="1">
                <a:solidFill>
                  <a:srgbClr val="005E8E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261756"/>
            <a:ext cx="6858000" cy="996043"/>
          </a:xfrm>
        </p:spPr>
        <p:txBody>
          <a:bodyPr/>
          <a:lstStyle>
            <a:lvl1pPr marL="0" indent="0" algn="ctr">
              <a:buNone/>
              <a:defRPr sz="2400" b="1" i="1">
                <a:solidFill>
                  <a:srgbClr val="005E8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38B994-6D08-4BA4-AE2D-186DFD1EE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64303"/>
            <a:ext cx="7886700" cy="100965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53343"/>
            <a:ext cx="7886700" cy="3923620"/>
          </a:xfrm>
        </p:spPr>
        <p:txBody>
          <a:bodyPr/>
          <a:lstStyle>
            <a:lvl1pPr>
              <a:defRPr sz="2400" b="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03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1257579"/>
          </a:xfrm>
        </p:spPr>
        <p:txBody>
          <a:bodyPr anchor="b">
            <a:normAutofit/>
          </a:bodyPr>
          <a:lstStyle>
            <a:lvl1pPr>
              <a:defRPr sz="45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110754"/>
            <a:ext cx="7886700" cy="2978898"/>
          </a:xfrm>
          <a:solidFill>
            <a:srgbClr val="005E8E"/>
          </a:solidFill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8AE3919-D0EC-4ACD-A757-9B1CCECAD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68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11624"/>
            <a:ext cx="7886700" cy="898606"/>
          </a:xfrm>
          <a:custGeom>
            <a:avLst/>
            <a:gdLst>
              <a:gd name="connsiteX0" fmla="*/ 0 w 7886700"/>
              <a:gd name="connsiteY0" fmla="*/ 0 h 898606"/>
              <a:gd name="connsiteX1" fmla="*/ 578358 w 7886700"/>
              <a:gd name="connsiteY1" fmla="*/ 0 h 898606"/>
              <a:gd name="connsiteX2" fmla="*/ 1314450 w 7886700"/>
              <a:gd name="connsiteY2" fmla="*/ 0 h 898606"/>
              <a:gd name="connsiteX3" fmla="*/ 1813941 w 7886700"/>
              <a:gd name="connsiteY3" fmla="*/ 0 h 898606"/>
              <a:gd name="connsiteX4" fmla="*/ 2471166 w 7886700"/>
              <a:gd name="connsiteY4" fmla="*/ 0 h 898606"/>
              <a:gd name="connsiteX5" fmla="*/ 2891790 w 7886700"/>
              <a:gd name="connsiteY5" fmla="*/ 0 h 898606"/>
              <a:gd name="connsiteX6" fmla="*/ 3706749 w 7886700"/>
              <a:gd name="connsiteY6" fmla="*/ 0 h 898606"/>
              <a:gd name="connsiteX7" fmla="*/ 4127373 w 7886700"/>
              <a:gd name="connsiteY7" fmla="*/ 0 h 898606"/>
              <a:gd name="connsiteX8" fmla="*/ 4626864 w 7886700"/>
              <a:gd name="connsiteY8" fmla="*/ 0 h 898606"/>
              <a:gd name="connsiteX9" fmla="*/ 5284089 w 7886700"/>
              <a:gd name="connsiteY9" fmla="*/ 0 h 898606"/>
              <a:gd name="connsiteX10" fmla="*/ 6020181 w 7886700"/>
              <a:gd name="connsiteY10" fmla="*/ 0 h 898606"/>
              <a:gd name="connsiteX11" fmla="*/ 6598539 w 7886700"/>
              <a:gd name="connsiteY11" fmla="*/ 0 h 898606"/>
              <a:gd name="connsiteX12" fmla="*/ 7098030 w 7886700"/>
              <a:gd name="connsiteY12" fmla="*/ 0 h 898606"/>
              <a:gd name="connsiteX13" fmla="*/ 7886700 w 7886700"/>
              <a:gd name="connsiteY13" fmla="*/ 0 h 898606"/>
              <a:gd name="connsiteX14" fmla="*/ 7886700 w 7886700"/>
              <a:gd name="connsiteY14" fmla="*/ 449303 h 898606"/>
              <a:gd name="connsiteX15" fmla="*/ 7886700 w 7886700"/>
              <a:gd name="connsiteY15" fmla="*/ 898606 h 898606"/>
              <a:gd name="connsiteX16" fmla="*/ 7150608 w 7886700"/>
              <a:gd name="connsiteY16" fmla="*/ 898606 h 898606"/>
              <a:gd name="connsiteX17" fmla="*/ 6651117 w 7886700"/>
              <a:gd name="connsiteY17" fmla="*/ 898606 h 898606"/>
              <a:gd name="connsiteX18" fmla="*/ 6072759 w 7886700"/>
              <a:gd name="connsiteY18" fmla="*/ 898606 h 898606"/>
              <a:gd name="connsiteX19" fmla="*/ 5415534 w 7886700"/>
              <a:gd name="connsiteY19" fmla="*/ 898606 h 898606"/>
              <a:gd name="connsiteX20" fmla="*/ 4994910 w 7886700"/>
              <a:gd name="connsiteY20" fmla="*/ 898606 h 898606"/>
              <a:gd name="connsiteX21" fmla="*/ 4337685 w 7886700"/>
              <a:gd name="connsiteY21" fmla="*/ 898606 h 898606"/>
              <a:gd name="connsiteX22" fmla="*/ 3680460 w 7886700"/>
              <a:gd name="connsiteY22" fmla="*/ 898606 h 898606"/>
              <a:gd name="connsiteX23" fmla="*/ 3180969 w 7886700"/>
              <a:gd name="connsiteY23" fmla="*/ 898606 h 898606"/>
              <a:gd name="connsiteX24" fmla="*/ 2760345 w 7886700"/>
              <a:gd name="connsiteY24" fmla="*/ 898606 h 898606"/>
              <a:gd name="connsiteX25" fmla="*/ 2181987 w 7886700"/>
              <a:gd name="connsiteY25" fmla="*/ 898606 h 898606"/>
              <a:gd name="connsiteX26" fmla="*/ 1367028 w 7886700"/>
              <a:gd name="connsiteY26" fmla="*/ 898606 h 898606"/>
              <a:gd name="connsiteX27" fmla="*/ 788670 w 7886700"/>
              <a:gd name="connsiteY27" fmla="*/ 898606 h 898606"/>
              <a:gd name="connsiteX28" fmla="*/ 0 w 7886700"/>
              <a:gd name="connsiteY28" fmla="*/ 898606 h 898606"/>
              <a:gd name="connsiteX29" fmla="*/ 0 w 7886700"/>
              <a:gd name="connsiteY29" fmla="*/ 440317 h 898606"/>
              <a:gd name="connsiteX30" fmla="*/ 0 w 7886700"/>
              <a:gd name="connsiteY30" fmla="*/ 0 h 898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7886700" h="898606" fill="none" extrusionOk="0">
                <a:moveTo>
                  <a:pt x="0" y="0"/>
                </a:moveTo>
                <a:cubicBezTo>
                  <a:pt x="195292" y="-21074"/>
                  <a:pt x="336224" y="12306"/>
                  <a:pt x="578358" y="0"/>
                </a:cubicBezTo>
                <a:cubicBezTo>
                  <a:pt x="820492" y="-12306"/>
                  <a:pt x="1021439" y="-3393"/>
                  <a:pt x="1314450" y="0"/>
                </a:cubicBezTo>
                <a:cubicBezTo>
                  <a:pt x="1607461" y="3393"/>
                  <a:pt x="1664131" y="10189"/>
                  <a:pt x="1813941" y="0"/>
                </a:cubicBezTo>
                <a:cubicBezTo>
                  <a:pt x="1963751" y="-10189"/>
                  <a:pt x="2181052" y="8295"/>
                  <a:pt x="2471166" y="0"/>
                </a:cubicBezTo>
                <a:cubicBezTo>
                  <a:pt x="2761280" y="-8295"/>
                  <a:pt x="2742339" y="-8290"/>
                  <a:pt x="2891790" y="0"/>
                </a:cubicBezTo>
                <a:cubicBezTo>
                  <a:pt x="3041241" y="8290"/>
                  <a:pt x="3426953" y="31820"/>
                  <a:pt x="3706749" y="0"/>
                </a:cubicBezTo>
                <a:cubicBezTo>
                  <a:pt x="3986545" y="-31820"/>
                  <a:pt x="3929874" y="-485"/>
                  <a:pt x="4127373" y="0"/>
                </a:cubicBezTo>
                <a:cubicBezTo>
                  <a:pt x="4324872" y="485"/>
                  <a:pt x="4497687" y="-2027"/>
                  <a:pt x="4626864" y="0"/>
                </a:cubicBezTo>
                <a:cubicBezTo>
                  <a:pt x="4756041" y="2027"/>
                  <a:pt x="5009808" y="-13914"/>
                  <a:pt x="5284089" y="0"/>
                </a:cubicBezTo>
                <a:cubicBezTo>
                  <a:pt x="5558370" y="13914"/>
                  <a:pt x="5682373" y="-15850"/>
                  <a:pt x="6020181" y="0"/>
                </a:cubicBezTo>
                <a:cubicBezTo>
                  <a:pt x="6357989" y="15850"/>
                  <a:pt x="6326190" y="6280"/>
                  <a:pt x="6598539" y="0"/>
                </a:cubicBezTo>
                <a:cubicBezTo>
                  <a:pt x="6870888" y="-6280"/>
                  <a:pt x="6920085" y="-2213"/>
                  <a:pt x="7098030" y="0"/>
                </a:cubicBezTo>
                <a:cubicBezTo>
                  <a:pt x="7275975" y="2213"/>
                  <a:pt x="7521648" y="29230"/>
                  <a:pt x="7886700" y="0"/>
                </a:cubicBezTo>
                <a:cubicBezTo>
                  <a:pt x="7884721" y="108245"/>
                  <a:pt x="7898948" y="338295"/>
                  <a:pt x="7886700" y="449303"/>
                </a:cubicBezTo>
                <a:cubicBezTo>
                  <a:pt x="7874452" y="560311"/>
                  <a:pt x="7866198" y="726180"/>
                  <a:pt x="7886700" y="898606"/>
                </a:cubicBezTo>
                <a:cubicBezTo>
                  <a:pt x="7678853" y="874656"/>
                  <a:pt x="7460024" y="887112"/>
                  <a:pt x="7150608" y="898606"/>
                </a:cubicBezTo>
                <a:cubicBezTo>
                  <a:pt x="6841192" y="910100"/>
                  <a:pt x="6825168" y="907546"/>
                  <a:pt x="6651117" y="898606"/>
                </a:cubicBezTo>
                <a:cubicBezTo>
                  <a:pt x="6477066" y="889666"/>
                  <a:pt x="6338245" y="897915"/>
                  <a:pt x="6072759" y="898606"/>
                </a:cubicBezTo>
                <a:cubicBezTo>
                  <a:pt x="5807273" y="899297"/>
                  <a:pt x="5675761" y="870279"/>
                  <a:pt x="5415534" y="898606"/>
                </a:cubicBezTo>
                <a:cubicBezTo>
                  <a:pt x="5155307" y="926933"/>
                  <a:pt x="5176474" y="877755"/>
                  <a:pt x="4994910" y="898606"/>
                </a:cubicBezTo>
                <a:cubicBezTo>
                  <a:pt x="4813346" y="919457"/>
                  <a:pt x="4501069" y="884830"/>
                  <a:pt x="4337685" y="898606"/>
                </a:cubicBezTo>
                <a:cubicBezTo>
                  <a:pt x="4174301" y="912382"/>
                  <a:pt x="3931716" y="884060"/>
                  <a:pt x="3680460" y="898606"/>
                </a:cubicBezTo>
                <a:cubicBezTo>
                  <a:pt x="3429205" y="913152"/>
                  <a:pt x="3338025" y="903618"/>
                  <a:pt x="3180969" y="898606"/>
                </a:cubicBezTo>
                <a:cubicBezTo>
                  <a:pt x="3023913" y="893594"/>
                  <a:pt x="2936236" y="907549"/>
                  <a:pt x="2760345" y="898606"/>
                </a:cubicBezTo>
                <a:cubicBezTo>
                  <a:pt x="2584454" y="889663"/>
                  <a:pt x="2356790" y="891915"/>
                  <a:pt x="2181987" y="898606"/>
                </a:cubicBezTo>
                <a:cubicBezTo>
                  <a:pt x="2007184" y="905297"/>
                  <a:pt x="1562870" y="863112"/>
                  <a:pt x="1367028" y="898606"/>
                </a:cubicBezTo>
                <a:cubicBezTo>
                  <a:pt x="1171186" y="934100"/>
                  <a:pt x="1069898" y="902727"/>
                  <a:pt x="788670" y="898606"/>
                </a:cubicBezTo>
                <a:cubicBezTo>
                  <a:pt x="507442" y="894485"/>
                  <a:pt x="223432" y="865317"/>
                  <a:pt x="0" y="898606"/>
                </a:cubicBezTo>
                <a:cubicBezTo>
                  <a:pt x="22844" y="752400"/>
                  <a:pt x="-9782" y="627885"/>
                  <a:pt x="0" y="440317"/>
                </a:cubicBezTo>
                <a:cubicBezTo>
                  <a:pt x="9782" y="252749"/>
                  <a:pt x="-3553" y="147521"/>
                  <a:pt x="0" y="0"/>
                </a:cubicBezTo>
                <a:close/>
              </a:path>
              <a:path w="7886700" h="898606" stroke="0" extrusionOk="0">
                <a:moveTo>
                  <a:pt x="0" y="0"/>
                </a:moveTo>
                <a:cubicBezTo>
                  <a:pt x="122704" y="14500"/>
                  <a:pt x="317424" y="3930"/>
                  <a:pt x="499491" y="0"/>
                </a:cubicBezTo>
                <a:cubicBezTo>
                  <a:pt x="681558" y="-3930"/>
                  <a:pt x="919994" y="31237"/>
                  <a:pt x="1314450" y="0"/>
                </a:cubicBezTo>
                <a:cubicBezTo>
                  <a:pt x="1708906" y="-31237"/>
                  <a:pt x="1647307" y="14438"/>
                  <a:pt x="1735074" y="0"/>
                </a:cubicBezTo>
                <a:cubicBezTo>
                  <a:pt x="1822841" y="-14438"/>
                  <a:pt x="2274496" y="6385"/>
                  <a:pt x="2550033" y="0"/>
                </a:cubicBezTo>
                <a:cubicBezTo>
                  <a:pt x="2825570" y="-6385"/>
                  <a:pt x="2990687" y="8444"/>
                  <a:pt x="3286125" y="0"/>
                </a:cubicBezTo>
                <a:cubicBezTo>
                  <a:pt x="3581563" y="-8444"/>
                  <a:pt x="3668821" y="21012"/>
                  <a:pt x="3785616" y="0"/>
                </a:cubicBezTo>
                <a:cubicBezTo>
                  <a:pt x="3902411" y="-21012"/>
                  <a:pt x="4194431" y="-25005"/>
                  <a:pt x="4363974" y="0"/>
                </a:cubicBezTo>
                <a:cubicBezTo>
                  <a:pt x="4533517" y="25005"/>
                  <a:pt x="4742928" y="-7804"/>
                  <a:pt x="4863465" y="0"/>
                </a:cubicBezTo>
                <a:cubicBezTo>
                  <a:pt x="4984002" y="7804"/>
                  <a:pt x="5316896" y="15003"/>
                  <a:pt x="5520690" y="0"/>
                </a:cubicBezTo>
                <a:cubicBezTo>
                  <a:pt x="5724485" y="-15003"/>
                  <a:pt x="5971797" y="7127"/>
                  <a:pt x="6335649" y="0"/>
                </a:cubicBezTo>
                <a:cubicBezTo>
                  <a:pt x="6699501" y="-7127"/>
                  <a:pt x="6649666" y="-6972"/>
                  <a:pt x="6756273" y="0"/>
                </a:cubicBezTo>
                <a:cubicBezTo>
                  <a:pt x="6862880" y="6972"/>
                  <a:pt x="7550410" y="-48378"/>
                  <a:pt x="7886700" y="0"/>
                </a:cubicBezTo>
                <a:cubicBezTo>
                  <a:pt x="7882019" y="111801"/>
                  <a:pt x="7876831" y="271665"/>
                  <a:pt x="7886700" y="422345"/>
                </a:cubicBezTo>
                <a:cubicBezTo>
                  <a:pt x="7896569" y="573026"/>
                  <a:pt x="7907020" y="694044"/>
                  <a:pt x="7886700" y="898606"/>
                </a:cubicBezTo>
                <a:cubicBezTo>
                  <a:pt x="7747996" y="930222"/>
                  <a:pt x="7472638" y="868425"/>
                  <a:pt x="7229475" y="898606"/>
                </a:cubicBezTo>
                <a:cubicBezTo>
                  <a:pt x="6986313" y="928787"/>
                  <a:pt x="6878421" y="880582"/>
                  <a:pt x="6572250" y="898606"/>
                </a:cubicBezTo>
                <a:cubicBezTo>
                  <a:pt x="6266079" y="916630"/>
                  <a:pt x="6274525" y="892700"/>
                  <a:pt x="6151626" y="898606"/>
                </a:cubicBezTo>
                <a:cubicBezTo>
                  <a:pt x="6028727" y="904512"/>
                  <a:pt x="5873470" y="891715"/>
                  <a:pt x="5652135" y="898606"/>
                </a:cubicBezTo>
                <a:cubicBezTo>
                  <a:pt x="5430800" y="905497"/>
                  <a:pt x="5370996" y="882266"/>
                  <a:pt x="5152644" y="898606"/>
                </a:cubicBezTo>
                <a:cubicBezTo>
                  <a:pt x="4934292" y="914946"/>
                  <a:pt x="4789638" y="923991"/>
                  <a:pt x="4574286" y="898606"/>
                </a:cubicBezTo>
                <a:cubicBezTo>
                  <a:pt x="4358934" y="873221"/>
                  <a:pt x="4277605" y="915043"/>
                  <a:pt x="4153662" y="898606"/>
                </a:cubicBezTo>
                <a:cubicBezTo>
                  <a:pt x="4029719" y="882169"/>
                  <a:pt x="3761634" y="913647"/>
                  <a:pt x="3575304" y="898606"/>
                </a:cubicBezTo>
                <a:cubicBezTo>
                  <a:pt x="3388974" y="883565"/>
                  <a:pt x="2977800" y="938274"/>
                  <a:pt x="2760345" y="898606"/>
                </a:cubicBezTo>
                <a:cubicBezTo>
                  <a:pt x="2542890" y="858938"/>
                  <a:pt x="2283708" y="876132"/>
                  <a:pt x="2103120" y="898606"/>
                </a:cubicBezTo>
                <a:cubicBezTo>
                  <a:pt x="1922533" y="921080"/>
                  <a:pt x="1782115" y="876537"/>
                  <a:pt x="1524762" y="898606"/>
                </a:cubicBezTo>
                <a:cubicBezTo>
                  <a:pt x="1267409" y="920675"/>
                  <a:pt x="1295275" y="906150"/>
                  <a:pt x="1104138" y="898606"/>
                </a:cubicBezTo>
                <a:cubicBezTo>
                  <a:pt x="913001" y="891062"/>
                  <a:pt x="367820" y="865925"/>
                  <a:pt x="0" y="898606"/>
                </a:cubicBezTo>
                <a:cubicBezTo>
                  <a:pt x="8530" y="790428"/>
                  <a:pt x="-19458" y="589111"/>
                  <a:pt x="0" y="476261"/>
                </a:cubicBezTo>
                <a:cubicBezTo>
                  <a:pt x="19458" y="363412"/>
                  <a:pt x="-7196" y="134630"/>
                  <a:pt x="0" y="0"/>
                </a:cubicBezTo>
                <a:close/>
              </a:path>
            </a:pathLst>
          </a:custGeom>
          <a:ln w="38100">
            <a:solidFill>
              <a:srgbClr val="005E8E"/>
            </a:solidFill>
            <a:extLst>
              <a:ext uri="{C807C97D-BFC1-408E-A445-0C87EB9F89A2}">
                <ask:lineSketchStyleProps xmlns:ask="http://schemas.microsoft.com/office/drawing/2018/sketchyshapes" sd="971909512">
                  <ask:type>
                    <ask:lineSketchFreehand/>
                  </ask:type>
                </ask:lineSketchStyleProps>
              </a:ext>
            </a:extLst>
          </a:ln>
        </p:spPr>
        <p:txBody>
          <a:bodyPr>
            <a:normAutofit/>
          </a:bodyPr>
          <a:lstStyle>
            <a:lvl1pPr>
              <a:defRPr sz="40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114549"/>
            <a:ext cx="3886200" cy="4062413"/>
          </a:xfrm>
        </p:spPr>
        <p:txBody>
          <a:bodyPr/>
          <a:lstStyle>
            <a:lvl1pPr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114549"/>
            <a:ext cx="3886200" cy="4062414"/>
          </a:xfrm>
        </p:spPr>
        <p:txBody>
          <a:bodyPr/>
          <a:lstStyle>
            <a:lvl1pPr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427B9-7570-4D50-9A1B-571BB5D3B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6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44221"/>
            <a:ext cx="7886700" cy="102235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7459" y="1966573"/>
            <a:ext cx="3868340" cy="823912"/>
          </a:xfrm>
          <a:solidFill>
            <a:srgbClr val="005E8E"/>
          </a:solidFill>
        </p:spPr>
        <p:txBody>
          <a:bodyPr anchor="b"/>
          <a:lstStyle>
            <a:lvl1pPr marL="0" indent="0">
              <a:buNone/>
              <a:defRPr sz="2400" b="1" i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73829"/>
            <a:ext cx="3868340" cy="3315834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7959" y="1966573"/>
            <a:ext cx="3887391" cy="823912"/>
          </a:xfrm>
          <a:solidFill>
            <a:srgbClr val="005E8E"/>
          </a:solidFill>
        </p:spPr>
        <p:txBody>
          <a:bodyPr anchor="b"/>
          <a:lstStyle>
            <a:lvl1pPr marL="0" indent="0">
              <a:buNone/>
              <a:defRPr sz="2400" b="1" i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873827"/>
            <a:ext cx="3887391" cy="3315835"/>
          </a:xfrm>
        </p:spPr>
        <p:txBody>
          <a:bodyPr/>
          <a:lstStyle>
            <a:lvl1pPr>
              <a:defRPr sz="2400"/>
            </a:lvl1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5768BDF-CF8C-4E6A-B64D-4BAED37CF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68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01941"/>
            <a:ext cx="78867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9BEDAF7-EDB4-4016-918B-530B329B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24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CAF8D5-8C09-46D3-AF32-2EB2FE3A7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997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459" y="1048871"/>
            <a:ext cx="2949178" cy="1375922"/>
          </a:xfrm>
        </p:spPr>
        <p:txBody>
          <a:bodyPr anchor="b"/>
          <a:lstStyle>
            <a:lvl1pPr>
              <a:defRPr sz="3200" b="1">
                <a:solidFill>
                  <a:srgbClr val="005E8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48871"/>
            <a:ext cx="4629150" cy="509067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582471"/>
            <a:ext cx="2949178" cy="355707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B1BD2-9498-4D9E-A752-27AD44912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50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45142"/>
            <a:ext cx="7886700" cy="1077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212521"/>
            <a:ext cx="7886700" cy="39644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24CDE4-C7C6-433A-8DD4-DA42A6990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43300" y="6356351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B46708E8-5933-45CE-A8E6-0870F4F0539D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A8C481-5CE7-4AC1-AC42-A2FDD0905BB2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05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5E8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709682" y="2186865"/>
            <a:ext cx="5829300" cy="1851628"/>
          </a:xfrm>
        </p:spPr>
        <p:txBody>
          <a:bodyPr>
            <a:normAutofit/>
          </a:bodyPr>
          <a:lstStyle/>
          <a:p>
            <a:br>
              <a:rPr lang="en-US" dirty="0"/>
            </a:br>
            <a:br>
              <a:rPr lang="en-US" dirty="0"/>
            </a:br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125" y="5183032"/>
            <a:ext cx="3174887" cy="859179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>
                <a:solidFill>
                  <a:srgbClr val="005E8E"/>
                </a:solidFill>
              </a:rPr>
              <a:t>Session 24</a:t>
            </a:r>
          </a:p>
          <a:p>
            <a:r>
              <a:rPr lang="en-US" sz="1800" dirty="0">
                <a:solidFill>
                  <a:srgbClr val="005E8E"/>
                </a:solidFill>
              </a:rPr>
              <a:t>International Cooperation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BE9449-A9B1-4CD6-BDFB-BDE1C2B4B2AF}"/>
              </a:ext>
            </a:extLst>
          </p:cNvPr>
          <p:cNvSpPr txBox="1"/>
          <p:nvPr/>
        </p:nvSpPr>
        <p:spPr>
          <a:xfrm>
            <a:off x="281354" y="2627985"/>
            <a:ext cx="60692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5E8E"/>
                </a:solidFill>
                <a:effectLst/>
                <a:uLnTx/>
                <a:uFillTx/>
                <a:ea typeface="+mn-ea"/>
                <a:cs typeface="+mn-cs"/>
              </a:rPr>
              <a:t>First Responder training for Investigators on Cybercrime and Electronic Evidence </a:t>
            </a:r>
          </a:p>
        </p:txBody>
      </p:sp>
    </p:spTree>
    <p:extLst>
      <p:ext uri="{BB962C8B-B14F-4D97-AF65-F5344CB8AC3E}">
        <p14:creationId xmlns:p14="http://schemas.microsoft.com/office/powerpoint/2010/main" val="98954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2AAD5DC-4177-403E-8A85-0C2756010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27780"/>
            <a:ext cx="7886700" cy="1325563"/>
          </a:xfrm>
        </p:spPr>
        <p:txBody>
          <a:bodyPr/>
          <a:lstStyle/>
          <a:p>
            <a:r>
              <a:rPr lang="en-US" altLang="en-US" dirty="0"/>
              <a:t>Session Objective</a:t>
            </a:r>
          </a:p>
        </p:txBody>
      </p:sp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333F7E79-79C0-46E2-99ED-0DB3AFA54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MS PGothic" charset="0"/>
              </a:rPr>
              <a:t>Explain the relevance of international cooperation in targeting online crime proceeds through case study scenario.</a:t>
            </a:r>
            <a:endParaRPr lang="en-US" dirty="0">
              <a:solidFill>
                <a:srgbClr val="000000"/>
              </a:solidFill>
              <a:ea typeface="MS PGothic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939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slov 1">
            <a:extLst>
              <a:ext uri="{FF2B5EF4-FFF2-40B4-BE49-F238E27FC236}">
                <a16:creationId xmlns:a16="http://schemas.microsoft.com/office/drawing/2014/main" id="{09C84722-F1D2-499A-B3F4-6EE481B32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008970"/>
            <a:ext cx="8229600" cy="647700"/>
          </a:xfrm>
        </p:spPr>
        <p:txBody>
          <a:bodyPr/>
          <a:lstStyle/>
          <a:p>
            <a:r>
              <a:rPr lang="en-US" altLang="en-US" sz="2800" b="1" dirty="0"/>
              <a:t>Exercise/case study example:</a:t>
            </a:r>
            <a:endParaRPr lang="en-US" altLang="en-US" sz="2800" dirty="0"/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720650C6-A46B-4DB9-8F9E-ECB771934C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332988"/>
              </p:ext>
            </p:extLst>
          </p:nvPr>
        </p:nvGraphicFramePr>
        <p:xfrm>
          <a:off x="125506" y="1641294"/>
          <a:ext cx="8866094" cy="4751387"/>
        </p:xfrm>
        <a:graphic>
          <a:graphicData uri="http://schemas.openxmlformats.org/drawingml/2006/table">
            <a:tbl>
              <a:tblPr/>
              <a:tblGrid>
                <a:gridCol w="4352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3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513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Discuss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domestic </a:t>
                      </a:r>
                      <a:r>
                        <a:rPr kumimoji="0" lang="en-US" sz="18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legal provisions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and jurisprudence on: </a:t>
                      </a:r>
                      <a:endParaRPr kumimoji="0" lang="sl-SI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MLA request and execution</a:t>
                      </a:r>
                      <a:r>
                        <a:rPr kumimoji="0" lang="sl-S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: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access to bank data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access to </a:t>
                      </a:r>
                      <a:r>
                        <a:rPr kumimoji="0" lang="sl-S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ISP</a:t>
                      </a:r>
                      <a:r>
                        <a:rPr kumimoji="0" lang="sl-SI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’</a:t>
                      </a:r>
                      <a:r>
                        <a:rPr kumimoji="0" lang="sl-S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s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subscriber, traffic and content data, including interception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preservation request direct</a:t>
                      </a:r>
                      <a:r>
                        <a:rPr kumimoji="0" lang="sl-S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ly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 to ISP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ac</a:t>
                      </a:r>
                      <a:r>
                        <a:rPr kumimoji="0" lang="sl-S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c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ess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, seizure and forensic analysis of stored computer data (e-evidence) 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Freezing of transaction/property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Confiscation of property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Asset sharing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 </a:t>
                      </a:r>
                      <a:endParaRPr kumimoji="0" lang="sl-SI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Provide/discuss </a:t>
                      </a:r>
                      <a:r>
                        <a:rPr kumimoji="0" lang="en-US" sz="18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templates/forms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  for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: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MLA request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on the basis of national legislation in relation to Budapest and Warsaw conventions 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expedited preservation of stored computer data and disclosure of traffic data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direct preservation request to ISP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request through 24/7 network (Budapest Convention)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FIU request to postpone financial transaction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abro</a:t>
                      </a:r>
                      <a:r>
                        <a:rPr kumimoji="0" lang="sl-SI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a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MS PGothic" pitchFamily="34" charset="-128"/>
                        </a:rPr>
                        <a:t>d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MS PGothic" pitchFamily="34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75898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Questions outline">
            <a:extLst>
              <a:ext uri="{FF2B5EF4-FFF2-40B4-BE49-F238E27FC236}">
                <a16:creationId xmlns:a16="http://schemas.microsoft.com/office/drawing/2014/main" id="{8F1F805F-CDAE-4F97-B632-3568284C28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45492" y="2073955"/>
            <a:ext cx="4053015" cy="4053015"/>
          </a:xfrm>
          <a:prstGeom prst="rect">
            <a:avLst/>
          </a:prstGeom>
        </p:spPr>
      </p:pic>
      <p:sp>
        <p:nvSpPr>
          <p:cNvPr id="5" name="Title 50">
            <a:extLst>
              <a:ext uri="{FF2B5EF4-FFF2-40B4-BE49-F238E27FC236}">
                <a16:creationId xmlns:a16="http://schemas.microsoft.com/office/drawing/2014/main" id="{E9B5ED88-30F7-4626-89A3-CA0689752A68}"/>
              </a:ext>
            </a:extLst>
          </p:cNvPr>
          <p:cNvSpPr txBox="1">
            <a:spLocks/>
          </p:cNvSpPr>
          <p:nvPr/>
        </p:nvSpPr>
        <p:spPr>
          <a:xfrm>
            <a:off x="628650" y="1064303"/>
            <a:ext cx="7886700" cy="100965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5E8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Questions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07309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PPT_theme_v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Helvetic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heme_v7" id="{8CEAEF11-8DD7-42E4-8B50-E070E61E085B}" vid="{180C96AB-83AB-43A3-9AD5-620A1EA018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PPT_theme_v7</Template>
  <TotalTime>16</TotalTime>
  <Words>157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Georgia</vt:lpstr>
      <vt:lpstr>Helvetica</vt:lpstr>
      <vt:lpstr>PPT_theme_v7</vt:lpstr>
      <vt:lpstr>  </vt:lpstr>
      <vt:lpstr>Session Objective</vt:lpstr>
      <vt:lpstr>Exercise/case study example: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Terry Baker</dc:creator>
  <cp:lastModifiedBy>Hortensia Pasalau</cp:lastModifiedBy>
  <cp:revision>7</cp:revision>
  <dcterms:created xsi:type="dcterms:W3CDTF">2020-01-23T00:11:53Z</dcterms:created>
  <dcterms:modified xsi:type="dcterms:W3CDTF">2023-11-14T12:49:35Z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7BD22F05-8BE5-4B4B-BD8A-69E17C218370</vt:lpwstr>
  </property>
  <property fmtid="{D5CDD505-2E9C-101B-9397-08002B2CF9AE}" pid="3" name="ArticulatePath">
    <vt:lpwstr>Session 24 International Cooperation Methodologies</vt:lpwstr>
  </property>
</Properties>
</file>