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2"/>
  </p:notesMasterIdLst>
  <p:sldIdLst>
    <p:sldId id="260" r:id="rId2"/>
    <p:sldId id="264" r:id="rId3"/>
    <p:sldId id="266" r:id="rId4"/>
    <p:sldId id="268" r:id="rId5"/>
    <p:sldId id="269" r:id="rId6"/>
    <p:sldId id="27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40" r:id="rId23"/>
    <p:sldId id="348" r:id="rId24"/>
    <p:sldId id="342" r:id="rId25"/>
    <p:sldId id="343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44" r:id="rId38"/>
    <p:sldId id="345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46" r:id="rId78"/>
    <p:sldId id="351" r:id="rId79"/>
    <p:sldId id="350" r:id="rId80"/>
    <p:sldId id="349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2CD8423E-0CCD-48E0-A715-3EC094151D76}">
          <p14:sldIdLst>
            <p14:sldId id="260"/>
          </p14:sldIdLst>
        </p14:section>
        <p14:section name="Introduction" id="{DEED0A68-EF9C-4733-ADAA-766A859E58BB}">
          <p14:sldIdLst>
            <p14:sldId id="264"/>
            <p14:sldId id="266"/>
            <p14:sldId id="268"/>
          </p14:sldIdLst>
        </p14:section>
        <p14:section name="Section 1" id="{1F767E79-2A4A-4837-8114-C2475E36F49A}">
          <p14:sldIdLst>
            <p14:sldId id="269"/>
            <p14:sldId id="270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Section 2" id="{29626C6B-3F20-426B-862B-85E8DE5ACD91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340"/>
            <p14:sldId id="348"/>
            <p14:sldId id="342"/>
            <p14:sldId id="343"/>
          </p14:sldIdLst>
        </p14:section>
        <p14:section name="Section 3" id="{40872AAE-6DB7-4680-B2AC-B690CB65F239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44"/>
            <p14:sldId id="345"/>
          </p14:sldIdLst>
        </p14:section>
        <p14:section name="Section 4" id="{99E2A6A4-8015-44AB-8931-C536C565F38A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46"/>
            <p14:sldId id="351"/>
          </p14:sldIdLst>
        </p14:section>
        <p14:section name="Conclusions" id="{29130092-9BF8-4C41-BE30-1D2FFE422357}">
          <p14:sldIdLst>
            <p14:sldId id="350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273" autoAdjust="0"/>
  </p:normalViewPr>
  <p:slideViewPr>
    <p:cSldViewPr snapToGrid="0">
      <p:cViewPr varScale="1">
        <p:scale>
          <a:sx n="48" d="100"/>
          <a:sy n="48" d="100"/>
        </p:scale>
        <p:origin x="19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C-4B77-93A8-B43B14F94A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C-4B77-93A8-B43B14F94A9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EC-4B77-93A8-B43B14F94A9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EC-4B77-93A8-B43B14F94A9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EC-4B77-93A8-B43B14F94A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1F-4135-90DC-2995BC5A3741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EC-4B77-93A8-B43B14F9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F-42ED-BE1C-67F2BBD51BD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F-42ED-BE1C-67F2BBD51BDF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F-42ED-BE1C-67F2BBD51BD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F-42ED-BE1C-67F2BBD51BDF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4F-42ED-BE1C-67F2BBD51BD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4F-42ED-BE1C-67F2BBD51BDF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4F-42ED-BE1C-67F2BBD51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C-4B77-93A8-B43B14F94A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C-4B77-93A8-B43B14F94A9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EC-4B77-93A8-B43B14F94A9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EC-4B77-93A8-B43B14F94A9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EC-4B77-93A8-B43B14F94A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6-4D9A-B8C5-0099E87B223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EC-4B77-93A8-B43B14F9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en-US" sz="2800" b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Այն</a:t>
            </a:r>
            <a:r>
              <a:rPr lang="en-US" sz="2800" b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պետությունները</a:t>
            </a:r>
            <a:r>
              <a:rPr lang="en-US" sz="2800" b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որոնք</a:t>
            </a:r>
            <a:r>
              <a:rPr lang="en-US" sz="2800" b="0" baseline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Բուդապեշտի</a:t>
            </a:r>
            <a:r>
              <a:rPr lang="en-US" sz="2800" b="0" baseline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Կոնվենցիան</a:t>
            </a:r>
            <a:r>
              <a:rPr lang="en-US" sz="2800" b="0" baseline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որպես</a:t>
            </a:r>
            <a:r>
              <a:rPr lang="en-US" sz="2800" b="0" baseline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ուղեցույց</a:t>
            </a:r>
            <a:r>
              <a:rPr lang="en-US" sz="2800" b="0" baseline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են</a:t>
            </a:r>
            <a:r>
              <a:rPr lang="en-US" sz="2800" b="0" baseline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օգտագործել</a:t>
            </a:r>
            <a:endParaRPr lang="en-US" sz="2800" b="0" dirty="0">
              <a:solidFill>
                <a:schemeClr val="tx1"/>
              </a:solidFill>
              <a:latin typeface="Sylfaen" panose="010A0502050306030303" pitchFamily="18" charset="0"/>
            </a:endParaRPr>
          </a:p>
        </c:rich>
      </c:tx>
      <c:layout>
        <c:manualLayout>
          <c:xMode val="edge"/>
          <c:yMode val="edge"/>
          <c:x val="0.11220833333333333"/>
          <c:y val="4.3855543873264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C6-4BE2-BD12-B9E7A3B7C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AF3-4965-81FA-8A6F3F0792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States which used BC as guideline for reform</c:v>
                </c:pt>
                <c:pt idx="1">
                  <c:v>States which did not use BC as guideline for reform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153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3-4965-81FA-8A6F3F079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 err="1" smtClean="0"/>
              <a:t>Ֆեյսբուքի</a:t>
            </a:r>
            <a:r>
              <a:rPr lang="en-US" sz="2200" b="1" baseline="0" dirty="0" smtClean="0"/>
              <a:t> </a:t>
            </a:r>
            <a:r>
              <a:rPr lang="en-US" sz="2200" b="1" baseline="0" dirty="0" err="1" smtClean="0"/>
              <a:t>թափանցիկության</a:t>
            </a:r>
            <a:r>
              <a:rPr lang="en-US" sz="2200" b="1" baseline="0" dirty="0" smtClean="0"/>
              <a:t> </a:t>
            </a:r>
            <a:r>
              <a:rPr lang="en-US" sz="2200" b="1" baseline="0" dirty="0" err="1" smtClean="0"/>
              <a:t>զեկույցը</a:t>
            </a:r>
            <a:r>
              <a:rPr lang="en-US" sz="2200" b="1" baseline="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 2019թ.-ի</a:t>
            </a:r>
            <a:r>
              <a:rPr lang="en-US" sz="2200" b="1" baseline="0" dirty="0" smtClean="0">
                <a:solidFill>
                  <a:srgbClr val="FF0000"/>
                </a:solidFill>
              </a:rPr>
              <a:t> </a:t>
            </a:r>
            <a:r>
              <a:rPr lang="en-US" sz="2200" b="1" baseline="0" dirty="0" err="1" smtClean="0">
                <a:solidFill>
                  <a:srgbClr val="FF0000"/>
                </a:solidFill>
              </a:rPr>
              <a:t>առաջին</a:t>
            </a:r>
            <a:r>
              <a:rPr lang="en-US" sz="2200" b="1" baseline="0" dirty="0" smtClean="0">
                <a:solidFill>
                  <a:srgbClr val="FF0000"/>
                </a:solidFill>
              </a:rPr>
              <a:t> </a:t>
            </a:r>
            <a:r>
              <a:rPr lang="en-US" sz="2200" b="1" baseline="0" dirty="0" err="1" smtClean="0">
                <a:solidFill>
                  <a:srgbClr val="FF0000"/>
                </a:solidFill>
              </a:rPr>
              <a:t>կիսամյակում</a:t>
            </a:r>
            <a:endParaRPr lang="en-US" sz="22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909818400592024"/>
          <c:y val="1.4697441025071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 data produced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74752</c:v>
                </c:pt>
                <c:pt idx="1">
                  <c:v>19568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8-440D-9A52-34492E68BB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data produced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20622</c:v>
                </c:pt>
                <c:pt idx="1">
                  <c:v>15035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8-440D-9A52-34492E68B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2760064"/>
        <c:axId val="1992754624"/>
      </c:barChart>
      <c:catAx>
        <c:axId val="19927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54624"/>
        <c:crosses val="autoZero"/>
        <c:auto val="1"/>
        <c:lblAlgn val="ctr"/>
        <c:lblOffset val="100"/>
        <c:noMultiLvlLbl val="0"/>
      </c:catAx>
      <c:valAx>
        <c:axId val="199275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6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en-US" sz="2200" b="1" i="0" baseline="0" dirty="0" err="1" smtClean="0">
                <a:effectLst/>
                <a:latin typeface="Sylfaen" panose="010A0502050306030303" pitchFamily="18" charset="0"/>
              </a:rPr>
              <a:t>Ֆեյսբուքի</a:t>
            </a:r>
            <a:r>
              <a:rPr lang="en-US" sz="2200" b="1" i="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US" sz="2200" b="1" i="0" baseline="0" dirty="0" err="1" smtClean="0">
                <a:effectLst/>
                <a:latin typeface="Sylfaen" panose="010A0502050306030303" pitchFamily="18" charset="0"/>
              </a:rPr>
              <a:t>թափանցիկության</a:t>
            </a:r>
            <a:r>
              <a:rPr lang="en-US" sz="2200" b="1" i="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US" sz="2200" b="1" i="0" baseline="0" dirty="0" err="1" smtClean="0">
                <a:effectLst/>
                <a:latin typeface="Sylfaen" panose="010A0502050306030303" pitchFamily="18" charset="0"/>
              </a:rPr>
              <a:t>զեկույցը</a:t>
            </a:r>
            <a:r>
              <a:rPr lang="en-US" sz="2200" b="1" i="0" baseline="0" dirty="0" smtClean="0">
                <a:effectLst/>
                <a:latin typeface="Sylfaen" panose="010A0502050306030303" pitchFamily="18" charset="0"/>
              </a:rPr>
              <a:t>  </a:t>
            </a:r>
            <a:r>
              <a:rPr lang="en-US" sz="2200" b="1" i="0" u="none" strike="noStrike" kern="1200" spc="0" baseline="0" dirty="0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en-US" sz="2200" b="1" i="0" u="none" strike="noStrike" kern="1200" spc="0" baseline="0" dirty="0" err="1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2200" b="1" i="0" u="none" strike="noStrike" kern="1200" spc="0" baseline="0" dirty="0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2200" b="1" i="0" u="none" strike="noStrike" kern="1200" spc="0" baseline="0" dirty="0" err="1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endParaRPr lang="en-US" sz="2200" b="1" i="0" u="none" strike="noStrike" kern="1200" spc="0" baseline="0" dirty="0" smtClean="0">
              <a:solidFill>
                <a:srgbClr val="FF0000"/>
              </a:solidFill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</a:defRPr>
            </a:pPr>
            <a:endParaRPr lang="en-US" sz="2200" b="1" dirty="0">
              <a:solidFill>
                <a:srgbClr val="FF0000"/>
              </a:solidFill>
              <a:latin typeface="Sylfaen" panose="010A050205030603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 data produced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80541</c:v>
                </c:pt>
                <c:pt idx="1">
                  <c:v>24272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8-440D-9A52-34492E68BB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data produced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 formatCode="General">
                  <c:v>18899</c:v>
                </c:pt>
                <c:pt idx="1">
                  <c:v>17163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8-440D-9A52-34492E68B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2755168"/>
        <c:axId val="1992764416"/>
      </c:barChart>
      <c:catAx>
        <c:axId val="19927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64416"/>
        <c:crosses val="autoZero"/>
        <c:auto val="1"/>
        <c:lblAlgn val="ctr"/>
        <c:lblOffset val="100"/>
        <c:noMultiLvlLbl val="0"/>
      </c:catAx>
      <c:valAx>
        <c:axId val="199276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b="1" dirty="0" err="1" smtClean="0">
                <a:latin typeface="Sylfaen" panose="010A0502050306030303" pitchFamily="18" charset="0"/>
              </a:rPr>
              <a:t>Թվիթերի</a:t>
            </a: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b="1" i="0" u="none" strike="noStrike" baseline="0" dirty="0" err="1" smtClean="0">
                <a:effectLst/>
                <a:latin typeface="Sylfaen" panose="010A0502050306030303" pitchFamily="18" charset="0"/>
              </a:rPr>
              <a:t>թափանցիկության</a:t>
            </a:r>
            <a:r>
              <a:rPr lang="en-US" sz="2200" b="1" i="0" u="none" strike="noStrike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US" sz="2200" b="1" i="0" u="none" strike="noStrike" baseline="0" dirty="0" err="1" smtClean="0">
                <a:effectLst/>
                <a:latin typeface="Sylfaen" panose="010A0502050306030303" pitchFamily="18" charset="0"/>
              </a:rPr>
              <a:t>զեկույցը</a:t>
            </a:r>
            <a:r>
              <a:rPr lang="en-US" sz="2200" b="1" i="0" u="none" strike="noStrike" baseline="0" dirty="0" smtClean="0">
                <a:effectLst/>
                <a:latin typeface="Sylfaen" panose="010A0502050306030303" pitchFamily="18" charset="0"/>
              </a:rPr>
              <a:t>  </a:t>
            </a:r>
            <a:r>
              <a:rPr lang="en-US" sz="2200" b="1" i="0" u="none" strike="noStrike" kern="1200" spc="0" baseline="0" dirty="0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en-US" sz="2200" b="1" i="0" u="none" strike="noStrike" kern="1200" spc="0" baseline="0" dirty="0" err="1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2200" b="1" i="0" u="none" strike="noStrike" kern="1200" spc="0" baseline="0" dirty="0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2200" b="1" i="0" u="none" strike="noStrike" kern="1200" spc="0" baseline="0" dirty="0" err="1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endParaRPr lang="en-US" sz="2200" b="1" dirty="0">
              <a:solidFill>
                <a:srgbClr val="FF0000"/>
              </a:solidFill>
              <a:latin typeface="Sylfaen" panose="010A050205030603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produced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3372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8-440D-9A52-34492E68BB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data produced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 formatCode="General">
                  <c:v>3078</c:v>
                </c:pt>
                <c:pt idx="1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8-440D-9A52-34492E68B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2757344"/>
        <c:axId val="1992762784"/>
      </c:barChart>
      <c:catAx>
        <c:axId val="19927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62784"/>
        <c:crosses val="autoZero"/>
        <c:auto val="1"/>
        <c:lblAlgn val="ctr"/>
        <c:lblOffset val="100"/>
        <c:noMultiLvlLbl val="0"/>
      </c:catAx>
      <c:valAx>
        <c:axId val="199276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5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en-US" sz="2200" b="1" i="0" u="none" strike="noStrike" kern="1200" spc="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rPr>
              <a:t>Թվիթերի</a:t>
            </a:r>
            <a:r>
              <a:rPr lang="en-US" sz="2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2200" b="1" i="0" u="none" strike="noStrike" kern="1200" spc="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rPr>
              <a:t>թափանցիկության</a:t>
            </a:r>
            <a:r>
              <a:rPr lang="en-US" sz="2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2200" b="1" i="0" u="none" strike="noStrike" kern="1200" spc="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rPr>
              <a:t>զեկույցը</a:t>
            </a:r>
            <a:r>
              <a:rPr lang="en-US" sz="2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2200" b="1" i="0" u="none" strike="noStrike" kern="1200" spc="0" baseline="0" dirty="0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en-US" sz="2200" b="1" i="0" u="none" strike="noStrike" kern="1200" spc="0" baseline="0" dirty="0" err="1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2200" b="1" i="0" u="none" strike="noStrike" kern="1200" spc="0" baseline="0" dirty="0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2200" b="1" i="0" u="none" strike="noStrike" kern="1200" spc="0" baseline="0" dirty="0" err="1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endParaRPr lang="en-US" sz="2200" b="1" i="0" u="none" strike="noStrike" kern="1200" spc="0" baseline="0" dirty="0" smtClean="0">
              <a:solidFill>
                <a:srgbClr val="FF0000"/>
              </a:solidFill>
              <a:latin typeface="Sylfaen" panose="010A0502050306030303" pitchFamily="18" charset="0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produced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3392</c:v>
                </c:pt>
                <c:pt idx="1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8-440D-9A52-34492E68BB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data produced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Parties to Budapest Convention</c:v>
                </c:pt>
                <c:pt idx="1">
                  <c:v>Other countries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 formatCode="General">
                  <c:v>3805</c:v>
                </c:pt>
                <c:pt idx="1">
                  <c:v>1447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8-440D-9A52-34492E68B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2750816"/>
        <c:axId val="1992763872"/>
      </c:barChart>
      <c:catAx>
        <c:axId val="199275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63872"/>
        <c:crosses val="autoZero"/>
        <c:auto val="1"/>
        <c:lblAlgn val="ctr"/>
        <c:lblOffset val="100"/>
        <c:noMultiLvlLbl val="0"/>
      </c:catAx>
      <c:valAx>
        <c:axId val="199276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5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F-42ED-BE1C-67F2BBD51BD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F-42ED-BE1C-67F2BBD51BD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F-42ED-BE1C-67F2BBD51BD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F-42ED-BE1C-67F2BBD51BD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4F-42ED-BE1C-67F2BBD51BD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4F-42ED-BE1C-67F2BBD51BDF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4F-42ED-BE1C-67F2BBD51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C-4B77-93A8-B43B14F94A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C-4B77-93A8-B43B14F94A9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EC-4B77-93A8-B43B14F94A9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EC-4B77-93A8-B43B14F94A9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EC-4B77-93A8-B43B14F94A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72-4AC2-83D2-F174F61AA4A0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EC-4B77-93A8-B43B14F9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F-42ED-BE1C-67F2BBD51BD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F-42ED-BE1C-67F2BBD51BDF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F-42ED-BE1C-67F2BBD51BDF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F-42ED-BE1C-67F2BBD51BDF}"/>
              </c:ext>
            </c:extLst>
          </c:dPt>
          <c:dPt>
            <c:idx val="4"/>
            <c:bubble3D val="0"/>
            <c:spPr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4F-42ED-BE1C-67F2BBD51BD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4F-42ED-BE1C-67F2BBD51BDF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4F-42ED-BE1C-67F2BBD51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C-4B77-93A8-B43B14F94A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C-4B77-93A8-B43B14F94A9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EC-4B77-93A8-B43B14F94A9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EC-4B77-93A8-B43B14F94A9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EC-4B77-93A8-B43B14F94A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29-4FF9-8B22-33842B680A12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EC-4B77-93A8-B43B14F9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F-42ED-BE1C-67F2BBD51BD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F-42ED-BE1C-67F2BBD51BD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F-42ED-BE1C-67F2BBD51BDF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F-42ED-BE1C-67F2BBD51BDF}"/>
              </c:ext>
            </c:extLst>
          </c:dPt>
          <c:dPt>
            <c:idx val="4"/>
            <c:bubble3D val="0"/>
            <c:spPr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4F-42ED-BE1C-67F2BBD51BD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4F-42ED-BE1C-67F2BBD51BDF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4F-42ED-BE1C-67F2BBD51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C-4B77-93A8-B43B14F94A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C-4B77-93A8-B43B14F94A9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EC-4B77-93A8-B43B14F94A9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EC-4B77-93A8-B43B14F94A9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EC-4B77-93A8-B43B14F94A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19-49F1-B34C-B022FDA6C934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EC-4B77-93A8-B43B14F9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F-42ED-BE1C-67F2BBD51BD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F-42ED-BE1C-67F2BBD51BDF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F-42ED-BE1C-67F2BBD51BDF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F-42ED-BE1C-67F2BBD51BDF}"/>
              </c:ext>
            </c:extLst>
          </c:dPt>
          <c:dPt>
            <c:idx val="4"/>
            <c:bubble3D val="0"/>
            <c:spPr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4F-42ED-BE1C-67F2BBD51BD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4F-42ED-BE1C-67F2BBD51BDF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4F-42ED-BE1C-67F2BBD51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C-4B77-93A8-B43B14F94A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C-4B77-93A8-B43B14F94A9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EC-4B77-93A8-B43B14F94A9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EC-4B77-93A8-B43B14F94A9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EC-4B77-93A8-B43B14F94A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C6-4615-BA8E-D8FF32CA46E1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EC-4B77-93A8-B43B14F9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hy-AM" sz="2800" b="1" dirty="0" smtClean="0">
              <a:latin typeface="Sylfaen" panose="010A0502050306030303" pitchFamily="18" charset="0"/>
            </a:rPr>
            <a:t>Նշվածներից ո</a:t>
          </a:r>
          <a:r>
            <a:rPr lang="en-US" sz="2800" b="1" dirty="0" smtClean="0">
              <a:latin typeface="Sylfaen" panose="010A0502050306030303" pitchFamily="18" charset="0"/>
            </a:rPr>
            <a:t>՞</a:t>
          </a:r>
          <a:r>
            <a:rPr lang="hy-AM" sz="2800" b="1" dirty="0" smtClean="0">
              <a:latin typeface="Sylfaen" panose="010A0502050306030303" pitchFamily="18" charset="0"/>
            </a:rPr>
            <a:t>ր</a:t>
          </a:r>
          <a:r>
            <a:rPr lang="en-US" sz="2800" b="1" dirty="0" smtClean="0">
              <a:latin typeface="Sylfaen" panose="010A0502050306030303" pitchFamily="18" charset="0"/>
            </a:rPr>
            <a:t>ն է</a:t>
          </a:r>
          <a:r>
            <a:rPr lang="hy-AM" sz="2800" b="1" dirty="0" smtClean="0">
              <a:latin typeface="Sylfaen" panose="010A0502050306030303" pitchFamily="18" charset="0"/>
            </a:rPr>
            <a:t> ցանկացած կիբերհանցագործության մասին պայմանագրի համար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հիմնարար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սկզբունք</a:t>
          </a:r>
          <a:endParaRPr lang="en-US" sz="2800" b="1" dirty="0">
            <a:latin typeface="Sylfaen" panose="010A0502050306030303" pitchFamily="18" charset="0"/>
          </a:endParaRPr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/>
      <dgm:spPr/>
      <dgm:t>
        <a:bodyPr/>
        <a:lstStyle/>
        <a:p>
          <a:pPr algn="l"/>
          <a:r>
            <a:rPr lang="en-US" dirty="0" smtClean="0">
              <a:latin typeface="Sylfaen" panose="010A0502050306030303" pitchFamily="18" charset="0"/>
            </a:rPr>
            <a:t>ա) </a:t>
          </a:r>
          <a:r>
            <a:rPr lang="en-US" dirty="0" err="1" smtClean="0">
              <a:latin typeface="Sylfaen" panose="010A0502050306030303" pitchFamily="18" charset="0"/>
            </a:rPr>
            <a:t>Հանցագործություններ</a:t>
          </a:r>
          <a:endParaRPr lang="en-US" dirty="0">
            <a:latin typeface="Sylfaen" panose="010A0502050306030303" pitchFamily="18" charset="0"/>
          </a:endParaRPr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323950B2-6BC2-AE4B-B5B8-B2437BA5849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բ) </a:t>
          </a:r>
          <a:r>
            <a:rPr lang="en-US" dirty="0" err="1" smtClean="0">
              <a:latin typeface="Sylfaen" panose="010A0502050306030303" pitchFamily="18" charset="0"/>
            </a:rPr>
            <a:t>Ընթացակարգային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լիազորություններ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7D9EC74E-4481-C849-9F84-FC81A57E126D}" type="parTrans" cxnId="{2E9FB024-7424-694A-AF48-3FAF0F12021E}">
      <dgm:prSet/>
      <dgm:spPr/>
      <dgm:t>
        <a:bodyPr/>
        <a:lstStyle/>
        <a:p>
          <a:endParaRPr lang="en-US"/>
        </a:p>
      </dgm:t>
    </dgm:pt>
    <dgm:pt modelId="{A9F617AB-9877-BB4B-828A-76F7E3E29AEF}" type="sibTrans" cxnId="{2E9FB024-7424-694A-AF48-3FAF0F12021E}">
      <dgm:prSet/>
      <dgm:spPr/>
      <dgm:t>
        <a:bodyPr/>
        <a:lstStyle/>
        <a:p>
          <a:endParaRPr lang="en-US"/>
        </a:p>
      </dgm:t>
    </dgm:pt>
    <dgm:pt modelId="{412DA8CB-B9E5-F44F-9FDD-EF35DF68306D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գ) </a:t>
          </a:r>
          <a:r>
            <a:rPr lang="en-US" dirty="0" err="1" smtClean="0">
              <a:latin typeface="Sylfaen" panose="010A0502050306030303" pitchFamily="18" charset="0"/>
            </a:rPr>
            <a:t>Միջազգային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համագործակցություն</a:t>
          </a:r>
          <a:r>
            <a:rPr lang="en-US" dirty="0" smtClean="0">
              <a:latin typeface="Sylfaen" panose="010A0502050306030303" pitchFamily="18" charset="0"/>
            </a:rPr>
            <a:t>  </a:t>
          </a:r>
          <a:endParaRPr lang="en-US" dirty="0">
            <a:latin typeface="Sylfaen" panose="010A0502050306030303" pitchFamily="18" charset="0"/>
          </a:endParaRPr>
        </a:p>
      </dgm:t>
    </dgm:pt>
    <dgm:pt modelId="{7E8B7982-18DC-F246-BFD4-7B9D4C9DB2CA}" type="parTrans" cxnId="{AFD2487F-444F-4C44-A623-9AAFEB90AC49}">
      <dgm:prSet/>
      <dgm:spPr/>
      <dgm:t>
        <a:bodyPr/>
        <a:lstStyle/>
        <a:p>
          <a:endParaRPr lang="en-US"/>
        </a:p>
      </dgm:t>
    </dgm:pt>
    <dgm:pt modelId="{960A4A2E-B23E-7544-9A93-1312898E2DC4}" type="sibTrans" cxnId="{AFD2487F-444F-4C44-A623-9AAFEB90AC49}">
      <dgm:prSet/>
      <dgm:spPr/>
      <dgm:t>
        <a:bodyPr/>
        <a:lstStyle/>
        <a:p>
          <a:endParaRPr lang="en-US"/>
        </a:p>
      </dgm:t>
    </dgm:pt>
    <dgm:pt modelId="{D907F82D-4934-4260-A319-D0C1005DB73A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դ) </a:t>
          </a:r>
          <a:r>
            <a:rPr lang="en-US" dirty="0" err="1" smtClean="0">
              <a:latin typeface="Sylfaen" panose="010A0502050306030303" pitchFamily="18" charset="0"/>
            </a:rPr>
            <a:t>Երաշխիքներ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>
              <a:latin typeface="Sylfaen" panose="010A0502050306030303" pitchFamily="18" charset="0"/>
            </a:rPr>
            <a:t>/ </a:t>
          </a:r>
          <a:r>
            <a:rPr lang="en-US" dirty="0" err="1" smtClean="0">
              <a:latin typeface="Sylfaen" panose="010A0502050306030303" pitchFamily="18" charset="0"/>
            </a:rPr>
            <a:t>քաղաքացիական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ազատություններ</a:t>
          </a:r>
          <a:r>
            <a:rPr lang="en-US" dirty="0" smtClean="0">
              <a:latin typeface="Sylfaen" panose="010A0502050306030303" pitchFamily="18" charset="0"/>
            </a:rPr>
            <a:t> / </a:t>
          </a:r>
          <a:r>
            <a:rPr lang="en-US" dirty="0" err="1" smtClean="0">
              <a:latin typeface="Sylfaen" panose="010A0502050306030303" pitchFamily="18" charset="0"/>
            </a:rPr>
            <a:t>Մարդու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իրավունքներ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6643C99F-6929-4115-B10C-449964C298DB}" type="parTrans" cxnId="{5441ACF7-001D-47E8-BE90-D77A819FBE03}">
      <dgm:prSet/>
      <dgm:spPr/>
      <dgm:t>
        <a:bodyPr/>
        <a:lstStyle/>
        <a:p>
          <a:endParaRPr lang="aa-ET"/>
        </a:p>
      </dgm:t>
    </dgm:pt>
    <dgm:pt modelId="{9EB8D1B3-16DB-4A75-A7E2-3B79ADD997CE}" type="sibTrans" cxnId="{5441ACF7-001D-47E8-BE90-D77A819FBE03}">
      <dgm:prSet/>
      <dgm:spPr/>
      <dgm:t>
        <a:bodyPr/>
        <a:lstStyle/>
        <a:p>
          <a:endParaRPr lang="aa-ET"/>
        </a:p>
      </dgm:t>
    </dgm:pt>
    <dgm:pt modelId="{9EFF4F62-79ED-4EA0-85C1-51F88755C8EE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ե) </a:t>
          </a:r>
          <a:r>
            <a:rPr lang="en-US" dirty="0" err="1" smtClean="0">
              <a:latin typeface="Sylfaen" panose="010A0502050306030303" pitchFamily="18" charset="0"/>
            </a:rPr>
            <a:t>Էլեկտրոնային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ձևով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ապացույց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ապացույցների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հավաքում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8EAFCDE7-4869-4D95-9359-6DA608AB28F0}" type="parTrans" cxnId="{40F08CBE-C0FF-49E9-A14D-59F0F70F60CC}">
      <dgm:prSet/>
      <dgm:spPr/>
      <dgm:t>
        <a:bodyPr/>
        <a:lstStyle/>
        <a:p>
          <a:endParaRPr lang="aa-ET"/>
        </a:p>
      </dgm:t>
    </dgm:pt>
    <dgm:pt modelId="{D3274077-7919-4B64-B4D8-786A32E9EF73}" type="sibTrans" cxnId="{40F08CBE-C0FF-49E9-A14D-59F0F70F60CC}">
      <dgm:prSet/>
      <dgm:spPr/>
      <dgm:t>
        <a:bodyPr/>
        <a:lstStyle/>
        <a:p>
          <a:endParaRPr lang="aa-ET"/>
        </a:p>
      </dgm:t>
    </dgm:pt>
    <dgm:pt modelId="{2D567ECC-EE11-40BE-8D44-12DF75E7AAA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զ) </a:t>
          </a:r>
          <a:r>
            <a:rPr lang="en-US" dirty="0" err="1" smtClean="0">
              <a:latin typeface="Sylfaen" panose="010A0502050306030303" pitchFamily="18" charset="0"/>
            </a:rPr>
            <a:t>Բոլորը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096A135B-3D51-4C14-B762-4DFFB46136C9}" type="parTrans" cxnId="{45629286-2642-481F-BB3F-C9DC76E6A851}">
      <dgm:prSet/>
      <dgm:spPr/>
      <dgm:t>
        <a:bodyPr/>
        <a:lstStyle/>
        <a:p>
          <a:endParaRPr lang="aa-ET"/>
        </a:p>
      </dgm:t>
    </dgm:pt>
    <dgm:pt modelId="{352CE29C-C095-4E8D-B62B-E607F5416469}" type="sibTrans" cxnId="{45629286-2642-481F-BB3F-C9DC76E6A851}">
      <dgm:prSet/>
      <dgm:spPr/>
      <dgm:t>
        <a:bodyPr/>
        <a:lstStyle/>
        <a:p>
          <a:endParaRPr lang="aa-ET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7" custScaleX="312303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7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6"/>
      <dgm:spPr/>
    </dgm:pt>
    <dgm:pt modelId="{9C715A5E-13B0-3F4D-85BD-4FA3A97839C5}" type="pres">
      <dgm:prSet presAssocID="{7029F5E8-D056-AE49-BD66-3C193010DDE8}" presName="vertSpace2b" presStyleCnt="0"/>
      <dgm:spPr/>
    </dgm:pt>
    <dgm:pt modelId="{D06F8563-21D8-9742-9655-9B668CF235AD}" type="pres">
      <dgm:prSet presAssocID="{323950B2-6BC2-AE4B-B5B8-B2437BA58494}" presName="horz2" presStyleCnt="0"/>
      <dgm:spPr/>
    </dgm:pt>
    <dgm:pt modelId="{FC6B0E8A-D5C8-BF42-A0DB-5A2B5E61A3A8}" type="pres">
      <dgm:prSet presAssocID="{323950B2-6BC2-AE4B-B5B8-B2437BA58494}" presName="horzSpace2" presStyleCnt="0"/>
      <dgm:spPr/>
    </dgm:pt>
    <dgm:pt modelId="{D6847470-F054-2943-A634-F983FF0A0122}" type="pres">
      <dgm:prSet presAssocID="{323950B2-6BC2-AE4B-B5B8-B2437BA58494}" presName="tx2" presStyleLbl="revTx" presStyleIdx="2" presStyleCnt="7"/>
      <dgm:spPr/>
      <dgm:t>
        <a:bodyPr/>
        <a:lstStyle/>
        <a:p>
          <a:endParaRPr lang="en-US"/>
        </a:p>
      </dgm:t>
    </dgm:pt>
    <dgm:pt modelId="{93837557-E77B-4749-A0F8-1876E8CD33B9}" type="pres">
      <dgm:prSet presAssocID="{323950B2-6BC2-AE4B-B5B8-B2437BA58494}" presName="vert2" presStyleCnt="0"/>
      <dgm:spPr/>
    </dgm:pt>
    <dgm:pt modelId="{5B901F7D-EE59-304E-B86D-F0C8CC3A841B}" type="pres">
      <dgm:prSet presAssocID="{323950B2-6BC2-AE4B-B5B8-B2437BA58494}" presName="thinLine2b" presStyleLbl="callout" presStyleIdx="1" presStyleCnt="6"/>
      <dgm:spPr/>
    </dgm:pt>
    <dgm:pt modelId="{3A7A15FE-03D5-7B4E-BE07-5A9A9318E5F4}" type="pres">
      <dgm:prSet presAssocID="{323950B2-6BC2-AE4B-B5B8-B2437BA58494}" presName="vertSpace2b" presStyleCnt="0"/>
      <dgm:spPr/>
    </dgm:pt>
    <dgm:pt modelId="{A4B3FD2E-63E5-E445-B87B-210177B3706B}" type="pres">
      <dgm:prSet presAssocID="{412DA8CB-B9E5-F44F-9FDD-EF35DF68306D}" presName="horz2" presStyleCnt="0"/>
      <dgm:spPr/>
    </dgm:pt>
    <dgm:pt modelId="{B4FE7B28-4407-5045-AAC1-7786FB86FE88}" type="pres">
      <dgm:prSet presAssocID="{412DA8CB-B9E5-F44F-9FDD-EF35DF68306D}" presName="horzSpace2" presStyleCnt="0"/>
      <dgm:spPr/>
    </dgm:pt>
    <dgm:pt modelId="{B9E57DF2-F223-F848-B6AB-FEB0F6FB4076}" type="pres">
      <dgm:prSet presAssocID="{412DA8CB-B9E5-F44F-9FDD-EF35DF68306D}" presName="tx2" presStyleLbl="revTx" presStyleIdx="3" presStyleCnt="7"/>
      <dgm:spPr/>
      <dgm:t>
        <a:bodyPr/>
        <a:lstStyle/>
        <a:p>
          <a:endParaRPr lang="en-US"/>
        </a:p>
      </dgm:t>
    </dgm:pt>
    <dgm:pt modelId="{84017E13-6661-1647-9DB1-F43BB49DC0FD}" type="pres">
      <dgm:prSet presAssocID="{412DA8CB-B9E5-F44F-9FDD-EF35DF68306D}" presName="vert2" presStyleCnt="0"/>
      <dgm:spPr/>
    </dgm:pt>
    <dgm:pt modelId="{1E88F2A9-FC8F-2A4F-ABF4-2C5837CA76E5}" type="pres">
      <dgm:prSet presAssocID="{412DA8CB-B9E5-F44F-9FDD-EF35DF68306D}" presName="thinLine2b" presStyleLbl="callout" presStyleIdx="2" presStyleCnt="6"/>
      <dgm:spPr/>
    </dgm:pt>
    <dgm:pt modelId="{02B19E4E-8333-4B4F-AA1E-19B5E7CAD48B}" type="pres">
      <dgm:prSet presAssocID="{412DA8CB-B9E5-F44F-9FDD-EF35DF68306D}" presName="vertSpace2b" presStyleCnt="0"/>
      <dgm:spPr/>
    </dgm:pt>
    <dgm:pt modelId="{5121BA32-9249-455A-8A20-08E85B86269F}" type="pres">
      <dgm:prSet presAssocID="{D907F82D-4934-4260-A319-D0C1005DB73A}" presName="horz2" presStyleCnt="0"/>
      <dgm:spPr/>
    </dgm:pt>
    <dgm:pt modelId="{E379A0C3-13D3-46B9-950A-CF0A08724A6D}" type="pres">
      <dgm:prSet presAssocID="{D907F82D-4934-4260-A319-D0C1005DB73A}" presName="horzSpace2" presStyleCnt="0"/>
      <dgm:spPr/>
    </dgm:pt>
    <dgm:pt modelId="{576A2C98-791A-4E50-8CB8-1914215BEA2D}" type="pres">
      <dgm:prSet presAssocID="{D907F82D-4934-4260-A319-D0C1005DB73A}" presName="tx2" presStyleLbl="revTx" presStyleIdx="4" presStyleCnt="7"/>
      <dgm:spPr/>
      <dgm:t>
        <a:bodyPr/>
        <a:lstStyle/>
        <a:p>
          <a:endParaRPr lang="en-US"/>
        </a:p>
      </dgm:t>
    </dgm:pt>
    <dgm:pt modelId="{3EC880A3-8E6D-40A4-857F-9A4C9ED1B22A}" type="pres">
      <dgm:prSet presAssocID="{D907F82D-4934-4260-A319-D0C1005DB73A}" presName="vert2" presStyleCnt="0"/>
      <dgm:spPr/>
    </dgm:pt>
    <dgm:pt modelId="{45167FBC-5EE3-4C8A-A94C-30BB5DE89AD6}" type="pres">
      <dgm:prSet presAssocID="{D907F82D-4934-4260-A319-D0C1005DB73A}" presName="thinLine2b" presStyleLbl="callout" presStyleIdx="3" presStyleCnt="6"/>
      <dgm:spPr/>
    </dgm:pt>
    <dgm:pt modelId="{BC5CA65E-0C6F-472F-B2E2-282C2CDDDC9F}" type="pres">
      <dgm:prSet presAssocID="{D907F82D-4934-4260-A319-D0C1005DB73A}" presName="vertSpace2b" presStyleCnt="0"/>
      <dgm:spPr/>
    </dgm:pt>
    <dgm:pt modelId="{DFE917DE-2459-4110-B5CA-909F8A25E9B3}" type="pres">
      <dgm:prSet presAssocID="{9EFF4F62-79ED-4EA0-85C1-51F88755C8EE}" presName="horz2" presStyleCnt="0"/>
      <dgm:spPr/>
    </dgm:pt>
    <dgm:pt modelId="{BFFB7145-8402-485B-85FA-7C375AFB0A2C}" type="pres">
      <dgm:prSet presAssocID="{9EFF4F62-79ED-4EA0-85C1-51F88755C8EE}" presName="horzSpace2" presStyleCnt="0"/>
      <dgm:spPr/>
    </dgm:pt>
    <dgm:pt modelId="{0DEDE790-6650-4E13-B812-9DA3ABBAEB7C}" type="pres">
      <dgm:prSet presAssocID="{9EFF4F62-79ED-4EA0-85C1-51F88755C8EE}" presName="tx2" presStyleLbl="revTx" presStyleIdx="5" presStyleCnt="7" custLinFactNeighborX="706"/>
      <dgm:spPr/>
      <dgm:t>
        <a:bodyPr/>
        <a:lstStyle/>
        <a:p>
          <a:endParaRPr lang="en-US"/>
        </a:p>
      </dgm:t>
    </dgm:pt>
    <dgm:pt modelId="{CC02E1CA-72BE-493C-916D-08B08D649491}" type="pres">
      <dgm:prSet presAssocID="{9EFF4F62-79ED-4EA0-85C1-51F88755C8EE}" presName="vert2" presStyleCnt="0"/>
      <dgm:spPr/>
    </dgm:pt>
    <dgm:pt modelId="{41DAB04F-B76E-41A3-BF92-19D36F058A9E}" type="pres">
      <dgm:prSet presAssocID="{9EFF4F62-79ED-4EA0-85C1-51F88755C8EE}" presName="thinLine2b" presStyleLbl="callout" presStyleIdx="4" presStyleCnt="6"/>
      <dgm:spPr/>
    </dgm:pt>
    <dgm:pt modelId="{E5F9CA9F-91E3-425C-B99F-A98D8F0B0A7F}" type="pres">
      <dgm:prSet presAssocID="{9EFF4F62-79ED-4EA0-85C1-51F88755C8EE}" presName="vertSpace2b" presStyleCnt="0"/>
      <dgm:spPr/>
    </dgm:pt>
    <dgm:pt modelId="{B3DB48DB-4C93-4596-9AC6-3B83B01CF220}" type="pres">
      <dgm:prSet presAssocID="{2D567ECC-EE11-40BE-8D44-12DF75E7AAA4}" presName="horz2" presStyleCnt="0"/>
      <dgm:spPr/>
    </dgm:pt>
    <dgm:pt modelId="{40B7A97C-3464-43FE-BFE9-19588B33F0C0}" type="pres">
      <dgm:prSet presAssocID="{2D567ECC-EE11-40BE-8D44-12DF75E7AAA4}" presName="horzSpace2" presStyleCnt="0"/>
      <dgm:spPr/>
    </dgm:pt>
    <dgm:pt modelId="{27817E14-DB1F-4D8F-A68A-7A628C5AB32E}" type="pres">
      <dgm:prSet presAssocID="{2D567ECC-EE11-40BE-8D44-12DF75E7AAA4}" presName="tx2" presStyleLbl="revTx" presStyleIdx="6" presStyleCnt="7"/>
      <dgm:spPr/>
      <dgm:t>
        <a:bodyPr/>
        <a:lstStyle/>
        <a:p>
          <a:endParaRPr lang="en-US"/>
        </a:p>
      </dgm:t>
    </dgm:pt>
    <dgm:pt modelId="{4DA3FBF6-D5DD-4780-9A67-BC9D183196BA}" type="pres">
      <dgm:prSet presAssocID="{2D567ECC-EE11-40BE-8D44-12DF75E7AAA4}" presName="vert2" presStyleCnt="0"/>
      <dgm:spPr/>
    </dgm:pt>
    <dgm:pt modelId="{9B1E8AEA-2A8D-4500-8486-4DCED5C7B4CD}" type="pres">
      <dgm:prSet presAssocID="{2D567ECC-EE11-40BE-8D44-12DF75E7AAA4}" presName="thinLine2b" presStyleLbl="callout" presStyleIdx="5" presStyleCnt="6"/>
      <dgm:spPr/>
    </dgm:pt>
    <dgm:pt modelId="{E3E8A01D-29A2-442B-B2D9-9A8138A25142}" type="pres">
      <dgm:prSet presAssocID="{2D567ECC-EE11-40BE-8D44-12DF75E7AAA4}" presName="vertSpace2b" presStyleCnt="0"/>
      <dgm:spPr/>
    </dgm:pt>
  </dgm:ptLst>
  <dgm:cxnLst>
    <dgm:cxn modelId="{2E9FB024-7424-694A-AF48-3FAF0F12021E}" srcId="{8E61202A-36DD-0240-811A-270D9611A395}" destId="{323950B2-6BC2-AE4B-B5B8-B2437BA58494}" srcOrd="1" destOrd="0" parTransId="{7D9EC74E-4481-C849-9F84-FC81A57E126D}" sibTransId="{A9F617AB-9877-BB4B-828A-76F7E3E29AEF}"/>
    <dgm:cxn modelId="{6419D437-77A5-4FED-A8FF-561AE47977C3}" type="presOf" srcId="{8E61202A-36DD-0240-811A-270D9611A395}" destId="{CFE00427-EDF8-324F-9A5C-A181E81A4D48}" srcOrd="0" destOrd="0" presId="urn:microsoft.com/office/officeart/2008/layout/LinedList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45629286-2642-481F-BB3F-C9DC76E6A851}" srcId="{8E61202A-36DD-0240-811A-270D9611A395}" destId="{2D567ECC-EE11-40BE-8D44-12DF75E7AAA4}" srcOrd="5" destOrd="0" parTransId="{096A135B-3D51-4C14-B762-4DFFB46136C9}" sibTransId="{352CE29C-C095-4E8D-B62B-E607F5416469}"/>
    <dgm:cxn modelId="{40F08CBE-C0FF-49E9-A14D-59F0F70F60CC}" srcId="{8E61202A-36DD-0240-811A-270D9611A395}" destId="{9EFF4F62-79ED-4EA0-85C1-51F88755C8EE}" srcOrd="4" destOrd="0" parTransId="{8EAFCDE7-4869-4D95-9359-6DA608AB28F0}" sibTransId="{D3274077-7919-4B64-B4D8-786A32E9EF73}"/>
    <dgm:cxn modelId="{AFD2487F-444F-4C44-A623-9AAFEB90AC49}" srcId="{8E61202A-36DD-0240-811A-270D9611A395}" destId="{412DA8CB-B9E5-F44F-9FDD-EF35DF68306D}" srcOrd="2" destOrd="0" parTransId="{7E8B7982-18DC-F246-BFD4-7B9D4C9DB2CA}" sibTransId="{960A4A2E-B23E-7544-9A93-1312898E2DC4}"/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647C8E7C-E9CF-4CA3-BAEB-A790ECC8C364}" type="presOf" srcId="{412DA8CB-B9E5-F44F-9FDD-EF35DF68306D}" destId="{B9E57DF2-F223-F848-B6AB-FEB0F6FB4076}" srcOrd="0" destOrd="0" presId="urn:microsoft.com/office/officeart/2008/layout/LinedList"/>
    <dgm:cxn modelId="{5441ACF7-001D-47E8-BE90-D77A819FBE03}" srcId="{8E61202A-36DD-0240-811A-270D9611A395}" destId="{D907F82D-4934-4260-A319-D0C1005DB73A}" srcOrd="3" destOrd="0" parTransId="{6643C99F-6929-4115-B10C-449964C298DB}" sibTransId="{9EB8D1B3-16DB-4A75-A7E2-3B79ADD997CE}"/>
    <dgm:cxn modelId="{3E1E8DD6-66F0-4128-95E3-56F655FE22E2}" type="presOf" srcId="{9EFF4F62-79ED-4EA0-85C1-51F88755C8EE}" destId="{0DEDE790-6650-4E13-B812-9DA3ABBAEB7C}" srcOrd="0" destOrd="0" presId="urn:microsoft.com/office/officeart/2008/layout/LinedList"/>
    <dgm:cxn modelId="{18C1FC24-61F8-4FD4-BE43-5F878E92A2B8}" type="presOf" srcId="{3C774A1C-BB1C-4347-A758-A94A436F7244}" destId="{9CA50A65-40FA-E945-A868-9E3FE840B07E}" srcOrd="0" destOrd="0" presId="urn:microsoft.com/office/officeart/2008/layout/LinedList"/>
    <dgm:cxn modelId="{607FBA8E-E7D1-424F-B49A-9BF58866DA7F}" type="presOf" srcId="{D907F82D-4934-4260-A319-D0C1005DB73A}" destId="{576A2C98-791A-4E50-8CB8-1914215BEA2D}" srcOrd="0" destOrd="0" presId="urn:microsoft.com/office/officeart/2008/layout/LinedList"/>
    <dgm:cxn modelId="{9A7033AC-2E6B-4B43-AC66-222BE30C0162}" type="presOf" srcId="{2D567ECC-EE11-40BE-8D44-12DF75E7AAA4}" destId="{27817E14-DB1F-4D8F-A68A-7A628C5AB32E}" srcOrd="0" destOrd="0" presId="urn:microsoft.com/office/officeart/2008/layout/LinedList"/>
    <dgm:cxn modelId="{8D7028C7-12E4-4BC0-995F-C92EDAC9FA6D}" type="presOf" srcId="{7029F5E8-D056-AE49-BD66-3C193010DDE8}" destId="{5D9EDF3F-7B20-8E47-A431-F9F24450F874}" srcOrd="0" destOrd="0" presId="urn:microsoft.com/office/officeart/2008/layout/LinedList"/>
    <dgm:cxn modelId="{07023205-C3B1-430B-9F79-47F22C422639}" type="presOf" srcId="{323950B2-6BC2-AE4B-B5B8-B2437BA58494}" destId="{D6847470-F054-2943-A634-F983FF0A0122}" srcOrd="0" destOrd="0" presId="urn:microsoft.com/office/officeart/2008/layout/LinedList"/>
    <dgm:cxn modelId="{0E8FBAD5-7DB9-4405-BC59-D39C77A47E21}" type="presParOf" srcId="{9CA50A65-40FA-E945-A868-9E3FE840B07E}" destId="{D5C7DCB4-3723-4443-ADD7-DBEB1005841A}" srcOrd="0" destOrd="0" presId="urn:microsoft.com/office/officeart/2008/layout/LinedList"/>
    <dgm:cxn modelId="{DD33CA54-0D60-466A-9BCA-D041244FC989}" type="presParOf" srcId="{9CA50A65-40FA-E945-A868-9E3FE840B07E}" destId="{9F8ADD56-4647-5947-BF4A-89820DB0503F}" srcOrd="1" destOrd="0" presId="urn:microsoft.com/office/officeart/2008/layout/LinedList"/>
    <dgm:cxn modelId="{52B21714-10CB-48C1-A166-DEF87C63BD11}" type="presParOf" srcId="{9F8ADD56-4647-5947-BF4A-89820DB0503F}" destId="{CFE00427-EDF8-324F-9A5C-A181E81A4D48}" srcOrd="0" destOrd="0" presId="urn:microsoft.com/office/officeart/2008/layout/LinedList"/>
    <dgm:cxn modelId="{DD58C0C7-8EB9-4A50-A5A6-27AE61EEB557}" type="presParOf" srcId="{9F8ADD56-4647-5947-BF4A-89820DB0503F}" destId="{71554259-89F3-DC41-AF38-A80F6823C6AB}" srcOrd="1" destOrd="0" presId="urn:microsoft.com/office/officeart/2008/layout/LinedList"/>
    <dgm:cxn modelId="{7E9B71F4-C738-4A5A-B6AB-83D3501A24F4}" type="presParOf" srcId="{71554259-89F3-DC41-AF38-A80F6823C6AB}" destId="{D0431CA8-5100-6745-A242-ED330061BD73}" srcOrd="0" destOrd="0" presId="urn:microsoft.com/office/officeart/2008/layout/LinedList"/>
    <dgm:cxn modelId="{34BAF2DF-6586-4165-92CF-E5874069ED2B}" type="presParOf" srcId="{71554259-89F3-DC41-AF38-A80F6823C6AB}" destId="{FE55CC5A-C0EF-DF45-AF1E-C9A5EF0E713C}" srcOrd="1" destOrd="0" presId="urn:microsoft.com/office/officeart/2008/layout/LinedList"/>
    <dgm:cxn modelId="{165E71F6-29E0-410B-91DF-528AC87B10BB}" type="presParOf" srcId="{FE55CC5A-C0EF-DF45-AF1E-C9A5EF0E713C}" destId="{D79F8CF2-80EE-C747-9C26-26414E55692C}" srcOrd="0" destOrd="0" presId="urn:microsoft.com/office/officeart/2008/layout/LinedList"/>
    <dgm:cxn modelId="{4094E4C7-4A77-4ACB-8913-C58FA7156FFA}" type="presParOf" srcId="{FE55CC5A-C0EF-DF45-AF1E-C9A5EF0E713C}" destId="{5D9EDF3F-7B20-8E47-A431-F9F24450F874}" srcOrd="1" destOrd="0" presId="urn:microsoft.com/office/officeart/2008/layout/LinedList"/>
    <dgm:cxn modelId="{A0D2322D-6A01-4FF8-90DE-AD6F812EC7C6}" type="presParOf" srcId="{FE55CC5A-C0EF-DF45-AF1E-C9A5EF0E713C}" destId="{EB933D24-ABB6-0C44-A5A7-05F1CB99F1EB}" srcOrd="2" destOrd="0" presId="urn:microsoft.com/office/officeart/2008/layout/LinedList"/>
    <dgm:cxn modelId="{850E0EEE-AE99-4063-8BBF-43470862C535}" type="presParOf" srcId="{71554259-89F3-DC41-AF38-A80F6823C6AB}" destId="{EB798B99-5590-864A-A2C1-F553D99D3FAA}" srcOrd="2" destOrd="0" presId="urn:microsoft.com/office/officeart/2008/layout/LinedList"/>
    <dgm:cxn modelId="{EC529421-1531-4E80-A80A-CD1CFA1EC180}" type="presParOf" srcId="{71554259-89F3-DC41-AF38-A80F6823C6AB}" destId="{9C715A5E-13B0-3F4D-85BD-4FA3A97839C5}" srcOrd="3" destOrd="0" presId="urn:microsoft.com/office/officeart/2008/layout/LinedList"/>
    <dgm:cxn modelId="{27E514B5-A711-4E74-9A40-8693624A1B37}" type="presParOf" srcId="{71554259-89F3-DC41-AF38-A80F6823C6AB}" destId="{D06F8563-21D8-9742-9655-9B668CF235AD}" srcOrd="4" destOrd="0" presId="urn:microsoft.com/office/officeart/2008/layout/LinedList"/>
    <dgm:cxn modelId="{A4DDC141-BB85-44FC-803B-1B0DBDD2ACF5}" type="presParOf" srcId="{D06F8563-21D8-9742-9655-9B668CF235AD}" destId="{FC6B0E8A-D5C8-BF42-A0DB-5A2B5E61A3A8}" srcOrd="0" destOrd="0" presId="urn:microsoft.com/office/officeart/2008/layout/LinedList"/>
    <dgm:cxn modelId="{E0A71B90-2A5F-4158-B687-FD142B938F41}" type="presParOf" srcId="{D06F8563-21D8-9742-9655-9B668CF235AD}" destId="{D6847470-F054-2943-A634-F983FF0A0122}" srcOrd="1" destOrd="0" presId="urn:microsoft.com/office/officeart/2008/layout/LinedList"/>
    <dgm:cxn modelId="{949933F8-7D4B-4907-8E92-477C2554725D}" type="presParOf" srcId="{D06F8563-21D8-9742-9655-9B668CF235AD}" destId="{93837557-E77B-4749-A0F8-1876E8CD33B9}" srcOrd="2" destOrd="0" presId="urn:microsoft.com/office/officeart/2008/layout/LinedList"/>
    <dgm:cxn modelId="{5579F709-5087-43B4-8A6C-4AD92FBC63A4}" type="presParOf" srcId="{71554259-89F3-DC41-AF38-A80F6823C6AB}" destId="{5B901F7D-EE59-304E-B86D-F0C8CC3A841B}" srcOrd="5" destOrd="0" presId="urn:microsoft.com/office/officeart/2008/layout/LinedList"/>
    <dgm:cxn modelId="{97B310E7-D7F4-4A21-85A4-EF9D6443B07B}" type="presParOf" srcId="{71554259-89F3-DC41-AF38-A80F6823C6AB}" destId="{3A7A15FE-03D5-7B4E-BE07-5A9A9318E5F4}" srcOrd="6" destOrd="0" presId="urn:microsoft.com/office/officeart/2008/layout/LinedList"/>
    <dgm:cxn modelId="{8159C861-0343-4481-A767-FE2E9504B8C9}" type="presParOf" srcId="{71554259-89F3-DC41-AF38-A80F6823C6AB}" destId="{A4B3FD2E-63E5-E445-B87B-210177B3706B}" srcOrd="7" destOrd="0" presId="urn:microsoft.com/office/officeart/2008/layout/LinedList"/>
    <dgm:cxn modelId="{156B11D3-D268-4143-9A00-298569EF8682}" type="presParOf" srcId="{A4B3FD2E-63E5-E445-B87B-210177B3706B}" destId="{B4FE7B28-4407-5045-AAC1-7786FB86FE88}" srcOrd="0" destOrd="0" presId="urn:microsoft.com/office/officeart/2008/layout/LinedList"/>
    <dgm:cxn modelId="{5973A255-C667-48B8-BAE9-D8389D708D99}" type="presParOf" srcId="{A4B3FD2E-63E5-E445-B87B-210177B3706B}" destId="{B9E57DF2-F223-F848-B6AB-FEB0F6FB4076}" srcOrd="1" destOrd="0" presId="urn:microsoft.com/office/officeart/2008/layout/LinedList"/>
    <dgm:cxn modelId="{DDD5A1E9-B41E-41C9-A878-3DC73571BD4B}" type="presParOf" srcId="{A4B3FD2E-63E5-E445-B87B-210177B3706B}" destId="{84017E13-6661-1647-9DB1-F43BB49DC0FD}" srcOrd="2" destOrd="0" presId="urn:microsoft.com/office/officeart/2008/layout/LinedList"/>
    <dgm:cxn modelId="{1D7EF850-6A93-4B27-B9DD-87CF69A7082E}" type="presParOf" srcId="{71554259-89F3-DC41-AF38-A80F6823C6AB}" destId="{1E88F2A9-FC8F-2A4F-ABF4-2C5837CA76E5}" srcOrd="8" destOrd="0" presId="urn:microsoft.com/office/officeart/2008/layout/LinedList"/>
    <dgm:cxn modelId="{70B0E78B-DE39-4E57-BB0D-10B2D55D7786}" type="presParOf" srcId="{71554259-89F3-DC41-AF38-A80F6823C6AB}" destId="{02B19E4E-8333-4B4F-AA1E-19B5E7CAD48B}" srcOrd="9" destOrd="0" presId="urn:microsoft.com/office/officeart/2008/layout/LinedList"/>
    <dgm:cxn modelId="{00889B7B-3601-4E03-9D60-290194BC7BB5}" type="presParOf" srcId="{71554259-89F3-DC41-AF38-A80F6823C6AB}" destId="{5121BA32-9249-455A-8A20-08E85B86269F}" srcOrd="10" destOrd="0" presId="urn:microsoft.com/office/officeart/2008/layout/LinedList"/>
    <dgm:cxn modelId="{4FD22995-3710-4537-A903-59536957A5CD}" type="presParOf" srcId="{5121BA32-9249-455A-8A20-08E85B86269F}" destId="{E379A0C3-13D3-46B9-950A-CF0A08724A6D}" srcOrd="0" destOrd="0" presId="urn:microsoft.com/office/officeart/2008/layout/LinedList"/>
    <dgm:cxn modelId="{2786AA5E-859B-4426-B45C-BD46D21A1370}" type="presParOf" srcId="{5121BA32-9249-455A-8A20-08E85B86269F}" destId="{576A2C98-791A-4E50-8CB8-1914215BEA2D}" srcOrd="1" destOrd="0" presId="urn:microsoft.com/office/officeart/2008/layout/LinedList"/>
    <dgm:cxn modelId="{4E039EBF-271D-444B-B613-2485E112E6EF}" type="presParOf" srcId="{5121BA32-9249-455A-8A20-08E85B86269F}" destId="{3EC880A3-8E6D-40A4-857F-9A4C9ED1B22A}" srcOrd="2" destOrd="0" presId="urn:microsoft.com/office/officeart/2008/layout/LinedList"/>
    <dgm:cxn modelId="{8F8A1BF3-1E8A-40A6-A21D-50FF4A178D87}" type="presParOf" srcId="{71554259-89F3-DC41-AF38-A80F6823C6AB}" destId="{45167FBC-5EE3-4C8A-A94C-30BB5DE89AD6}" srcOrd="11" destOrd="0" presId="urn:microsoft.com/office/officeart/2008/layout/LinedList"/>
    <dgm:cxn modelId="{3CEE3C75-2F7E-4A5C-B078-2424A8535A42}" type="presParOf" srcId="{71554259-89F3-DC41-AF38-A80F6823C6AB}" destId="{BC5CA65E-0C6F-472F-B2E2-282C2CDDDC9F}" srcOrd="12" destOrd="0" presId="urn:microsoft.com/office/officeart/2008/layout/LinedList"/>
    <dgm:cxn modelId="{31DF2116-8160-4696-9CED-AB9A34DF591D}" type="presParOf" srcId="{71554259-89F3-DC41-AF38-A80F6823C6AB}" destId="{DFE917DE-2459-4110-B5CA-909F8A25E9B3}" srcOrd="13" destOrd="0" presId="urn:microsoft.com/office/officeart/2008/layout/LinedList"/>
    <dgm:cxn modelId="{E90A66B1-F5E9-4475-B1F0-069F355B00E4}" type="presParOf" srcId="{DFE917DE-2459-4110-B5CA-909F8A25E9B3}" destId="{BFFB7145-8402-485B-85FA-7C375AFB0A2C}" srcOrd="0" destOrd="0" presId="urn:microsoft.com/office/officeart/2008/layout/LinedList"/>
    <dgm:cxn modelId="{D82718F6-4D8B-446C-8310-16EC43B76A7F}" type="presParOf" srcId="{DFE917DE-2459-4110-B5CA-909F8A25E9B3}" destId="{0DEDE790-6650-4E13-B812-9DA3ABBAEB7C}" srcOrd="1" destOrd="0" presId="urn:microsoft.com/office/officeart/2008/layout/LinedList"/>
    <dgm:cxn modelId="{DF84B397-A9F3-48E6-92C5-8DC84CBE6B89}" type="presParOf" srcId="{DFE917DE-2459-4110-B5CA-909F8A25E9B3}" destId="{CC02E1CA-72BE-493C-916D-08B08D649491}" srcOrd="2" destOrd="0" presId="urn:microsoft.com/office/officeart/2008/layout/LinedList"/>
    <dgm:cxn modelId="{DC49F827-E066-431E-ABD6-D30C53A7D14D}" type="presParOf" srcId="{71554259-89F3-DC41-AF38-A80F6823C6AB}" destId="{41DAB04F-B76E-41A3-BF92-19D36F058A9E}" srcOrd="14" destOrd="0" presId="urn:microsoft.com/office/officeart/2008/layout/LinedList"/>
    <dgm:cxn modelId="{B48AA1BA-3553-4D77-A6AB-A330313DE7CE}" type="presParOf" srcId="{71554259-89F3-DC41-AF38-A80F6823C6AB}" destId="{E5F9CA9F-91E3-425C-B99F-A98D8F0B0A7F}" srcOrd="15" destOrd="0" presId="urn:microsoft.com/office/officeart/2008/layout/LinedList"/>
    <dgm:cxn modelId="{3E9B2153-23A2-4261-BFED-AC53A340B9A2}" type="presParOf" srcId="{71554259-89F3-DC41-AF38-A80F6823C6AB}" destId="{B3DB48DB-4C93-4596-9AC6-3B83B01CF220}" srcOrd="16" destOrd="0" presId="urn:microsoft.com/office/officeart/2008/layout/LinedList"/>
    <dgm:cxn modelId="{6B8DED5C-9819-451C-AD6C-5ECDFF2FE399}" type="presParOf" srcId="{B3DB48DB-4C93-4596-9AC6-3B83B01CF220}" destId="{40B7A97C-3464-43FE-BFE9-19588B33F0C0}" srcOrd="0" destOrd="0" presId="urn:microsoft.com/office/officeart/2008/layout/LinedList"/>
    <dgm:cxn modelId="{9B338E0B-8A26-466D-A611-DCAA21F8444C}" type="presParOf" srcId="{B3DB48DB-4C93-4596-9AC6-3B83B01CF220}" destId="{27817E14-DB1F-4D8F-A68A-7A628C5AB32E}" srcOrd="1" destOrd="0" presId="urn:microsoft.com/office/officeart/2008/layout/LinedList"/>
    <dgm:cxn modelId="{E0C03F3B-2EF3-4EA0-BECB-8EFA2AAFC532}" type="presParOf" srcId="{B3DB48DB-4C93-4596-9AC6-3B83B01CF220}" destId="{4DA3FBF6-D5DD-4780-9A67-BC9D183196BA}" srcOrd="2" destOrd="0" presId="urn:microsoft.com/office/officeart/2008/layout/LinedList"/>
    <dgm:cxn modelId="{CCBC7F86-F69A-4E03-8B64-A552A9CFBD71}" type="presParOf" srcId="{71554259-89F3-DC41-AF38-A80F6823C6AB}" destId="{9B1E8AEA-2A8D-4500-8486-4DCED5C7B4CD}" srcOrd="17" destOrd="0" presId="urn:microsoft.com/office/officeart/2008/layout/LinedList"/>
    <dgm:cxn modelId="{6885842C-9E95-4BB8-832A-7219170A190F}" type="presParOf" srcId="{71554259-89F3-DC41-AF38-A80F6823C6AB}" destId="{E3E8A01D-29A2-442B-B2D9-9A8138A2514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hy-AM" sz="2800" b="1" dirty="0" smtClean="0">
              <a:latin typeface="Sylfaen" panose="010A0502050306030303" pitchFamily="18" charset="0"/>
            </a:rPr>
            <a:t>Նշվածներից ո</a:t>
          </a:r>
          <a:r>
            <a:rPr lang="en-US" sz="2800" b="1" dirty="0" smtClean="0">
              <a:latin typeface="Sylfaen" panose="010A0502050306030303" pitchFamily="18" charset="0"/>
            </a:rPr>
            <a:t>՞</a:t>
          </a:r>
          <a:r>
            <a:rPr lang="hy-AM" sz="2800" b="1" dirty="0" smtClean="0">
              <a:latin typeface="Sylfaen" panose="010A0502050306030303" pitchFamily="18" charset="0"/>
            </a:rPr>
            <a:t>ր</a:t>
          </a:r>
          <a:r>
            <a:rPr lang="en-US" sz="2800" b="1" dirty="0" smtClean="0">
              <a:latin typeface="Sylfaen" panose="010A0502050306030303" pitchFamily="18" charset="0"/>
            </a:rPr>
            <a:t>ն է</a:t>
          </a:r>
          <a:r>
            <a:rPr lang="hy-AM" sz="2800" b="1" dirty="0" smtClean="0">
              <a:latin typeface="Sylfaen" panose="010A0502050306030303" pitchFamily="18" charset="0"/>
            </a:rPr>
            <a:t> ցանկացած կիբերհանցագործության մասին պայմանագրի համար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հիմնարար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սկզբունք</a:t>
          </a:r>
          <a:endParaRPr lang="en-US" sz="2800" b="1" dirty="0">
            <a:latin typeface="Sylfaen" panose="010A0502050306030303" pitchFamily="18" charset="0"/>
          </a:endParaRPr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/>
      <dgm:spPr/>
      <dgm:t>
        <a:bodyPr/>
        <a:lstStyle/>
        <a:p>
          <a:pPr algn="l"/>
          <a:r>
            <a:rPr lang="en-US" dirty="0" smtClean="0">
              <a:latin typeface="Sylfaen" panose="010A0502050306030303" pitchFamily="18" charset="0"/>
            </a:rPr>
            <a:t>ա) </a:t>
          </a:r>
          <a:r>
            <a:rPr lang="en-US" dirty="0" err="1" smtClean="0">
              <a:latin typeface="Sylfaen" panose="010A0502050306030303" pitchFamily="18" charset="0"/>
            </a:rPr>
            <a:t>Հանցագործություններ</a:t>
          </a:r>
          <a:endParaRPr lang="en-US" dirty="0">
            <a:latin typeface="Sylfaen" panose="010A0502050306030303" pitchFamily="18" charset="0"/>
          </a:endParaRPr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323950B2-6BC2-AE4B-B5B8-B2437BA5849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բ) </a:t>
          </a:r>
          <a:r>
            <a:rPr lang="en-US" dirty="0" err="1" smtClean="0">
              <a:latin typeface="Sylfaen" panose="010A0502050306030303" pitchFamily="18" charset="0"/>
            </a:rPr>
            <a:t>Ընթացակարգային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լիազորություններ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7D9EC74E-4481-C849-9F84-FC81A57E126D}" type="parTrans" cxnId="{2E9FB024-7424-694A-AF48-3FAF0F12021E}">
      <dgm:prSet/>
      <dgm:spPr/>
      <dgm:t>
        <a:bodyPr/>
        <a:lstStyle/>
        <a:p>
          <a:endParaRPr lang="en-US"/>
        </a:p>
      </dgm:t>
    </dgm:pt>
    <dgm:pt modelId="{A9F617AB-9877-BB4B-828A-76F7E3E29AEF}" type="sibTrans" cxnId="{2E9FB024-7424-694A-AF48-3FAF0F12021E}">
      <dgm:prSet/>
      <dgm:spPr/>
      <dgm:t>
        <a:bodyPr/>
        <a:lstStyle/>
        <a:p>
          <a:endParaRPr lang="en-US"/>
        </a:p>
      </dgm:t>
    </dgm:pt>
    <dgm:pt modelId="{412DA8CB-B9E5-F44F-9FDD-EF35DF68306D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գ) </a:t>
          </a:r>
          <a:r>
            <a:rPr lang="en-US" dirty="0" err="1" smtClean="0">
              <a:latin typeface="Sylfaen" panose="010A0502050306030303" pitchFamily="18" charset="0"/>
            </a:rPr>
            <a:t>Միջազգային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համագործակցություն</a:t>
          </a:r>
          <a:r>
            <a:rPr lang="en-US" dirty="0" smtClean="0">
              <a:latin typeface="Sylfaen" panose="010A0502050306030303" pitchFamily="18" charset="0"/>
            </a:rPr>
            <a:t>  </a:t>
          </a:r>
          <a:endParaRPr lang="en-US" dirty="0">
            <a:latin typeface="Sylfaen" panose="010A0502050306030303" pitchFamily="18" charset="0"/>
          </a:endParaRPr>
        </a:p>
      </dgm:t>
    </dgm:pt>
    <dgm:pt modelId="{7E8B7982-18DC-F246-BFD4-7B9D4C9DB2CA}" type="parTrans" cxnId="{AFD2487F-444F-4C44-A623-9AAFEB90AC49}">
      <dgm:prSet/>
      <dgm:spPr/>
      <dgm:t>
        <a:bodyPr/>
        <a:lstStyle/>
        <a:p>
          <a:endParaRPr lang="en-US"/>
        </a:p>
      </dgm:t>
    </dgm:pt>
    <dgm:pt modelId="{960A4A2E-B23E-7544-9A93-1312898E2DC4}" type="sibTrans" cxnId="{AFD2487F-444F-4C44-A623-9AAFEB90AC49}">
      <dgm:prSet/>
      <dgm:spPr/>
      <dgm:t>
        <a:bodyPr/>
        <a:lstStyle/>
        <a:p>
          <a:endParaRPr lang="en-US"/>
        </a:p>
      </dgm:t>
    </dgm:pt>
    <dgm:pt modelId="{D907F82D-4934-4260-A319-D0C1005DB73A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դ) </a:t>
          </a:r>
          <a:r>
            <a:rPr lang="en-US" dirty="0" err="1" smtClean="0">
              <a:latin typeface="Sylfaen" panose="010A0502050306030303" pitchFamily="18" charset="0"/>
            </a:rPr>
            <a:t>Երաշխիքներ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>
              <a:latin typeface="Sylfaen" panose="010A0502050306030303" pitchFamily="18" charset="0"/>
            </a:rPr>
            <a:t>/ </a:t>
          </a:r>
          <a:r>
            <a:rPr lang="en-US" dirty="0" err="1" smtClean="0">
              <a:latin typeface="Sylfaen" panose="010A0502050306030303" pitchFamily="18" charset="0"/>
            </a:rPr>
            <a:t>քաղաքացիական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ազատություններ</a:t>
          </a:r>
          <a:r>
            <a:rPr lang="en-US" dirty="0" smtClean="0">
              <a:latin typeface="Sylfaen" panose="010A0502050306030303" pitchFamily="18" charset="0"/>
            </a:rPr>
            <a:t> / </a:t>
          </a:r>
          <a:r>
            <a:rPr lang="en-US" dirty="0" err="1" smtClean="0">
              <a:latin typeface="Sylfaen" panose="010A0502050306030303" pitchFamily="18" charset="0"/>
            </a:rPr>
            <a:t>Մարդու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իրավունքներ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6643C99F-6929-4115-B10C-449964C298DB}" type="parTrans" cxnId="{5441ACF7-001D-47E8-BE90-D77A819FBE03}">
      <dgm:prSet/>
      <dgm:spPr/>
      <dgm:t>
        <a:bodyPr/>
        <a:lstStyle/>
        <a:p>
          <a:endParaRPr lang="aa-ET"/>
        </a:p>
      </dgm:t>
    </dgm:pt>
    <dgm:pt modelId="{9EB8D1B3-16DB-4A75-A7E2-3B79ADD997CE}" type="sibTrans" cxnId="{5441ACF7-001D-47E8-BE90-D77A819FBE03}">
      <dgm:prSet/>
      <dgm:spPr/>
      <dgm:t>
        <a:bodyPr/>
        <a:lstStyle/>
        <a:p>
          <a:endParaRPr lang="aa-ET"/>
        </a:p>
      </dgm:t>
    </dgm:pt>
    <dgm:pt modelId="{9EFF4F62-79ED-4EA0-85C1-51F88755C8EE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ե) </a:t>
          </a:r>
          <a:r>
            <a:rPr lang="en-US" dirty="0" err="1" smtClean="0">
              <a:latin typeface="Sylfaen" panose="010A0502050306030303" pitchFamily="18" charset="0"/>
            </a:rPr>
            <a:t>Էլեկտրոնային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ձևով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ապացույցների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ապացույցների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հավաքում</a:t>
          </a:r>
          <a:endParaRPr lang="en-US" dirty="0">
            <a:latin typeface="Sylfaen" panose="010A0502050306030303" pitchFamily="18" charset="0"/>
          </a:endParaRPr>
        </a:p>
      </dgm:t>
    </dgm:pt>
    <dgm:pt modelId="{8EAFCDE7-4869-4D95-9359-6DA608AB28F0}" type="parTrans" cxnId="{40F08CBE-C0FF-49E9-A14D-59F0F70F60CC}">
      <dgm:prSet/>
      <dgm:spPr/>
      <dgm:t>
        <a:bodyPr/>
        <a:lstStyle/>
        <a:p>
          <a:endParaRPr lang="aa-ET"/>
        </a:p>
      </dgm:t>
    </dgm:pt>
    <dgm:pt modelId="{D3274077-7919-4B64-B4D8-786A32E9EF73}" type="sibTrans" cxnId="{40F08CBE-C0FF-49E9-A14D-59F0F70F60CC}">
      <dgm:prSet/>
      <dgm:spPr/>
      <dgm:t>
        <a:bodyPr/>
        <a:lstStyle/>
        <a:p>
          <a:endParaRPr lang="aa-ET"/>
        </a:p>
      </dgm:t>
    </dgm:pt>
    <dgm:pt modelId="{2D567ECC-EE11-40BE-8D44-12DF75E7AAA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զ) </a:t>
          </a:r>
          <a:r>
            <a:rPr lang="en-US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Բոլորը</a:t>
          </a:r>
          <a:r>
            <a:rPr lang="en-US" b="1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endParaRPr lang="en-US" b="1" dirty="0">
            <a:solidFill>
              <a:srgbClr val="FF0000"/>
            </a:solidFill>
            <a:latin typeface="Sylfaen" panose="010A0502050306030303" pitchFamily="18" charset="0"/>
          </a:endParaRPr>
        </a:p>
      </dgm:t>
    </dgm:pt>
    <dgm:pt modelId="{096A135B-3D51-4C14-B762-4DFFB46136C9}" type="parTrans" cxnId="{45629286-2642-481F-BB3F-C9DC76E6A851}">
      <dgm:prSet/>
      <dgm:spPr/>
      <dgm:t>
        <a:bodyPr/>
        <a:lstStyle/>
        <a:p>
          <a:endParaRPr lang="aa-ET"/>
        </a:p>
      </dgm:t>
    </dgm:pt>
    <dgm:pt modelId="{352CE29C-C095-4E8D-B62B-E607F5416469}" type="sibTrans" cxnId="{45629286-2642-481F-BB3F-C9DC76E6A851}">
      <dgm:prSet/>
      <dgm:spPr/>
      <dgm:t>
        <a:bodyPr/>
        <a:lstStyle/>
        <a:p>
          <a:endParaRPr lang="aa-ET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7" custScaleX="312303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7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6"/>
      <dgm:spPr/>
    </dgm:pt>
    <dgm:pt modelId="{9C715A5E-13B0-3F4D-85BD-4FA3A97839C5}" type="pres">
      <dgm:prSet presAssocID="{7029F5E8-D056-AE49-BD66-3C193010DDE8}" presName="vertSpace2b" presStyleCnt="0"/>
      <dgm:spPr/>
    </dgm:pt>
    <dgm:pt modelId="{D06F8563-21D8-9742-9655-9B668CF235AD}" type="pres">
      <dgm:prSet presAssocID="{323950B2-6BC2-AE4B-B5B8-B2437BA58494}" presName="horz2" presStyleCnt="0"/>
      <dgm:spPr/>
    </dgm:pt>
    <dgm:pt modelId="{FC6B0E8A-D5C8-BF42-A0DB-5A2B5E61A3A8}" type="pres">
      <dgm:prSet presAssocID="{323950B2-6BC2-AE4B-B5B8-B2437BA58494}" presName="horzSpace2" presStyleCnt="0"/>
      <dgm:spPr/>
    </dgm:pt>
    <dgm:pt modelId="{D6847470-F054-2943-A634-F983FF0A0122}" type="pres">
      <dgm:prSet presAssocID="{323950B2-6BC2-AE4B-B5B8-B2437BA58494}" presName="tx2" presStyleLbl="revTx" presStyleIdx="2" presStyleCnt="7"/>
      <dgm:spPr/>
      <dgm:t>
        <a:bodyPr/>
        <a:lstStyle/>
        <a:p>
          <a:endParaRPr lang="en-US"/>
        </a:p>
      </dgm:t>
    </dgm:pt>
    <dgm:pt modelId="{93837557-E77B-4749-A0F8-1876E8CD33B9}" type="pres">
      <dgm:prSet presAssocID="{323950B2-6BC2-AE4B-B5B8-B2437BA58494}" presName="vert2" presStyleCnt="0"/>
      <dgm:spPr/>
    </dgm:pt>
    <dgm:pt modelId="{5B901F7D-EE59-304E-B86D-F0C8CC3A841B}" type="pres">
      <dgm:prSet presAssocID="{323950B2-6BC2-AE4B-B5B8-B2437BA58494}" presName="thinLine2b" presStyleLbl="callout" presStyleIdx="1" presStyleCnt="6"/>
      <dgm:spPr/>
    </dgm:pt>
    <dgm:pt modelId="{3A7A15FE-03D5-7B4E-BE07-5A9A9318E5F4}" type="pres">
      <dgm:prSet presAssocID="{323950B2-6BC2-AE4B-B5B8-B2437BA58494}" presName="vertSpace2b" presStyleCnt="0"/>
      <dgm:spPr/>
    </dgm:pt>
    <dgm:pt modelId="{A4B3FD2E-63E5-E445-B87B-210177B3706B}" type="pres">
      <dgm:prSet presAssocID="{412DA8CB-B9E5-F44F-9FDD-EF35DF68306D}" presName="horz2" presStyleCnt="0"/>
      <dgm:spPr/>
    </dgm:pt>
    <dgm:pt modelId="{B4FE7B28-4407-5045-AAC1-7786FB86FE88}" type="pres">
      <dgm:prSet presAssocID="{412DA8CB-B9E5-F44F-9FDD-EF35DF68306D}" presName="horzSpace2" presStyleCnt="0"/>
      <dgm:spPr/>
    </dgm:pt>
    <dgm:pt modelId="{B9E57DF2-F223-F848-B6AB-FEB0F6FB4076}" type="pres">
      <dgm:prSet presAssocID="{412DA8CB-B9E5-F44F-9FDD-EF35DF68306D}" presName="tx2" presStyleLbl="revTx" presStyleIdx="3" presStyleCnt="7"/>
      <dgm:spPr/>
      <dgm:t>
        <a:bodyPr/>
        <a:lstStyle/>
        <a:p>
          <a:endParaRPr lang="en-US"/>
        </a:p>
      </dgm:t>
    </dgm:pt>
    <dgm:pt modelId="{84017E13-6661-1647-9DB1-F43BB49DC0FD}" type="pres">
      <dgm:prSet presAssocID="{412DA8CB-B9E5-F44F-9FDD-EF35DF68306D}" presName="vert2" presStyleCnt="0"/>
      <dgm:spPr/>
    </dgm:pt>
    <dgm:pt modelId="{1E88F2A9-FC8F-2A4F-ABF4-2C5837CA76E5}" type="pres">
      <dgm:prSet presAssocID="{412DA8CB-B9E5-F44F-9FDD-EF35DF68306D}" presName="thinLine2b" presStyleLbl="callout" presStyleIdx="2" presStyleCnt="6"/>
      <dgm:spPr/>
    </dgm:pt>
    <dgm:pt modelId="{02B19E4E-8333-4B4F-AA1E-19B5E7CAD48B}" type="pres">
      <dgm:prSet presAssocID="{412DA8CB-B9E5-F44F-9FDD-EF35DF68306D}" presName="vertSpace2b" presStyleCnt="0"/>
      <dgm:spPr/>
    </dgm:pt>
    <dgm:pt modelId="{5121BA32-9249-455A-8A20-08E85B86269F}" type="pres">
      <dgm:prSet presAssocID="{D907F82D-4934-4260-A319-D0C1005DB73A}" presName="horz2" presStyleCnt="0"/>
      <dgm:spPr/>
    </dgm:pt>
    <dgm:pt modelId="{E379A0C3-13D3-46B9-950A-CF0A08724A6D}" type="pres">
      <dgm:prSet presAssocID="{D907F82D-4934-4260-A319-D0C1005DB73A}" presName="horzSpace2" presStyleCnt="0"/>
      <dgm:spPr/>
    </dgm:pt>
    <dgm:pt modelId="{576A2C98-791A-4E50-8CB8-1914215BEA2D}" type="pres">
      <dgm:prSet presAssocID="{D907F82D-4934-4260-A319-D0C1005DB73A}" presName="tx2" presStyleLbl="revTx" presStyleIdx="4" presStyleCnt="7"/>
      <dgm:spPr/>
      <dgm:t>
        <a:bodyPr/>
        <a:lstStyle/>
        <a:p>
          <a:endParaRPr lang="en-US"/>
        </a:p>
      </dgm:t>
    </dgm:pt>
    <dgm:pt modelId="{3EC880A3-8E6D-40A4-857F-9A4C9ED1B22A}" type="pres">
      <dgm:prSet presAssocID="{D907F82D-4934-4260-A319-D0C1005DB73A}" presName="vert2" presStyleCnt="0"/>
      <dgm:spPr/>
    </dgm:pt>
    <dgm:pt modelId="{45167FBC-5EE3-4C8A-A94C-30BB5DE89AD6}" type="pres">
      <dgm:prSet presAssocID="{D907F82D-4934-4260-A319-D0C1005DB73A}" presName="thinLine2b" presStyleLbl="callout" presStyleIdx="3" presStyleCnt="6"/>
      <dgm:spPr/>
    </dgm:pt>
    <dgm:pt modelId="{BC5CA65E-0C6F-472F-B2E2-282C2CDDDC9F}" type="pres">
      <dgm:prSet presAssocID="{D907F82D-4934-4260-A319-D0C1005DB73A}" presName="vertSpace2b" presStyleCnt="0"/>
      <dgm:spPr/>
    </dgm:pt>
    <dgm:pt modelId="{DFE917DE-2459-4110-B5CA-909F8A25E9B3}" type="pres">
      <dgm:prSet presAssocID="{9EFF4F62-79ED-4EA0-85C1-51F88755C8EE}" presName="horz2" presStyleCnt="0"/>
      <dgm:spPr/>
    </dgm:pt>
    <dgm:pt modelId="{BFFB7145-8402-485B-85FA-7C375AFB0A2C}" type="pres">
      <dgm:prSet presAssocID="{9EFF4F62-79ED-4EA0-85C1-51F88755C8EE}" presName="horzSpace2" presStyleCnt="0"/>
      <dgm:spPr/>
    </dgm:pt>
    <dgm:pt modelId="{0DEDE790-6650-4E13-B812-9DA3ABBAEB7C}" type="pres">
      <dgm:prSet presAssocID="{9EFF4F62-79ED-4EA0-85C1-51F88755C8EE}" presName="tx2" presStyleLbl="revTx" presStyleIdx="5" presStyleCnt="7" custLinFactNeighborX="706"/>
      <dgm:spPr/>
      <dgm:t>
        <a:bodyPr/>
        <a:lstStyle/>
        <a:p>
          <a:endParaRPr lang="en-US"/>
        </a:p>
      </dgm:t>
    </dgm:pt>
    <dgm:pt modelId="{CC02E1CA-72BE-493C-916D-08B08D649491}" type="pres">
      <dgm:prSet presAssocID="{9EFF4F62-79ED-4EA0-85C1-51F88755C8EE}" presName="vert2" presStyleCnt="0"/>
      <dgm:spPr/>
    </dgm:pt>
    <dgm:pt modelId="{41DAB04F-B76E-41A3-BF92-19D36F058A9E}" type="pres">
      <dgm:prSet presAssocID="{9EFF4F62-79ED-4EA0-85C1-51F88755C8EE}" presName="thinLine2b" presStyleLbl="callout" presStyleIdx="4" presStyleCnt="6"/>
      <dgm:spPr/>
    </dgm:pt>
    <dgm:pt modelId="{E5F9CA9F-91E3-425C-B99F-A98D8F0B0A7F}" type="pres">
      <dgm:prSet presAssocID="{9EFF4F62-79ED-4EA0-85C1-51F88755C8EE}" presName="vertSpace2b" presStyleCnt="0"/>
      <dgm:spPr/>
    </dgm:pt>
    <dgm:pt modelId="{B3DB48DB-4C93-4596-9AC6-3B83B01CF220}" type="pres">
      <dgm:prSet presAssocID="{2D567ECC-EE11-40BE-8D44-12DF75E7AAA4}" presName="horz2" presStyleCnt="0"/>
      <dgm:spPr/>
    </dgm:pt>
    <dgm:pt modelId="{40B7A97C-3464-43FE-BFE9-19588B33F0C0}" type="pres">
      <dgm:prSet presAssocID="{2D567ECC-EE11-40BE-8D44-12DF75E7AAA4}" presName="horzSpace2" presStyleCnt="0"/>
      <dgm:spPr/>
    </dgm:pt>
    <dgm:pt modelId="{27817E14-DB1F-4D8F-A68A-7A628C5AB32E}" type="pres">
      <dgm:prSet presAssocID="{2D567ECC-EE11-40BE-8D44-12DF75E7AAA4}" presName="tx2" presStyleLbl="revTx" presStyleIdx="6" presStyleCnt="7"/>
      <dgm:spPr/>
      <dgm:t>
        <a:bodyPr/>
        <a:lstStyle/>
        <a:p>
          <a:endParaRPr lang="en-US"/>
        </a:p>
      </dgm:t>
    </dgm:pt>
    <dgm:pt modelId="{4DA3FBF6-D5DD-4780-9A67-BC9D183196BA}" type="pres">
      <dgm:prSet presAssocID="{2D567ECC-EE11-40BE-8D44-12DF75E7AAA4}" presName="vert2" presStyleCnt="0"/>
      <dgm:spPr/>
    </dgm:pt>
    <dgm:pt modelId="{9B1E8AEA-2A8D-4500-8486-4DCED5C7B4CD}" type="pres">
      <dgm:prSet presAssocID="{2D567ECC-EE11-40BE-8D44-12DF75E7AAA4}" presName="thinLine2b" presStyleLbl="callout" presStyleIdx="5" presStyleCnt="6"/>
      <dgm:spPr/>
    </dgm:pt>
    <dgm:pt modelId="{E3E8A01D-29A2-442B-B2D9-9A8138A25142}" type="pres">
      <dgm:prSet presAssocID="{2D567ECC-EE11-40BE-8D44-12DF75E7AAA4}" presName="vertSpace2b" presStyleCnt="0"/>
      <dgm:spPr/>
    </dgm:pt>
  </dgm:ptLst>
  <dgm:cxnLst>
    <dgm:cxn modelId="{2E9FB024-7424-694A-AF48-3FAF0F12021E}" srcId="{8E61202A-36DD-0240-811A-270D9611A395}" destId="{323950B2-6BC2-AE4B-B5B8-B2437BA58494}" srcOrd="1" destOrd="0" parTransId="{7D9EC74E-4481-C849-9F84-FC81A57E126D}" sibTransId="{A9F617AB-9877-BB4B-828A-76F7E3E29AEF}"/>
    <dgm:cxn modelId="{6419D437-77A5-4FED-A8FF-561AE47977C3}" type="presOf" srcId="{8E61202A-36DD-0240-811A-270D9611A395}" destId="{CFE00427-EDF8-324F-9A5C-A181E81A4D48}" srcOrd="0" destOrd="0" presId="urn:microsoft.com/office/officeart/2008/layout/LinedList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45629286-2642-481F-BB3F-C9DC76E6A851}" srcId="{8E61202A-36DD-0240-811A-270D9611A395}" destId="{2D567ECC-EE11-40BE-8D44-12DF75E7AAA4}" srcOrd="5" destOrd="0" parTransId="{096A135B-3D51-4C14-B762-4DFFB46136C9}" sibTransId="{352CE29C-C095-4E8D-B62B-E607F5416469}"/>
    <dgm:cxn modelId="{40F08CBE-C0FF-49E9-A14D-59F0F70F60CC}" srcId="{8E61202A-36DD-0240-811A-270D9611A395}" destId="{9EFF4F62-79ED-4EA0-85C1-51F88755C8EE}" srcOrd="4" destOrd="0" parTransId="{8EAFCDE7-4869-4D95-9359-6DA608AB28F0}" sibTransId="{D3274077-7919-4B64-B4D8-786A32E9EF73}"/>
    <dgm:cxn modelId="{AFD2487F-444F-4C44-A623-9AAFEB90AC49}" srcId="{8E61202A-36DD-0240-811A-270D9611A395}" destId="{412DA8CB-B9E5-F44F-9FDD-EF35DF68306D}" srcOrd="2" destOrd="0" parTransId="{7E8B7982-18DC-F246-BFD4-7B9D4C9DB2CA}" sibTransId="{960A4A2E-B23E-7544-9A93-1312898E2DC4}"/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647C8E7C-E9CF-4CA3-BAEB-A790ECC8C364}" type="presOf" srcId="{412DA8CB-B9E5-F44F-9FDD-EF35DF68306D}" destId="{B9E57DF2-F223-F848-B6AB-FEB0F6FB4076}" srcOrd="0" destOrd="0" presId="urn:microsoft.com/office/officeart/2008/layout/LinedList"/>
    <dgm:cxn modelId="{5441ACF7-001D-47E8-BE90-D77A819FBE03}" srcId="{8E61202A-36DD-0240-811A-270D9611A395}" destId="{D907F82D-4934-4260-A319-D0C1005DB73A}" srcOrd="3" destOrd="0" parTransId="{6643C99F-6929-4115-B10C-449964C298DB}" sibTransId="{9EB8D1B3-16DB-4A75-A7E2-3B79ADD997CE}"/>
    <dgm:cxn modelId="{3E1E8DD6-66F0-4128-95E3-56F655FE22E2}" type="presOf" srcId="{9EFF4F62-79ED-4EA0-85C1-51F88755C8EE}" destId="{0DEDE790-6650-4E13-B812-9DA3ABBAEB7C}" srcOrd="0" destOrd="0" presId="urn:microsoft.com/office/officeart/2008/layout/LinedList"/>
    <dgm:cxn modelId="{18C1FC24-61F8-4FD4-BE43-5F878E92A2B8}" type="presOf" srcId="{3C774A1C-BB1C-4347-A758-A94A436F7244}" destId="{9CA50A65-40FA-E945-A868-9E3FE840B07E}" srcOrd="0" destOrd="0" presId="urn:microsoft.com/office/officeart/2008/layout/LinedList"/>
    <dgm:cxn modelId="{607FBA8E-E7D1-424F-B49A-9BF58866DA7F}" type="presOf" srcId="{D907F82D-4934-4260-A319-D0C1005DB73A}" destId="{576A2C98-791A-4E50-8CB8-1914215BEA2D}" srcOrd="0" destOrd="0" presId="urn:microsoft.com/office/officeart/2008/layout/LinedList"/>
    <dgm:cxn modelId="{9A7033AC-2E6B-4B43-AC66-222BE30C0162}" type="presOf" srcId="{2D567ECC-EE11-40BE-8D44-12DF75E7AAA4}" destId="{27817E14-DB1F-4D8F-A68A-7A628C5AB32E}" srcOrd="0" destOrd="0" presId="urn:microsoft.com/office/officeart/2008/layout/LinedList"/>
    <dgm:cxn modelId="{8D7028C7-12E4-4BC0-995F-C92EDAC9FA6D}" type="presOf" srcId="{7029F5E8-D056-AE49-BD66-3C193010DDE8}" destId="{5D9EDF3F-7B20-8E47-A431-F9F24450F874}" srcOrd="0" destOrd="0" presId="urn:microsoft.com/office/officeart/2008/layout/LinedList"/>
    <dgm:cxn modelId="{07023205-C3B1-430B-9F79-47F22C422639}" type="presOf" srcId="{323950B2-6BC2-AE4B-B5B8-B2437BA58494}" destId="{D6847470-F054-2943-A634-F983FF0A0122}" srcOrd="0" destOrd="0" presId="urn:microsoft.com/office/officeart/2008/layout/LinedList"/>
    <dgm:cxn modelId="{0E8FBAD5-7DB9-4405-BC59-D39C77A47E21}" type="presParOf" srcId="{9CA50A65-40FA-E945-A868-9E3FE840B07E}" destId="{D5C7DCB4-3723-4443-ADD7-DBEB1005841A}" srcOrd="0" destOrd="0" presId="urn:microsoft.com/office/officeart/2008/layout/LinedList"/>
    <dgm:cxn modelId="{DD33CA54-0D60-466A-9BCA-D041244FC989}" type="presParOf" srcId="{9CA50A65-40FA-E945-A868-9E3FE840B07E}" destId="{9F8ADD56-4647-5947-BF4A-89820DB0503F}" srcOrd="1" destOrd="0" presId="urn:microsoft.com/office/officeart/2008/layout/LinedList"/>
    <dgm:cxn modelId="{52B21714-10CB-48C1-A166-DEF87C63BD11}" type="presParOf" srcId="{9F8ADD56-4647-5947-BF4A-89820DB0503F}" destId="{CFE00427-EDF8-324F-9A5C-A181E81A4D48}" srcOrd="0" destOrd="0" presId="urn:microsoft.com/office/officeart/2008/layout/LinedList"/>
    <dgm:cxn modelId="{DD58C0C7-8EB9-4A50-A5A6-27AE61EEB557}" type="presParOf" srcId="{9F8ADD56-4647-5947-BF4A-89820DB0503F}" destId="{71554259-89F3-DC41-AF38-A80F6823C6AB}" srcOrd="1" destOrd="0" presId="urn:microsoft.com/office/officeart/2008/layout/LinedList"/>
    <dgm:cxn modelId="{7E9B71F4-C738-4A5A-B6AB-83D3501A24F4}" type="presParOf" srcId="{71554259-89F3-DC41-AF38-A80F6823C6AB}" destId="{D0431CA8-5100-6745-A242-ED330061BD73}" srcOrd="0" destOrd="0" presId="urn:microsoft.com/office/officeart/2008/layout/LinedList"/>
    <dgm:cxn modelId="{34BAF2DF-6586-4165-92CF-E5874069ED2B}" type="presParOf" srcId="{71554259-89F3-DC41-AF38-A80F6823C6AB}" destId="{FE55CC5A-C0EF-DF45-AF1E-C9A5EF0E713C}" srcOrd="1" destOrd="0" presId="urn:microsoft.com/office/officeart/2008/layout/LinedList"/>
    <dgm:cxn modelId="{165E71F6-29E0-410B-91DF-528AC87B10BB}" type="presParOf" srcId="{FE55CC5A-C0EF-DF45-AF1E-C9A5EF0E713C}" destId="{D79F8CF2-80EE-C747-9C26-26414E55692C}" srcOrd="0" destOrd="0" presId="urn:microsoft.com/office/officeart/2008/layout/LinedList"/>
    <dgm:cxn modelId="{4094E4C7-4A77-4ACB-8913-C58FA7156FFA}" type="presParOf" srcId="{FE55CC5A-C0EF-DF45-AF1E-C9A5EF0E713C}" destId="{5D9EDF3F-7B20-8E47-A431-F9F24450F874}" srcOrd="1" destOrd="0" presId="urn:microsoft.com/office/officeart/2008/layout/LinedList"/>
    <dgm:cxn modelId="{A0D2322D-6A01-4FF8-90DE-AD6F812EC7C6}" type="presParOf" srcId="{FE55CC5A-C0EF-DF45-AF1E-C9A5EF0E713C}" destId="{EB933D24-ABB6-0C44-A5A7-05F1CB99F1EB}" srcOrd="2" destOrd="0" presId="urn:microsoft.com/office/officeart/2008/layout/LinedList"/>
    <dgm:cxn modelId="{850E0EEE-AE99-4063-8BBF-43470862C535}" type="presParOf" srcId="{71554259-89F3-DC41-AF38-A80F6823C6AB}" destId="{EB798B99-5590-864A-A2C1-F553D99D3FAA}" srcOrd="2" destOrd="0" presId="urn:microsoft.com/office/officeart/2008/layout/LinedList"/>
    <dgm:cxn modelId="{EC529421-1531-4E80-A80A-CD1CFA1EC180}" type="presParOf" srcId="{71554259-89F3-DC41-AF38-A80F6823C6AB}" destId="{9C715A5E-13B0-3F4D-85BD-4FA3A97839C5}" srcOrd="3" destOrd="0" presId="urn:microsoft.com/office/officeart/2008/layout/LinedList"/>
    <dgm:cxn modelId="{27E514B5-A711-4E74-9A40-8693624A1B37}" type="presParOf" srcId="{71554259-89F3-DC41-AF38-A80F6823C6AB}" destId="{D06F8563-21D8-9742-9655-9B668CF235AD}" srcOrd="4" destOrd="0" presId="urn:microsoft.com/office/officeart/2008/layout/LinedList"/>
    <dgm:cxn modelId="{A4DDC141-BB85-44FC-803B-1B0DBDD2ACF5}" type="presParOf" srcId="{D06F8563-21D8-9742-9655-9B668CF235AD}" destId="{FC6B0E8A-D5C8-BF42-A0DB-5A2B5E61A3A8}" srcOrd="0" destOrd="0" presId="urn:microsoft.com/office/officeart/2008/layout/LinedList"/>
    <dgm:cxn modelId="{E0A71B90-2A5F-4158-B687-FD142B938F41}" type="presParOf" srcId="{D06F8563-21D8-9742-9655-9B668CF235AD}" destId="{D6847470-F054-2943-A634-F983FF0A0122}" srcOrd="1" destOrd="0" presId="urn:microsoft.com/office/officeart/2008/layout/LinedList"/>
    <dgm:cxn modelId="{949933F8-7D4B-4907-8E92-477C2554725D}" type="presParOf" srcId="{D06F8563-21D8-9742-9655-9B668CF235AD}" destId="{93837557-E77B-4749-A0F8-1876E8CD33B9}" srcOrd="2" destOrd="0" presId="urn:microsoft.com/office/officeart/2008/layout/LinedList"/>
    <dgm:cxn modelId="{5579F709-5087-43B4-8A6C-4AD92FBC63A4}" type="presParOf" srcId="{71554259-89F3-DC41-AF38-A80F6823C6AB}" destId="{5B901F7D-EE59-304E-B86D-F0C8CC3A841B}" srcOrd="5" destOrd="0" presId="urn:microsoft.com/office/officeart/2008/layout/LinedList"/>
    <dgm:cxn modelId="{97B310E7-D7F4-4A21-85A4-EF9D6443B07B}" type="presParOf" srcId="{71554259-89F3-DC41-AF38-A80F6823C6AB}" destId="{3A7A15FE-03D5-7B4E-BE07-5A9A9318E5F4}" srcOrd="6" destOrd="0" presId="urn:microsoft.com/office/officeart/2008/layout/LinedList"/>
    <dgm:cxn modelId="{8159C861-0343-4481-A767-FE2E9504B8C9}" type="presParOf" srcId="{71554259-89F3-DC41-AF38-A80F6823C6AB}" destId="{A4B3FD2E-63E5-E445-B87B-210177B3706B}" srcOrd="7" destOrd="0" presId="urn:microsoft.com/office/officeart/2008/layout/LinedList"/>
    <dgm:cxn modelId="{156B11D3-D268-4143-9A00-298569EF8682}" type="presParOf" srcId="{A4B3FD2E-63E5-E445-B87B-210177B3706B}" destId="{B4FE7B28-4407-5045-AAC1-7786FB86FE88}" srcOrd="0" destOrd="0" presId="urn:microsoft.com/office/officeart/2008/layout/LinedList"/>
    <dgm:cxn modelId="{5973A255-C667-48B8-BAE9-D8389D708D99}" type="presParOf" srcId="{A4B3FD2E-63E5-E445-B87B-210177B3706B}" destId="{B9E57DF2-F223-F848-B6AB-FEB0F6FB4076}" srcOrd="1" destOrd="0" presId="urn:microsoft.com/office/officeart/2008/layout/LinedList"/>
    <dgm:cxn modelId="{DDD5A1E9-B41E-41C9-A878-3DC73571BD4B}" type="presParOf" srcId="{A4B3FD2E-63E5-E445-B87B-210177B3706B}" destId="{84017E13-6661-1647-9DB1-F43BB49DC0FD}" srcOrd="2" destOrd="0" presId="urn:microsoft.com/office/officeart/2008/layout/LinedList"/>
    <dgm:cxn modelId="{1D7EF850-6A93-4B27-B9DD-87CF69A7082E}" type="presParOf" srcId="{71554259-89F3-DC41-AF38-A80F6823C6AB}" destId="{1E88F2A9-FC8F-2A4F-ABF4-2C5837CA76E5}" srcOrd="8" destOrd="0" presId="urn:microsoft.com/office/officeart/2008/layout/LinedList"/>
    <dgm:cxn modelId="{70B0E78B-DE39-4E57-BB0D-10B2D55D7786}" type="presParOf" srcId="{71554259-89F3-DC41-AF38-A80F6823C6AB}" destId="{02B19E4E-8333-4B4F-AA1E-19B5E7CAD48B}" srcOrd="9" destOrd="0" presId="urn:microsoft.com/office/officeart/2008/layout/LinedList"/>
    <dgm:cxn modelId="{00889B7B-3601-4E03-9D60-290194BC7BB5}" type="presParOf" srcId="{71554259-89F3-DC41-AF38-A80F6823C6AB}" destId="{5121BA32-9249-455A-8A20-08E85B86269F}" srcOrd="10" destOrd="0" presId="urn:microsoft.com/office/officeart/2008/layout/LinedList"/>
    <dgm:cxn modelId="{4FD22995-3710-4537-A903-59536957A5CD}" type="presParOf" srcId="{5121BA32-9249-455A-8A20-08E85B86269F}" destId="{E379A0C3-13D3-46B9-950A-CF0A08724A6D}" srcOrd="0" destOrd="0" presId="urn:microsoft.com/office/officeart/2008/layout/LinedList"/>
    <dgm:cxn modelId="{2786AA5E-859B-4426-B45C-BD46D21A1370}" type="presParOf" srcId="{5121BA32-9249-455A-8A20-08E85B86269F}" destId="{576A2C98-791A-4E50-8CB8-1914215BEA2D}" srcOrd="1" destOrd="0" presId="urn:microsoft.com/office/officeart/2008/layout/LinedList"/>
    <dgm:cxn modelId="{4E039EBF-271D-444B-B613-2485E112E6EF}" type="presParOf" srcId="{5121BA32-9249-455A-8A20-08E85B86269F}" destId="{3EC880A3-8E6D-40A4-857F-9A4C9ED1B22A}" srcOrd="2" destOrd="0" presId="urn:microsoft.com/office/officeart/2008/layout/LinedList"/>
    <dgm:cxn modelId="{8F8A1BF3-1E8A-40A6-A21D-50FF4A178D87}" type="presParOf" srcId="{71554259-89F3-DC41-AF38-A80F6823C6AB}" destId="{45167FBC-5EE3-4C8A-A94C-30BB5DE89AD6}" srcOrd="11" destOrd="0" presId="urn:microsoft.com/office/officeart/2008/layout/LinedList"/>
    <dgm:cxn modelId="{3CEE3C75-2F7E-4A5C-B078-2424A8535A42}" type="presParOf" srcId="{71554259-89F3-DC41-AF38-A80F6823C6AB}" destId="{BC5CA65E-0C6F-472F-B2E2-282C2CDDDC9F}" srcOrd="12" destOrd="0" presId="urn:microsoft.com/office/officeart/2008/layout/LinedList"/>
    <dgm:cxn modelId="{31DF2116-8160-4696-9CED-AB9A34DF591D}" type="presParOf" srcId="{71554259-89F3-DC41-AF38-A80F6823C6AB}" destId="{DFE917DE-2459-4110-B5CA-909F8A25E9B3}" srcOrd="13" destOrd="0" presId="urn:microsoft.com/office/officeart/2008/layout/LinedList"/>
    <dgm:cxn modelId="{E90A66B1-F5E9-4475-B1F0-069F355B00E4}" type="presParOf" srcId="{DFE917DE-2459-4110-B5CA-909F8A25E9B3}" destId="{BFFB7145-8402-485B-85FA-7C375AFB0A2C}" srcOrd="0" destOrd="0" presId="urn:microsoft.com/office/officeart/2008/layout/LinedList"/>
    <dgm:cxn modelId="{D82718F6-4D8B-446C-8310-16EC43B76A7F}" type="presParOf" srcId="{DFE917DE-2459-4110-B5CA-909F8A25E9B3}" destId="{0DEDE790-6650-4E13-B812-9DA3ABBAEB7C}" srcOrd="1" destOrd="0" presId="urn:microsoft.com/office/officeart/2008/layout/LinedList"/>
    <dgm:cxn modelId="{DF84B397-A9F3-48E6-92C5-8DC84CBE6B89}" type="presParOf" srcId="{DFE917DE-2459-4110-B5CA-909F8A25E9B3}" destId="{CC02E1CA-72BE-493C-916D-08B08D649491}" srcOrd="2" destOrd="0" presId="urn:microsoft.com/office/officeart/2008/layout/LinedList"/>
    <dgm:cxn modelId="{DC49F827-E066-431E-ABD6-D30C53A7D14D}" type="presParOf" srcId="{71554259-89F3-DC41-AF38-A80F6823C6AB}" destId="{41DAB04F-B76E-41A3-BF92-19D36F058A9E}" srcOrd="14" destOrd="0" presId="urn:microsoft.com/office/officeart/2008/layout/LinedList"/>
    <dgm:cxn modelId="{B48AA1BA-3553-4D77-A6AB-A330313DE7CE}" type="presParOf" srcId="{71554259-89F3-DC41-AF38-A80F6823C6AB}" destId="{E5F9CA9F-91E3-425C-B99F-A98D8F0B0A7F}" srcOrd="15" destOrd="0" presId="urn:microsoft.com/office/officeart/2008/layout/LinedList"/>
    <dgm:cxn modelId="{3E9B2153-23A2-4261-BFED-AC53A340B9A2}" type="presParOf" srcId="{71554259-89F3-DC41-AF38-A80F6823C6AB}" destId="{B3DB48DB-4C93-4596-9AC6-3B83B01CF220}" srcOrd="16" destOrd="0" presId="urn:microsoft.com/office/officeart/2008/layout/LinedList"/>
    <dgm:cxn modelId="{6B8DED5C-9819-451C-AD6C-5ECDFF2FE399}" type="presParOf" srcId="{B3DB48DB-4C93-4596-9AC6-3B83B01CF220}" destId="{40B7A97C-3464-43FE-BFE9-19588B33F0C0}" srcOrd="0" destOrd="0" presId="urn:microsoft.com/office/officeart/2008/layout/LinedList"/>
    <dgm:cxn modelId="{9B338E0B-8A26-466D-A611-DCAA21F8444C}" type="presParOf" srcId="{B3DB48DB-4C93-4596-9AC6-3B83B01CF220}" destId="{27817E14-DB1F-4D8F-A68A-7A628C5AB32E}" srcOrd="1" destOrd="0" presId="urn:microsoft.com/office/officeart/2008/layout/LinedList"/>
    <dgm:cxn modelId="{E0C03F3B-2EF3-4EA0-BECB-8EFA2AAFC532}" type="presParOf" srcId="{B3DB48DB-4C93-4596-9AC6-3B83B01CF220}" destId="{4DA3FBF6-D5DD-4780-9A67-BC9D183196BA}" srcOrd="2" destOrd="0" presId="urn:microsoft.com/office/officeart/2008/layout/LinedList"/>
    <dgm:cxn modelId="{CCBC7F86-F69A-4E03-8B64-A552A9CFBD71}" type="presParOf" srcId="{71554259-89F3-DC41-AF38-A80F6823C6AB}" destId="{9B1E8AEA-2A8D-4500-8486-4DCED5C7B4CD}" srcOrd="17" destOrd="0" presId="urn:microsoft.com/office/officeart/2008/layout/LinedList"/>
    <dgm:cxn modelId="{6885842C-9E95-4BB8-832A-7219170A190F}" type="presParOf" srcId="{71554259-89F3-DC41-AF38-A80F6823C6AB}" destId="{E3E8A01D-29A2-442B-B2D9-9A8138A2514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hy-AM" sz="2800" b="1" dirty="0" smtClean="0">
              <a:latin typeface="Sylfaen" panose="010A0502050306030303" pitchFamily="18" charset="0"/>
            </a:rPr>
            <a:t>Ընտրեք </a:t>
          </a:r>
          <a:r>
            <a:rPr lang="en-US" sz="2800" b="1" dirty="0" err="1" smtClean="0">
              <a:latin typeface="Sylfaen" panose="010A0502050306030303" pitchFamily="18" charset="0"/>
            </a:rPr>
            <a:t>նշվածնե</a:t>
          </a:r>
          <a:r>
            <a:rPr lang="hy-AM" sz="2800" b="1" dirty="0" smtClean="0">
              <a:latin typeface="Sylfaen" panose="010A0502050306030303" pitchFamily="18" charset="0"/>
            </a:rPr>
            <a:t>րից երկուսը, որոնք ան</a:t>
          </a:r>
          <a:r>
            <a:rPr lang="en-US" sz="2800" b="1" dirty="0" err="1" smtClean="0">
              <a:latin typeface="Sylfaen" panose="010A0502050306030303" pitchFamily="18" charset="0"/>
            </a:rPr>
            <a:t>համապատասխան</a:t>
          </a:r>
          <a:r>
            <a:rPr lang="hy-AM" sz="2800" b="1" dirty="0" smtClean="0">
              <a:latin typeface="Sylfaen" panose="010A0502050306030303" pitchFamily="18" charset="0"/>
            </a:rPr>
            <a:t> կլինեն կիբերհանցագործությունների մասին պայմանագրում</a:t>
          </a:r>
          <a:endParaRPr lang="en-US" sz="2800" b="1" dirty="0">
            <a:latin typeface="Sylfaen" panose="010A0502050306030303" pitchFamily="18" charset="0"/>
          </a:endParaRPr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/>
      <dgm:spPr/>
      <dgm:t>
        <a:bodyPr/>
        <a:lstStyle/>
        <a:p>
          <a:pPr algn="l"/>
          <a:r>
            <a:rPr lang="en-US" dirty="0" smtClean="0">
              <a:latin typeface="Sylfaen" panose="010A0502050306030303" pitchFamily="18" charset="0"/>
            </a:rPr>
            <a:t>ա) </a:t>
          </a:r>
          <a:r>
            <a:rPr lang="hy-AM" b="0" i="0" dirty="0" smtClean="0">
              <a:latin typeface="Sylfaen" panose="010A0502050306030303" pitchFamily="18" charset="0"/>
            </a:rPr>
            <a:t>Միջազգային համագործակցության գործառնական դրույթներ</a:t>
          </a:r>
          <a:endParaRPr lang="en-US" dirty="0">
            <a:latin typeface="Sylfaen" panose="010A0502050306030303" pitchFamily="18" charset="0"/>
          </a:endParaRPr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323950B2-6BC2-AE4B-B5B8-B2437BA5849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բ) </a:t>
          </a:r>
          <a:r>
            <a:rPr lang="en-US" dirty="0" err="1" smtClean="0">
              <a:latin typeface="Sylfaen" panose="010A0502050306030303" pitchFamily="18" charset="0"/>
            </a:rPr>
            <a:t>Կիբերանվտանգություն</a:t>
          </a:r>
          <a:r>
            <a:rPr lang="en-US" dirty="0" smtClean="0">
              <a:latin typeface="Sylfaen" panose="010A0502050306030303" pitchFamily="18" charset="0"/>
            </a:rPr>
            <a:t>  </a:t>
          </a:r>
          <a:endParaRPr lang="en-US" dirty="0">
            <a:latin typeface="Sylfaen" panose="010A0502050306030303" pitchFamily="18" charset="0"/>
          </a:endParaRPr>
        </a:p>
      </dgm:t>
    </dgm:pt>
    <dgm:pt modelId="{7D9EC74E-4481-C849-9F84-FC81A57E126D}" type="parTrans" cxnId="{2E9FB024-7424-694A-AF48-3FAF0F12021E}">
      <dgm:prSet/>
      <dgm:spPr/>
      <dgm:t>
        <a:bodyPr/>
        <a:lstStyle/>
        <a:p>
          <a:endParaRPr lang="en-US"/>
        </a:p>
      </dgm:t>
    </dgm:pt>
    <dgm:pt modelId="{A9F617AB-9877-BB4B-828A-76F7E3E29AEF}" type="sibTrans" cxnId="{2E9FB024-7424-694A-AF48-3FAF0F12021E}">
      <dgm:prSet/>
      <dgm:spPr/>
      <dgm:t>
        <a:bodyPr/>
        <a:lstStyle/>
        <a:p>
          <a:endParaRPr lang="en-US"/>
        </a:p>
      </dgm:t>
    </dgm:pt>
    <dgm:pt modelId="{412DA8CB-B9E5-F44F-9FDD-EF35DF68306D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գ) </a:t>
          </a:r>
          <a:r>
            <a:rPr lang="en-US" dirty="0" err="1" smtClean="0">
              <a:latin typeface="Sylfaen" panose="010A0502050306030303" pitchFamily="18" charset="0"/>
            </a:rPr>
            <a:t>Սահմանումներ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7E8B7982-18DC-F246-BFD4-7B9D4C9DB2CA}" type="parTrans" cxnId="{AFD2487F-444F-4C44-A623-9AAFEB90AC49}">
      <dgm:prSet/>
      <dgm:spPr/>
      <dgm:t>
        <a:bodyPr/>
        <a:lstStyle/>
        <a:p>
          <a:endParaRPr lang="en-US"/>
        </a:p>
      </dgm:t>
    </dgm:pt>
    <dgm:pt modelId="{960A4A2E-B23E-7544-9A93-1312898E2DC4}" type="sibTrans" cxnId="{AFD2487F-444F-4C44-A623-9AAFEB90AC49}">
      <dgm:prSet/>
      <dgm:spPr/>
      <dgm:t>
        <a:bodyPr/>
        <a:lstStyle/>
        <a:p>
          <a:endParaRPr lang="en-US"/>
        </a:p>
      </dgm:t>
    </dgm:pt>
    <dgm:pt modelId="{D907F82D-4934-4260-A319-D0C1005DB73A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դ) </a:t>
          </a:r>
          <a:r>
            <a:rPr lang="en-US" dirty="0" err="1" smtClean="0">
              <a:latin typeface="Sylfaen" panose="010A0502050306030303" pitchFamily="18" charset="0"/>
            </a:rPr>
            <a:t>Ազգային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անվտանգություն</a:t>
          </a:r>
          <a:r>
            <a:rPr lang="en-US" dirty="0" smtClean="0">
              <a:latin typeface="Sylfaen" panose="010A0502050306030303" pitchFamily="18" charset="0"/>
            </a:rPr>
            <a:t>  </a:t>
          </a:r>
          <a:endParaRPr lang="en-US" dirty="0">
            <a:latin typeface="Sylfaen" panose="010A0502050306030303" pitchFamily="18" charset="0"/>
          </a:endParaRPr>
        </a:p>
      </dgm:t>
    </dgm:pt>
    <dgm:pt modelId="{6643C99F-6929-4115-B10C-449964C298DB}" type="parTrans" cxnId="{5441ACF7-001D-47E8-BE90-D77A819FBE03}">
      <dgm:prSet/>
      <dgm:spPr/>
      <dgm:t>
        <a:bodyPr/>
        <a:lstStyle/>
        <a:p>
          <a:endParaRPr lang="aa-ET"/>
        </a:p>
      </dgm:t>
    </dgm:pt>
    <dgm:pt modelId="{9EB8D1B3-16DB-4A75-A7E2-3B79ADD997CE}" type="sibTrans" cxnId="{5441ACF7-001D-47E8-BE90-D77A819FBE03}">
      <dgm:prSet/>
      <dgm:spPr/>
      <dgm:t>
        <a:bodyPr/>
        <a:lstStyle/>
        <a:p>
          <a:endParaRPr lang="aa-ET"/>
        </a:p>
      </dgm:t>
    </dgm:pt>
    <dgm:pt modelId="{9EFF4F62-79ED-4EA0-85C1-51F88755C8EE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ե) </a:t>
          </a:r>
          <a:r>
            <a:rPr lang="en-US" dirty="0" err="1" smtClean="0">
              <a:latin typeface="Sylfaen" panose="010A0502050306030303" pitchFamily="18" charset="0"/>
            </a:rPr>
            <a:t>Ոչ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կիբերհանցագործության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հանցանքների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համար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էլեկտրոնային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ձևով</a:t>
          </a:r>
          <a:r>
            <a:rPr lang="en-US" dirty="0" smtClean="0">
              <a:latin typeface="Sylfaen" panose="010A0502050306030303" pitchFamily="18" charset="0"/>
            </a:rPr>
            <a:t>  </a:t>
          </a:r>
          <a:r>
            <a:rPr lang="en-US" dirty="0" err="1" smtClean="0">
              <a:latin typeface="Sylfaen" panose="010A0502050306030303" pitchFamily="18" charset="0"/>
            </a:rPr>
            <a:t>ապացույցների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հավաքում</a:t>
          </a:r>
          <a:r>
            <a:rPr lang="en-US" dirty="0" smtClean="0">
              <a:latin typeface="Sylfaen" panose="010A0502050306030303" pitchFamily="18" charset="0"/>
            </a:rPr>
            <a:t> </a:t>
          </a:r>
        </a:p>
      </dgm:t>
    </dgm:pt>
    <dgm:pt modelId="{8EAFCDE7-4869-4D95-9359-6DA608AB28F0}" type="parTrans" cxnId="{40F08CBE-C0FF-49E9-A14D-59F0F70F60CC}">
      <dgm:prSet/>
      <dgm:spPr/>
      <dgm:t>
        <a:bodyPr/>
        <a:lstStyle/>
        <a:p>
          <a:endParaRPr lang="aa-ET"/>
        </a:p>
      </dgm:t>
    </dgm:pt>
    <dgm:pt modelId="{D3274077-7919-4B64-B4D8-786A32E9EF73}" type="sibTrans" cxnId="{40F08CBE-C0FF-49E9-A14D-59F0F70F60CC}">
      <dgm:prSet/>
      <dgm:spPr/>
      <dgm:t>
        <a:bodyPr/>
        <a:lstStyle/>
        <a:p>
          <a:endParaRPr lang="aa-ET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6" custScaleX="312303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6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5"/>
      <dgm:spPr/>
    </dgm:pt>
    <dgm:pt modelId="{9C715A5E-13B0-3F4D-85BD-4FA3A97839C5}" type="pres">
      <dgm:prSet presAssocID="{7029F5E8-D056-AE49-BD66-3C193010DDE8}" presName="vertSpace2b" presStyleCnt="0"/>
      <dgm:spPr/>
    </dgm:pt>
    <dgm:pt modelId="{D06F8563-21D8-9742-9655-9B668CF235AD}" type="pres">
      <dgm:prSet presAssocID="{323950B2-6BC2-AE4B-B5B8-B2437BA58494}" presName="horz2" presStyleCnt="0"/>
      <dgm:spPr/>
    </dgm:pt>
    <dgm:pt modelId="{FC6B0E8A-D5C8-BF42-A0DB-5A2B5E61A3A8}" type="pres">
      <dgm:prSet presAssocID="{323950B2-6BC2-AE4B-B5B8-B2437BA58494}" presName="horzSpace2" presStyleCnt="0"/>
      <dgm:spPr/>
    </dgm:pt>
    <dgm:pt modelId="{D6847470-F054-2943-A634-F983FF0A0122}" type="pres">
      <dgm:prSet presAssocID="{323950B2-6BC2-AE4B-B5B8-B2437BA58494}" presName="tx2" presStyleLbl="revTx" presStyleIdx="2" presStyleCnt="6"/>
      <dgm:spPr/>
      <dgm:t>
        <a:bodyPr/>
        <a:lstStyle/>
        <a:p>
          <a:endParaRPr lang="en-US"/>
        </a:p>
      </dgm:t>
    </dgm:pt>
    <dgm:pt modelId="{93837557-E77B-4749-A0F8-1876E8CD33B9}" type="pres">
      <dgm:prSet presAssocID="{323950B2-6BC2-AE4B-B5B8-B2437BA58494}" presName="vert2" presStyleCnt="0"/>
      <dgm:spPr/>
    </dgm:pt>
    <dgm:pt modelId="{5B901F7D-EE59-304E-B86D-F0C8CC3A841B}" type="pres">
      <dgm:prSet presAssocID="{323950B2-6BC2-AE4B-B5B8-B2437BA58494}" presName="thinLine2b" presStyleLbl="callout" presStyleIdx="1" presStyleCnt="5"/>
      <dgm:spPr/>
    </dgm:pt>
    <dgm:pt modelId="{3A7A15FE-03D5-7B4E-BE07-5A9A9318E5F4}" type="pres">
      <dgm:prSet presAssocID="{323950B2-6BC2-AE4B-B5B8-B2437BA58494}" presName="vertSpace2b" presStyleCnt="0"/>
      <dgm:spPr/>
    </dgm:pt>
    <dgm:pt modelId="{A4B3FD2E-63E5-E445-B87B-210177B3706B}" type="pres">
      <dgm:prSet presAssocID="{412DA8CB-B9E5-F44F-9FDD-EF35DF68306D}" presName="horz2" presStyleCnt="0"/>
      <dgm:spPr/>
    </dgm:pt>
    <dgm:pt modelId="{B4FE7B28-4407-5045-AAC1-7786FB86FE88}" type="pres">
      <dgm:prSet presAssocID="{412DA8CB-B9E5-F44F-9FDD-EF35DF68306D}" presName="horzSpace2" presStyleCnt="0"/>
      <dgm:spPr/>
    </dgm:pt>
    <dgm:pt modelId="{B9E57DF2-F223-F848-B6AB-FEB0F6FB4076}" type="pres">
      <dgm:prSet presAssocID="{412DA8CB-B9E5-F44F-9FDD-EF35DF68306D}" presName="tx2" presStyleLbl="revTx" presStyleIdx="3" presStyleCnt="6"/>
      <dgm:spPr/>
      <dgm:t>
        <a:bodyPr/>
        <a:lstStyle/>
        <a:p>
          <a:endParaRPr lang="en-US"/>
        </a:p>
      </dgm:t>
    </dgm:pt>
    <dgm:pt modelId="{84017E13-6661-1647-9DB1-F43BB49DC0FD}" type="pres">
      <dgm:prSet presAssocID="{412DA8CB-B9E5-F44F-9FDD-EF35DF68306D}" presName="vert2" presStyleCnt="0"/>
      <dgm:spPr/>
    </dgm:pt>
    <dgm:pt modelId="{1E88F2A9-FC8F-2A4F-ABF4-2C5837CA76E5}" type="pres">
      <dgm:prSet presAssocID="{412DA8CB-B9E5-F44F-9FDD-EF35DF68306D}" presName="thinLine2b" presStyleLbl="callout" presStyleIdx="2" presStyleCnt="5"/>
      <dgm:spPr/>
    </dgm:pt>
    <dgm:pt modelId="{02B19E4E-8333-4B4F-AA1E-19B5E7CAD48B}" type="pres">
      <dgm:prSet presAssocID="{412DA8CB-B9E5-F44F-9FDD-EF35DF68306D}" presName="vertSpace2b" presStyleCnt="0"/>
      <dgm:spPr/>
    </dgm:pt>
    <dgm:pt modelId="{5121BA32-9249-455A-8A20-08E85B86269F}" type="pres">
      <dgm:prSet presAssocID="{D907F82D-4934-4260-A319-D0C1005DB73A}" presName="horz2" presStyleCnt="0"/>
      <dgm:spPr/>
    </dgm:pt>
    <dgm:pt modelId="{E379A0C3-13D3-46B9-950A-CF0A08724A6D}" type="pres">
      <dgm:prSet presAssocID="{D907F82D-4934-4260-A319-D0C1005DB73A}" presName="horzSpace2" presStyleCnt="0"/>
      <dgm:spPr/>
    </dgm:pt>
    <dgm:pt modelId="{576A2C98-791A-4E50-8CB8-1914215BEA2D}" type="pres">
      <dgm:prSet presAssocID="{D907F82D-4934-4260-A319-D0C1005DB73A}" presName="tx2" presStyleLbl="revTx" presStyleIdx="4" presStyleCnt="6"/>
      <dgm:spPr/>
      <dgm:t>
        <a:bodyPr/>
        <a:lstStyle/>
        <a:p>
          <a:endParaRPr lang="en-US"/>
        </a:p>
      </dgm:t>
    </dgm:pt>
    <dgm:pt modelId="{3EC880A3-8E6D-40A4-857F-9A4C9ED1B22A}" type="pres">
      <dgm:prSet presAssocID="{D907F82D-4934-4260-A319-D0C1005DB73A}" presName="vert2" presStyleCnt="0"/>
      <dgm:spPr/>
    </dgm:pt>
    <dgm:pt modelId="{45167FBC-5EE3-4C8A-A94C-30BB5DE89AD6}" type="pres">
      <dgm:prSet presAssocID="{D907F82D-4934-4260-A319-D0C1005DB73A}" presName="thinLine2b" presStyleLbl="callout" presStyleIdx="3" presStyleCnt="5"/>
      <dgm:spPr/>
    </dgm:pt>
    <dgm:pt modelId="{BC5CA65E-0C6F-472F-B2E2-282C2CDDDC9F}" type="pres">
      <dgm:prSet presAssocID="{D907F82D-4934-4260-A319-D0C1005DB73A}" presName="vertSpace2b" presStyleCnt="0"/>
      <dgm:spPr/>
    </dgm:pt>
    <dgm:pt modelId="{DFE917DE-2459-4110-B5CA-909F8A25E9B3}" type="pres">
      <dgm:prSet presAssocID="{9EFF4F62-79ED-4EA0-85C1-51F88755C8EE}" presName="horz2" presStyleCnt="0"/>
      <dgm:spPr/>
    </dgm:pt>
    <dgm:pt modelId="{BFFB7145-8402-485B-85FA-7C375AFB0A2C}" type="pres">
      <dgm:prSet presAssocID="{9EFF4F62-79ED-4EA0-85C1-51F88755C8EE}" presName="horzSpace2" presStyleCnt="0"/>
      <dgm:spPr/>
    </dgm:pt>
    <dgm:pt modelId="{0DEDE790-6650-4E13-B812-9DA3ABBAEB7C}" type="pres">
      <dgm:prSet presAssocID="{9EFF4F62-79ED-4EA0-85C1-51F88755C8EE}" presName="tx2" presStyleLbl="revTx" presStyleIdx="5" presStyleCnt="6" custLinFactNeighborX="706"/>
      <dgm:spPr/>
      <dgm:t>
        <a:bodyPr/>
        <a:lstStyle/>
        <a:p>
          <a:endParaRPr lang="en-US"/>
        </a:p>
      </dgm:t>
    </dgm:pt>
    <dgm:pt modelId="{CC02E1CA-72BE-493C-916D-08B08D649491}" type="pres">
      <dgm:prSet presAssocID="{9EFF4F62-79ED-4EA0-85C1-51F88755C8EE}" presName="vert2" presStyleCnt="0"/>
      <dgm:spPr/>
    </dgm:pt>
    <dgm:pt modelId="{41DAB04F-B76E-41A3-BF92-19D36F058A9E}" type="pres">
      <dgm:prSet presAssocID="{9EFF4F62-79ED-4EA0-85C1-51F88755C8EE}" presName="thinLine2b" presStyleLbl="callout" presStyleIdx="4" presStyleCnt="5"/>
      <dgm:spPr/>
    </dgm:pt>
    <dgm:pt modelId="{E5F9CA9F-91E3-425C-B99F-A98D8F0B0A7F}" type="pres">
      <dgm:prSet presAssocID="{9EFF4F62-79ED-4EA0-85C1-51F88755C8EE}" presName="vertSpace2b" presStyleCnt="0"/>
      <dgm:spPr/>
    </dgm:pt>
  </dgm:ptLst>
  <dgm:cxnLst>
    <dgm:cxn modelId="{6D1B2B7E-2C23-48F1-8B22-909734477924}" type="presOf" srcId="{3C774A1C-BB1C-4347-A758-A94A436F7244}" destId="{9CA50A65-40FA-E945-A868-9E3FE840B07E}" srcOrd="0" destOrd="0" presId="urn:microsoft.com/office/officeart/2008/layout/LinedList"/>
    <dgm:cxn modelId="{5441ACF7-001D-47E8-BE90-D77A819FBE03}" srcId="{8E61202A-36DD-0240-811A-270D9611A395}" destId="{D907F82D-4934-4260-A319-D0C1005DB73A}" srcOrd="3" destOrd="0" parTransId="{6643C99F-6929-4115-B10C-449964C298DB}" sibTransId="{9EB8D1B3-16DB-4A75-A7E2-3B79ADD997CE}"/>
    <dgm:cxn modelId="{AFD2487F-444F-4C44-A623-9AAFEB90AC49}" srcId="{8E61202A-36DD-0240-811A-270D9611A395}" destId="{412DA8CB-B9E5-F44F-9FDD-EF35DF68306D}" srcOrd="2" destOrd="0" parTransId="{7E8B7982-18DC-F246-BFD4-7B9D4C9DB2CA}" sibTransId="{960A4A2E-B23E-7544-9A93-1312898E2DC4}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5A51954F-C105-40A3-ACE0-55DBE116B8EB}" type="presOf" srcId="{D907F82D-4934-4260-A319-D0C1005DB73A}" destId="{576A2C98-791A-4E50-8CB8-1914215BEA2D}" srcOrd="0" destOrd="0" presId="urn:microsoft.com/office/officeart/2008/layout/LinedList"/>
    <dgm:cxn modelId="{C1CE7B22-8CF6-4691-84A0-8323F386844C}" type="presOf" srcId="{8E61202A-36DD-0240-811A-270D9611A395}" destId="{CFE00427-EDF8-324F-9A5C-A181E81A4D48}" srcOrd="0" destOrd="0" presId="urn:microsoft.com/office/officeart/2008/layout/LinedList"/>
    <dgm:cxn modelId="{2E9FB024-7424-694A-AF48-3FAF0F12021E}" srcId="{8E61202A-36DD-0240-811A-270D9611A395}" destId="{323950B2-6BC2-AE4B-B5B8-B2437BA58494}" srcOrd="1" destOrd="0" parTransId="{7D9EC74E-4481-C849-9F84-FC81A57E126D}" sibTransId="{A9F617AB-9877-BB4B-828A-76F7E3E29AEF}"/>
    <dgm:cxn modelId="{AA7F6F9D-94CF-4DD2-825F-F671C73FF222}" type="presOf" srcId="{412DA8CB-B9E5-F44F-9FDD-EF35DF68306D}" destId="{B9E57DF2-F223-F848-B6AB-FEB0F6FB4076}" srcOrd="0" destOrd="0" presId="urn:microsoft.com/office/officeart/2008/layout/LinedList"/>
    <dgm:cxn modelId="{E531C292-98CA-4B7E-80D0-CD2F0B087A9B}" type="presOf" srcId="{323950B2-6BC2-AE4B-B5B8-B2437BA58494}" destId="{D6847470-F054-2943-A634-F983FF0A0122}" srcOrd="0" destOrd="0" presId="urn:microsoft.com/office/officeart/2008/layout/LinedList"/>
    <dgm:cxn modelId="{2C940F28-9BED-43DE-8E5F-F98127236418}" type="presOf" srcId="{9EFF4F62-79ED-4EA0-85C1-51F88755C8EE}" destId="{0DEDE790-6650-4E13-B812-9DA3ABBAEB7C}" srcOrd="0" destOrd="0" presId="urn:microsoft.com/office/officeart/2008/layout/LinedList"/>
    <dgm:cxn modelId="{40F08CBE-C0FF-49E9-A14D-59F0F70F60CC}" srcId="{8E61202A-36DD-0240-811A-270D9611A395}" destId="{9EFF4F62-79ED-4EA0-85C1-51F88755C8EE}" srcOrd="4" destOrd="0" parTransId="{8EAFCDE7-4869-4D95-9359-6DA608AB28F0}" sibTransId="{D3274077-7919-4B64-B4D8-786A32E9EF73}"/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B630C352-0479-4468-839A-695048458875}" type="presOf" srcId="{7029F5E8-D056-AE49-BD66-3C193010DDE8}" destId="{5D9EDF3F-7B20-8E47-A431-F9F24450F874}" srcOrd="0" destOrd="0" presId="urn:microsoft.com/office/officeart/2008/layout/LinedList"/>
    <dgm:cxn modelId="{35DB7C7F-B0A6-45D6-A0C3-294FB93F007D}" type="presParOf" srcId="{9CA50A65-40FA-E945-A868-9E3FE840B07E}" destId="{D5C7DCB4-3723-4443-ADD7-DBEB1005841A}" srcOrd="0" destOrd="0" presId="urn:microsoft.com/office/officeart/2008/layout/LinedList"/>
    <dgm:cxn modelId="{D406C982-E6BC-4432-BAFA-8CD4C7E29D23}" type="presParOf" srcId="{9CA50A65-40FA-E945-A868-9E3FE840B07E}" destId="{9F8ADD56-4647-5947-BF4A-89820DB0503F}" srcOrd="1" destOrd="0" presId="urn:microsoft.com/office/officeart/2008/layout/LinedList"/>
    <dgm:cxn modelId="{AAF3A71D-A2B8-4E2B-AD63-E44F16B1AA2B}" type="presParOf" srcId="{9F8ADD56-4647-5947-BF4A-89820DB0503F}" destId="{CFE00427-EDF8-324F-9A5C-A181E81A4D48}" srcOrd="0" destOrd="0" presId="urn:microsoft.com/office/officeart/2008/layout/LinedList"/>
    <dgm:cxn modelId="{306A3636-9AFC-4FFD-BA05-808DE0A36620}" type="presParOf" srcId="{9F8ADD56-4647-5947-BF4A-89820DB0503F}" destId="{71554259-89F3-DC41-AF38-A80F6823C6AB}" srcOrd="1" destOrd="0" presId="urn:microsoft.com/office/officeart/2008/layout/LinedList"/>
    <dgm:cxn modelId="{A8E198E8-ABCD-4301-9EFD-985DAE45238F}" type="presParOf" srcId="{71554259-89F3-DC41-AF38-A80F6823C6AB}" destId="{D0431CA8-5100-6745-A242-ED330061BD73}" srcOrd="0" destOrd="0" presId="urn:microsoft.com/office/officeart/2008/layout/LinedList"/>
    <dgm:cxn modelId="{B34DD118-6FA6-471F-95C1-FCCB9F0C9386}" type="presParOf" srcId="{71554259-89F3-DC41-AF38-A80F6823C6AB}" destId="{FE55CC5A-C0EF-DF45-AF1E-C9A5EF0E713C}" srcOrd="1" destOrd="0" presId="urn:microsoft.com/office/officeart/2008/layout/LinedList"/>
    <dgm:cxn modelId="{053E12F5-9C93-4F87-B1E6-306081585928}" type="presParOf" srcId="{FE55CC5A-C0EF-DF45-AF1E-C9A5EF0E713C}" destId="{D79F8CF2-80EE-C747-9C26-26414E55692C}" srcOrd="0" destOrd="0" presId="urn:microsoft.com/office/officeart/2008/layout/LinedList"/>
    <dgm:cxn modelId="{68F65600-238B-4781-A32A-164792AACDD5}" type="presParOf" srcId="{FE55CC5A-C0EF-DF45-AF1E-C9A5EF0E713C}" destId="{5D9EDF3F-7B20-8E47-A431-F9F24450F874}" srcOrd="1" destOrd="0" presId="urn:microsoft.com/office/officeart/2008/layout/LinedList"/>
    <dgm:cxn modelId="{704062BC-F0E8-4497-BF00-97912CB39214}" type="presParOf" srcId="{FE55CC5A-C0EF-DF45-AF1E-C9A5EF0E713C}" destId="{EB933D24-ABB6-0C44-A5A7-05F1CB99F1EB}" srcOrd="2" destOrd="0" presId="urn:microsoft.com/office/officeart/2008/layout/LinedList"/>
    <dgm:cxn modelId="{1864C65B-16DE-45F3-8642-573206865B46}" type="presParOf" srcId="{71554259-89F3-DC41-AF38-A80F6823C6AB}" destId="{EB798B99-5590-864A-A2C1-F553D99D3FAA}" srcOrd="2" destOrd="0" presId="urn:microsoft.com/office/officeart/2008/layout/LinedList"/>
    <dgm:cxn modelId="{10D566AE-BAF0-4AC2-90E7-D5993742D553}" type="presParOf" srcId="{71554259-89F3-DC41-AF38-A80F6823C6AB}" destId="{9C715A5E-13B0-3F4D-85BD-4FA3A97839C5}" srcOrd="3" destOrd="0" presId="urn:microsoft.com/office/officeart/2008/layout/LinedList"/>
    <dgm:cxn modelId="{3153A70F-ECF7-4D1D-939C-A676D542BB31}" type="presParOf" srcId="{71554259-89F3-DC41-AF38-A80F6823C6AB}" destId="{D06F8563-21D8-9742-9655-9B668CF235AD}" srcOrd="4" destOrd="0" presId="urn:microsoft.com/office/officeart/2008/layout/LinedList"/>
    <dgm:cxn modelId="{659E2CD2-A183-429B-B2DD-92E92AC6E71C}" type="presParOf" srcId="{D06F8563-21D8-9742-9655-9B668CF235AD}" destId="{FC6B0E8A-D5C8-BF42-A0DB-5A2B5E61A3A8}" srcOrd="0" destOrd="0" presId="urn:microsoft.com/office/officeart/2008/layout/LinedList"/>
    <dgm:cxn modelId="{893E1A20-3A0A-4E4D-92C0-A609C24DF9CC}" type="presParOf" srcId="{D06F8563-21D8-9742-9655-9B668CF235AD}" destId="{D6847470-F054-2943-A634-F983FF0A0122}" srcOrd="1" destOrd="0" presId="urn:microsoft.com/office/officeart/2008/layout/LinedList"/>
    <dgm:cxn modelId="{52BFD9C9-39AE-4FFE-8039-CA49D666293D}" type="presParOf" srcId="{D06F8563-21D8-9742-9655-9B668CF235AD}" destId="{93837557-E77B-4749-A0F8-1876E8CD33B9}" srcOrd="2" destOrd="0" presId="urn:microsoft.com/office/officeart/2008/layout/LinedList"/>
    <dgm:cxn modelId="{0436F0F2-E61C-400C-AFA1-223465157F84}" type="presParOf" srcId="{71554259-89F3-DC41-AF38-A80F6823C6AB}" destId="{5B901F7D-EE59-304E-B86D-F0C8CC3A841B}" srcOrd="5" destOrd="0" presId="urn:microsoft.com/office/officeart/2008/layout/LinedList"/>
    <dgm:cxn modelId="{6C9D6AE7-AE06-442C-8DCB-5BD157931395}" type="presParOf" srcId="{71554259-89F3-DC41-AF38-A80F6823C6AB}" destId="{3A7A15FE-03D5-7B4E-BE07-5A9A9318E5F4}" srcOrd="6" destOrd="0" presId="urn:microsoft.com/office/officeart/2008/layout/LinedList"/>
    <dgm:cxn modelId="{D845051E-896F-480C-883C-76B4E8F63B6A}" type="presParOf" srcId="{71554259-89F3-DC41-AF38-A80F6823C6AB}" destId="{A4B3FD2E-63E5-E445-B87B-210177B3706B}" srcOrd="7" destOrd="0" presId="urn:microsoft.com/office/officeart/2008/layout/LinedList"/>
    <dgm:cxn modelId="{2E6889DD-5450-4755-94B8-3FC3904A94D4}" type="presParOf" srcId="{A4B3FD2E-63E5-E445-B87B-210177B3706B}" destId="{B4FE7B28-4407-5045-AAC1-7786FB86FE88}" srcOrd="0" destOrd="0" presId="urn:microsoft.com/office/officeart/2008/layout/LinedList"/>
    <dgm:cxn modelId="{5F1F506C-F58C-4FB3-8315-6F80DAC4ACAB}" type="presParOf" srcId="{A4B3FD2E-63E5-E445-B87B-210177B3706B}" destId="{B9E57DF2-F223-F848-B6AB-FEB0F6FB4076}" srcOrd="1" destOrd="0" presId="urn:microsoft.com/office/officeart/2008/layout/LinedList"/>
    <dgm:cxn modelId="{AA4B3325-EC24-4688-9BA5-364C8C960256}" type="presParOf" srcId="{A4B3FD2E-63E5-E445-B87B-210177B3706B}" destId="{84017E13-6661-1647-9DB1-F43BB49DC0FD}" srcOrd="2" destOrd="0" presId="urn:microsoft.com/office/officeart/2008/layout/LinedList"/>
    <dgm:cxn modelId="{F0AAB86B-C977-464B-B217-925A3C494E0A}" type="presParOf" srcId="{71554259-89F3-DC41-AF38-A80F6823C6AB}" destId="{1E88F2A9-FC8F-2A4F-ABF4-2C5837CA76E5}" srcOrd="8" destOrd="0" presId="urn:microsoft.com/office/officeart/2008/layout/LinedList"/>
    <dgm:cxn modelId="{DD8A6ACE-254D-444E-8888-CEB255AADCA4}" type="presParOf" srcId="{71554259-89F3-DC41-AF38-A80F6823C6AB}" destId="{02B19E4E-8333-4B4F-AA1E-19B5E7CAD48B}" srcOrd="9" destOrd="0" presId="urn:microsoft.com/office/officeart/2008/layout/LinedList"/>
    <dgm:cxn modelId="{53B83166-DB81-4F10-AF25-6CC4CB43D1AE}" type="presParOf" srcId="{71554259-89F3-DC41-AF38-A80F6823C6AB}" destId="{5121BA32-9249-455A-8A20-08E85B86269F}" srcOrd="10" destOrd="0" presId="urn:microsoft.com/office/officeart/2008/layout/LinedList"/>
    <dgm:cxn modelId="{11D04ED3-A7BA-48B8-9AC7-86FA3A16B3DF}" type="presParOf" srcId="{5121BA32-9249-455A-8A20-08E85B86269F}" destId="{E379A0C3-13D3-46B9-950A-CF0A08724A6D}" srcOrd="0" destOrd="0" presId="urn:microsoft.com/office/officeart/2008/layout/LinedList"/>
    <dgm:cxn modelId="{8B6E1BE4-37B1-470A-854A-88AAD5CA91F3}" type="presParOf" srcId="{5121BA32-9249-455A-8A20-08E85B86269F}" destId="{576A2C98-791A-4E50-8CB8-1914215BEA2D}" srcOrd="1" destOrd="0" presId="urn:microsoft.com/office/officeart/2008/layout/LinedList"/>
    <dgm:cxn modelId="{A28E7EB7-88E6-4B3D-A494-CC67718B3097}" type="presParOf" srcId="{5121BA32-9249-455A-8A20-08E85B86269F}" destId="{3EC880A3-8E6D-40A4-857F-9A4C9ED1B22A}" srcOrd="2" destOrd="0" presId="urn:microsoft.com/office/officeart/2008/layout/LinedList"/>
    <dgm:cxn modelId="{173FEB49-8999-423A-BBBA-3E70C52D310C}" type="presParOf" srcId="{71554259-89F3-DC41-AF38-A80F6823C6AB}" destId="{45167FBC-5EE3-4C8A-A94C-30BB5DE89AD6}" srcOrd="11" destOrd="0" presId="urn:microsoft.com/office/officeart/2008/layout/LinedList"/>
    <dgm:cxn modelId="{1155EB06-2671-43E0-887E-C925CA66E329}" type="presParOf" srcId="{71554259-89F3-DC41-AF38-A80F6823C6AB}" destId="{BC5CA65E-0C6F-472F-B2E2-282C2CDDDC9F}" srcOrd="12" destOrd="0" presId="urn:microsoft.com/office/officeart/2008/layout/LinedList"/>
    <dgm:cxn modelId="{7513ACB1-920F-4F24-A905-46141B9D67F8}" type="presParOf" srcId="{71554259-89F3-DC41-AF38-A80F6823C6AB}" destId="{DFE917DE-2459-4110-B5CA-909F8A25E9B3}" srcOrd="13" destOrd="0" presId="urn:microsoft.com/office/officeart/2008/layout/LinedList"/>
    <dgm:cxn modelId="{5AAF74D3-EEFF-48AC-AB21-660ECA71F54C}" type="presParOf" srcId="{DFE917DE-2459-4110-B5CA-909F8A25E9B3}" destId="{BFFB7145-8402-485B-85FA-7C375AFB0A2C}" srcOrd="0" destOrd="0" presId="urn:microsoft.com/office/officeart/2008/layout/LinedList"/>
    <dgm:cxn modelId="{6150683F-BD9F-4A29-BB2A-20E7578EDBB1}" type="presParOf" srcId="{DFE917DE-2459-4110-B5CA-909F8A25E9B3}" destId="{0DEDE790-6650-4E13-B812-9DA3ABBAEB7C}" srcOrd="1" destOrd="0" presId="urn:microsoft.com/office/officeart/2008/layout/LinedList"/>
    <dgm:cxn modelId="{5CEC3706-B90E-49F5-800C-D91C1D81A4C0}" type="presParOf" srcId="{DFE917DE-2459-4110-B5CA-909F8A25E9B3}" destId="{CC02E1CA-72BE-493C-916D-08B08D649491}" srcOrd="2" destOrd="0" presId="urn:microsoft.com/office/officeart/2008/layout/LinedList"/>
    <dgm:cxn modelId="{F38CA7A2-76FE-4E07-AAF1-0C33C9BD4E3F}" type="presParOf" srcId="{71554259-89F3-DC41-AF38-A80F6823C6AB}" destId="{41DAB04F-B76E-41A3-BF92-19D36F058A9E}" srcOrd="14" destOrd="0" presId="urn:microsoft.com/office/officeart/2008/layout/LinedList"/>
    <dgm:cxn modelId="{A2A728AC-A1B1-41EF-B02D-9BFB285D051B}" type="presParOf" srcId="{71554259-89F3-DC41-AF38-A80F6823C6AB}" destId="{E5F9CA9F-91E3-425C-B99F-A98D8F0B0A7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en-US" sz="2800" b="1" dirty="0" err="1" smtClean="0">
              <a:latin typeface="Sylfaen" panose="010A0502050306030303" pitchFamily="18" charset="0"/>
            </a:rPr>
            <a:t>Նշվածներից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ո՞ր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երկուսը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անհամապատասխան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լինի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կիբերհանցագորությունների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մասին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պայմանագրում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/>
      <dgm:spPr/>
      <dgm:t>
        <a:bodyPr/>
        <a:lstStyle/>
        <a:p>
          <a:pPr algn="l"/>
          <a:r>
            <a:rPr lang="en-US" dirty="0" smtClean="0">
              <a:latin typeface="Sylfaen" panose="010A0502050306030303" pitchFamily="18" charset="0"/>
            </a:rPr>
            <a:t>ա) </a:t>
          </a:r>
          <a:r>
            <a:rPr lang="hy-AM" b="0" i="0" dirty="0" smtClean="0">
              <a:latin typeface="Sylfaen" panose="010A0502050306030303" pitchFamily="18" charset="0"/>
            </a:rPr>
            <a:t>Միջազգային համագործակցության գործառնական դրույթներ</a:t>
          </a:r>
          <a:endParaRPr lang="en-US" dirty="0">
            <a:latin typeface="Sylfaen" panose="010A0502050306030303" pitchFamily="18" charset="0"/>
          </a:endParaRPr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323950B2-6BC2-AE4B-B5B8-B2437BA5849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Sylfaen" panose="010A0502050306030303" pitchFamily="18" charset="0"/>
            </a:rPr>
            <a:t>բ) </a:t>
          </a:r>
          <a:r>
            <a:rPr lang="en-US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Կիբերանվտանգություն</a:t>
          </a:r>
          <a:endParaRPr lang="en-US" b="1" dirty="0">
            <a:solidFill>
              <a:srgbClr val="FF0000"/>
            </a:solidFill>
            <a:latin typeface="Sylfaen" panose="010A0502050306030303" pitchFamily="18" charset="0"/>
          </a:endParaRPr>
        </a:p>
      </dgm:t>
    </dgm:pt>
    <dgm:pt modelId="{7D9EC74E-4481-C849-9F84-FC81A57E126D}" type="parTrans" cxnId="{2E9FB024-7424-694A-AF48-3FAF0F12021E}">
      <dgm:prSet/>
      <dgm:spPr/>
      <dgm:t>
        <a:bodyPr/>
        <a:lstStyle/>
        <a:p>
          <a:endParaRPr lang="en-US"/>
        </a:p>
      </dgm:t>
    </dgm:pt>
    <dgm:pt modelId="{A9F617AB-9877-BB4B-828A-76F7E3E29AEF}" type="sibTrans" cxnId="{2E9FB024-7424-694A-AF48-3FAF0F12021E}">
      <dgm:prSet/>
      <dgm:spPr/>
      <dgm:t>
        <a:bodyPr/>
        <a:lstStyle/>
        <a:p>
          <a:endParaRPr lang="en-US"/>
        </a:p>
      </dgm:t>
    </dgm:pt>
    <dgm:pt modelId="{412DA8CB-B9E5-F44F-9FDD-EF35DF68306D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գ) </a:t>
          </a:r>
          <a:r>
            <a:rPr lang="en-US" dirty="0" err="1" smtClean="0">
              <a:latin typeface="Sylfaen" panose="010A0502050306030303" pitchFamily="18" charset="0"/>
            </a:rPr>
            <a:t>Սահմանումներ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7E8B7982-18DC-F246-BFD4-7B9D4C9DB2CA}" type="parTrans" cxnId="{AFD2487F-444F-4C44-A623-9AAFEB90AC49}">
      <dgm:prSet/>
      <dgm:spPr/>
      <dgm:t>
        <a:bodyPr/>
        <a:lstStyle/>
        <a:p>
          <a:endParaRPr lang="en-US"/>
        </a:p>
      </dgm:t>
    </dgm:pt>
    <dgm:pt modelId="{960A4A2E-B23E-7544-9A93-1312898E2DC4}" type="sibTrans" cxnId="{AFD2487F-444F-4C44-A623-9AAFEB90AC49}">
      <dgm:prSet/>
      <dgm:spPr/>
      <dgm:t>
        <a:bodyPr/>
        <a:lstStyle/>
        <a:p>
          <a:endParaRPr lang="en-US"/>
        </a:p>
      </dgm:t>
    </dgm:pt>
    <dgm:pt modelId="{D907F82D-4934-4260-A319-D0C1005DB73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Sylfaen" panose="010A0502050306030303" pitchFamily="18" charset="0"/>
            </a:rPr>
            <a:t>դ) </a:t>
          </a:r>
          <a:r>
            <a:rPr lang="en-US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Ազգային</a:t>
          </a:r>
          <a:r>
            <a:rPr lang="en-US" b="1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անվտանգություն</a:t>
          </a:r>
          <a:endParaRPr lang="en-US" b="1" dirty="0">
            <a:solidFill>
              <a:srgbClr val="FF0000"/>
            </a:solidFill>
            <a:latin typeface="Sylfaen" panose="010A0502050306030303" pitchFamily="18" charset="0"/>
          </a:endParaRPr>
        </a:p>
      </dgm:t>
    </dgm:pt>
    <dgm:pt modelId="{6643C99F-6929-4115-B10C-449964C298DB}" type="parTrans" cxnId="{5441ACF7-001D-47E8-BE90-D77A819FBE03}">
      <dgm:prSet/>
      <dgm:spPr/>
      <dgm:t>
        <a:bodyPr/>
        <a:lstStyle/>
        <a:p>
          <a:endParaRPr lang="aa-ET"/>
        </a:p>
      </dgm:t>
    </dgm:pt>
    <dgm:pt modelId="{9EB8D1B3-16DB-4A75-A7E2-3B79ADD997CE}" type="sibTrans" cxnId="{5441ACF7-001D-47E8-BE90-D77A819FBE03}">
      <dgm:prSet/>
      <dgm:spPr/>
      <dgm:t>
        <a:bodyPr/>
        <a:lstStyle/>
        <a:p>
          <a:endParaRPr lang="aa-ET"/>
        </a:p>
      </dgm:t>
    </dgm:pt>
    <dgm:pt modelId="{9EFF4F62-79ED-4EA0-85C1-51F88755C8EE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ե) </a:t>
          </a:r>
          <a:r>
            <a:rPr lang="en-US" dirty="0" err="1" smtClean="0">
              <a:latin typeface="Sylfaen" panose="010A0502050306030303" pitchFamily="18" charset="0"/>
            </a:rPr>
            <a:t>Ոչ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կիբերհանցագործության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հանցանքների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համար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էլեկտրոնային</a:t>
          </a:r>
          <a:r>
            <a:rPr lang="en-US" dirty="0" smtClean="0">
              <a:latin typeface="Sylfaen" panose="010A0502050306030303" pitchFamily="18" charset="0"/>
            </a:rPr>
            <a:t>  </a:t>
          </a:r>
          <a:r>
            <a:rPr lang="en-US" dirty="0" err="1" smtClean="0">
              <a:latin typeface="Sylfaen" panose="010A0502050306030303" pitchFamily="18" charset="0"/>
            </a:rPr>
            <a:t>ձևով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ապացույցների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հավաքում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8EAFCDE7-4869-4D95-9359-6DA608AB28F0}" type="parTrans" cxnId="{40F08CBE-C0FF-49E9-A14D-59F0F70F60CC}">
      <dgm:prSet/>
      <dgm:spPr/>
      <dgm:t>
        <a:bodyPr/>
        <a:lstStyle/>
        <a:p>
          <a:endParaRPr lang="aa-ET"/>
        </a:p>
      </dgm:t>
    </dgm:pt>
    <dgm:pt modelId="{D3274077-7919-4B64-B4D8-786A32E9EF73}" type="sibTrans" cxnId="{40F08CBE-C0FF-49E9-A14D-59F0F70F60CC}">
      <dgm:prSet/>
      <dgm:spPr/>
      <dgm:t>
        <a:bodyPr/>
        <a:lstStyle/>
        <a:p>
          <a:endParaRPr lang="aa-ET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6" custScaleX="312303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6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5"/>
      <dgm:spPr/>
    </dgm:pt>
    <dgm:pt modelId="{9C715A5E-13B0-3F4D-85BD-4FA3A97839C5}" type="pres">
      <dgm:prSet presAssocID="{7029F5E8-D056-AE49-BD66-3C193010DDE8}" presName="vertSpace2b" presStyleCnt="0"/>
      <dgm:spPr/>
    </dgm:pt>
    <dgm:pt modelId="{D06F8563-21D8-9742-9655-9B668CF235AD}" type="pres">
      <dgm:prSet presAssocID="{323950B2-6BC2-AE4B-B5B8-B2437BA58494}" presName="horz2" presStyleCnt="0"/>
      <dgm:spPr/>
    </dgm:pt>
    <dgm:pt modelId="{FC6B0E8A-D5C8-BF42-A0DB-5A2B5E61A3A8}" type="pres">
      <dgm:prSet presAssocID="{323950B2-6BC2-AE4B-B5B8-B2437BA58494}" presName="horzSpace2" presStyleCnt="0"/>
      <dgm:spPr/>
    </dgm:pt>
    <dgm:pt modelId="{D6847470-F054-2943-A634-F983FF0A0122}" type="pres">
      <dgm:prSet presAssocID="{323950B2-6BC2-AE4B-B5B8-B2437BA58494}" presName="tx2" presStyleLbl="revTx" presStyleIdx="2" presStyleCnt="6"/>
      <dgm:spPr/>
      <dgm:t>
        <a:bodyPr/>
        <a:lstStyle/>
        <a:p>
          <a:endParaRPr lang="en-US"/>
        </a:p>
      </dgm:t>
    </dgm:pt>
    <dgm:pt modelId="{93837557-E77B-4749-A0F8-1876E8CD33B9}" type="pres">
      <dgm:prSet presAssocID="{323950B2-6BC2-AE4B-B5B8-B2437BA58494}" presName="vert2" presStyleCnt="0"/>
      <dgm:spPr/>
    </dgm:pt>
    <dgm:pt modelId="{5B901F7D-EE59-304E-B86D-F0C8CC3A841B}" type="pres">
      <dgm:prSet presAssocID="{323950B2-6BC2-AE4B-B5B8-B2437BA58494}" presName="thinLine2b" presStyleLbl="callout" presStyleIdx="1" presStyleCnt="5"/>
      <dgm:spPr/>
    </dgm:pt>
    <dgm:pt modelId="{3A7A15FE-03D5-7B4E-BE07-5A9A9318E5F4}" type="pres">
      <dgm:prSet presAssocID="{323950B2-6BC2-AE4B-B5B8-B2437BA58494}" presName="vertSpace2b" presStyleCnt="0"/>
      <dgm:spPr/>
    </dgm:pt>
    <dgm:pt modelId="{A4B3FD2E-63E5-E445-B87B-210177B3706B}" type="pres">
      <dgm:prSet presAssocID="{412DA8CB-B9E5-F44F-9FDD-EF35DF68306D}" presName="horz2" presStyleCnt="0"/>
      <dgm:spPr/>
    </dgm:pt>
    <dgm:pt modelId="{B4FE7B28-4407-5045-AAC1-7786FB86FE88}" type="pres">
      <dgm:prSet presAssocID="{412DA8CB-B9E5-F44F-9FDD-EF35DF68306D}" presName="horzSpace2" presStyleCnt="0"/>
      <dgm:spPr/>
    </dgm:pt>
    <dgm:pt modelId="{B9E57DF2-F223-F848-B6AB-FEB0F6FB4076}" type="pres">
      <dgm:prSet presAssocID="{412DA8CB-B9E5-F44F-9FDD-EF35DF68306D}" presName="tx2" presStyleLbl="revTx" presStyleIdx="3" presStyleCnt="6"/>
      <dgm:spPr/>
      <dgm:t>
        <a:bodyPr/>
        <a:lstStyle/>
        <a:p>
          <a:endParaRPr lang="en-US"/>
        </a:p>
      </dgm:t>
    </dgm:pt>
    <dgm:pt modelId="{84017E13-6661-1647-9DB1-F43BB49DC0FD}" type="pres">
      <dgm:prSet presAssocID="{412DA8CB-B9E5-F44F-9FDD-EF35DF68306D}" presName="vert2" presStyleCnt="0"/>
      <dgm:spPr/>
    </dgm:pt>
    <dgm:pt modelId="{1E88F2A9-FC8F-2A4F-ABF4-2C5837CA76E5}" type="pres">
      <dgm:prSet presAssocID="{412DA8CB-B9E5-F44F-9FDD-EF35DF68306D}" presName="thinLine2b" presStyleLbl="callout" presStyleIdx="2" presStyleCnt="5"/>
      <dgm:spPr/>
    </dgm:pt>
    <dgm:pt modelId="{02B19E4E-8333-4B4F-AA1E-19B5E7CAD48B}" type="pres">
      <dgm:prSet presAssocID="{412DA8CB-B9E5-F44F-9FDD-EF35DF68306D}" presName="vertSpace2b" presStyleCnt="0"/>
      <dgm:spPr/>
    </dgm:pt>
    <dgm:pt modelId="{5121BA32-9249-455A-8A20-08E85B86269F}" type="pres">
      <dgm:prSet presAssocID="{D907F82D-4934-4260-A319-D0C1005DB73A}" presName="horz2" presStyleCnt="0"/>
      <dgm:spPr/>
    </dgm:pt>
    <dgm:pt modelId="{E379A0C3-13D3-46B9-950A-CF0A08724A6D}" type="pres">
      <dgm:prSet presAssocID="{D907F82D-4934-4260-A319-D0C1005DB73A}" presName="horzSpace2" presStyleCnt="0"/>
      <dgm:spPr/>
    </dgm:pt>
    <dgm:pt modelId="{576A2C98-791A-4E50-8CB8-1914215BEA2D}" type="pres">
      <dgm:prSet presAssocID="{D907F82D-4934-4260-A319-D0C1005DB73A}" presName="tx2" presStyleLbl="revTx" presStyleIdx="4" presStyleCnt="6"/>
      <dgm:spPr/>
      <dgm:t>
        <a:bodyPr/>
        <a:lstStyle/>
        <a:p>
          <a:endParaRPr lang="en-US"/>
        </a:p>
      </dgm:t>
    </dgm:pt>
    <dgm:pt modelId="{3EC880A3-8E6D-40A4-857F-9A4C9ED1B22A}" type="pres">
      <dgm:prSet presAssocID="{D907F82D-4934-4260-A319-D0C1005DB73A}" presName="vert2" presStyleCnt="0"/>
      <dgm:spPr/>
    </dgm:pt>
    <dgm:pt modelId="{45167FBC-5EE3-4C8A-A94C-30BB5DE89AD6}" type="pres">
      <dgm:prSet presAssocID="{D907F82D-4934-4260-A319-D0C1005DB73A}" presName="thinLine2b" presStyleLbl="callout" presStyleIdx="3" presStyleCnt="5"/>
      <dgm:spPr/>
    </dgm:pt>
    <dgm:pt modelId="{BC5CA65E-0C6F-472F-B2E2-282C2CDDDC9F}" type="pres">
      <dgm:prSet presAssocID="{D907F82D-4934-4260-A319-D0C1005DB73A}" presName="vertSpace2b" presStyleCnt="0"/>
      <dgm:spPr/>
    </dgm:pt>
    <dgm:pt modelId="{DFE917DE-2459-4110-B5CA-909F8A25E9B3}" type="pres">
      <dgm:prSet presAssocID="{9EFF4F62-79ED-4EA0-85C1-51F88755C8EE}" presName="horz2" presStyleCnt="0"/>
      <dgm:spPr/>
    </dgm:pt>
    <dgm:pt modelId="{BFFB7145-8402-485B-85FA-7C375AFB0A2C}" type="pres">
      <dgm:prSet presAssocID="{9EFF4F62-79ED-4EA0-85C1-51F88755C8EE}" presName="horzSpace2" presStyleCnt="0"/>
      <dgm:spPr/>
    </dgm:pt>
    <dgm:pt modelId="{0DEDE790-6650-4E13-B812-9DA3ABBAEB7C}" type="pres">
      <dgm:prSet presAssocID="{9EFF4F62-79ED-4EA0-85C1-51F88755C8EE}" presName="tx2" presStyleLbl="revTx" presStyleIdx="5" presStyleCnt="6" custLinFactNeighborX="706"/>
      <dgm:spPr/>
      <dgm:t>
        <a:bodyPr/>
        <a:lstStyle/>
        <a:p>
          <a:endParaRPr lang="en-US"/>
        </a:p>
      </dgm:t>
    </dgm:pt>
    <dgm:pt modelId="{CC02E1CA-72BE-493C-916D-08B08D649491}" type="pres">
      <dgm:prSet presAssocID="{9EFF4F62-79ED-4EA0-85C1-51F88755C8EE}" presName="vert2" presStyleCnt="0"/>
      <dgm:spPr/>
    </dgm:pt>
    <dgm:pt modelId="{41DAB04F-B76E-41A3-BF92-19D36F058A9E}" type="pres">
      <dgm:prSet presAssocID="{9EFF4F62-79ED-4EA0-85C1-51F88755C8EE}" presName="thinLine2b" presStyleLbl="callout" presStyleIdx="4" presStyleCnt="5"/>
      <dgm:spPr/>
    </dgm:pt>
    <dgm:pt modelId="{E5F9CA9F-91E3-425C-B99F-A98D8F0B0A7F}" type="pres">
      <dgm:prSet presAssocID="{9EFF4F62-79ED-4EA0-85C1-51F88755C8EE}" presName="vertSpace2b" presStyleCnt="0"/>
      <dgm:spPr/>
    </dgm:pt>
  </dgm:ptLst>
  <dgm:cxnLst>
    <dgm:cxn modelId="{5441ACF7-001D-47E8-BE90-D77A819FBE03}" srcId="{8E61202A-36DD-0240-811A-270D9611A395}" destId="{D907F82D-4934-4260-A319-D0C1005DB73A}" srcOrd="3" destOrd="0" parTransId="{6643C99F-6929-4115-B10C-449964C298DB}" sibTransId="{9EB8D1B3-16DB-4A75-A7E2-3B79ADD997CE}"/>
    <dgm:cxn modelId="{AF5E0B22-8287-4F9E-A5C0-78E079B8AA24}" type="presOf" srcId="{323950B2-6BC2-AE4B-B5B8-B2437BA58494}" destId="{D6847470-F054-2943-A634-F983FF0A0122}" srcOrd="0" destOrd="0" presId="urn:microsoft.com/office/officeart/2008/layout/LinedList"/>
    <dgm:cxn modelId="{6BB640E8-D456-4F03-838C-714D97CA8FDA}" type="presOf" srcId="{412DA8CB-B9E5-F44F-9FDD-EF35DF68306D}" destId="{B9E57DF2-F223-F848-B6AB-FEB0F6FB4076}" srcOrd="0" destOrd="0" presId="urn:microsoft.com/office/officeart/2008/layout/LinedList"/>
    <dgm:cxn modelId="{AFD2487F-444F-4C44-A623-9AAFEB90AC49}" srcId="{8E61202A-36DD-0240-811A-270D9611A395}" destId="{412DA8CB-B9E5-F44F-9FDD-EF35DF68306D}" srcOrd="2" destOrd="0" parTransId="{7E8B7982-18DC-F246-BFD4-7B9D4C9DB2CA}" sibTransId="{960A4A2E-B23E-7544-9A93-1312898E2DC4}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A392C767-FDDE-4FFA-82D9-B4D859A596B2}" type="presOf" srcId="{D907F82D-4934-4260-A319-D0C1005DB73A}" destId="{576A2C98-791A-4E50-8CB8-1914215BEA2D}" srcOrd="0" destOrd="0" presId="urn:microsoft.com/office/officeart/2008/layout/LinedList"/>
    <dgm:cxn modelId="{D36C950D-2F86-4AC5-A1EA-AE2AA8ABF1B5}" type="presOf" srcId="{8E61202A-36DD-0240-811A-270D9611A395}" destId="{CFE00427-EDF8-324F-9A5C-A181E81A4D48}" srcOrd="0" destOrd="0" presId="urn:microsoft.com/office/officeart/2008/layout/LinedList"/>
    <dgm:cxn modelId="{2E9FB024-7424-694A-AF48-3FAF0F12021E}" srcId="{8E61202A-36DD-0240-811A-270D9611A395}" destId="{323950B2-6BC2-AE4B-B5B8-B2437BA58494}" srcOrd="1" destOrd="0" parTransId="{7D9EC74E-4481-C849-9F84-FC81A57E126D}" sibTransId="{A9F617AB-9877-BB4B-828A-76F7E3E29AEF}"/>
    <dgm:cxn modelId="{626FFAAF-6B7A-463B-AFA1-629250D19401}" type="presOf" srcId="{3C774A1C-BB1C-4347-A758-A94A436F7244}" destId="{9CA50A65-40FA-E945-A868-9E3FE840B07E}" srcOrd="0" destOrd="0" presId="urn:microsoft.com/office/officeart/2008/layout/LinedList"/>
    <dgm:cxn modelId="{D171F6E6-37A0-47B6-9F7E-14980B49C851}" type="presOf" srcId="{7029F5E8-D056-AE49-BD66-3C193010DDE8}" destId="{5D9EDF3F-7B20-8E47-A431-F9F24450F874}" srcOrd="0" destOrd="0" presId="urn:microsoft.com/office/officeart/2008/layout/LinedList"/>
    <dgm:cxn modelId="{40F08CBE-C0FF-49E9-A14D-59F0F70F60CC}" srcId="{8E61202A-36DD-0240-811A-270D9611A395}" destId="{9EFF4F62-79ED-4EA0-85C1-51F88755C8EE}" srcOrd="4" destOrd="0" parTransId="{8EAFCDE7-4869-4D95-9359-6DA608AB28F0}" sibTransId="{D3274077-7919-4B64-B4D8-786A32E9EF73}"/>
    <dgm:cxn modelId="{916DF82D-945E-4383-9B75-A79E0801BDDE}" type="presOf" srcId="{9EFF4F62-79ED-4EA0-85C1-51F88755C8EE}" destId="{0DEDE790-6650-4E13-B812-9DA3ABBAEB7C}" srcOrd="0" destOrd="0" presId="urn:microsoft.com/office/officeart/2008/layout/LinedList"/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7E1DFB1B-C28B-4A12-BEC4-7B21564BFD3A}" type="presParOf" srcId="{9CA50A65-40FA-E945-A868-9E3FE840B07E}" destId="{D5C7DCB4-3723-4443-ADD7-DBEB1005841A}" srcOrd="0" destOrd="0" presId="urn:microsoft.com/office/officeart/2008/layout/LinedList"/>
    <dgm:cxn modelId="{62054C23-FBC5-4198-AB2B-974D7A5AFCDD}" type="presParOf" srcId="{9CA50A65-40FA-E945-A868-9E3FE840B07E}" destId="{9F8ADD56-4647-5947-BF4A-89820DB0503F}" srcOrd="1" destOrd="0" presId="urn:microsoft.com/office/officeart/2008/layout/LinedList"/>
    <dgm:cxn modelId="{B367C649-833E-4758-BF7D-BCD51D611556}" type="presParOf" srcId="{9F8ADD56-4647-5947-BF4A-89820DB0503F}" destId="{CFE00427-EDF8-324F-9A5C-A181E81A4D48}" srcOrd="0" destOrd="0" presId="urn:microsoft.com/office/officeart/2008/layout/LinedList"/>
    <dgm:cxn modelId="{AC9DD324-3D7F-4A51-9211-3705BDD1D4A8}" type="presParOf" srcId="{9F8ADD56-4647-5947-BF4A-89820DB0503F}" destId="{71554259-89F3-DC41-AF38-A80F6823C6AB}" srcOrd="1" destOrd="0" presId="urn:microsoft.com/office/officeart/2008/layout/LinedList"/>
    <dgm:cxn modelId="{F56EF1A0-C0C5-43C8-BEA6-7B176C70C9B4}" type="presParOf" srcId="{71554259-89F3-DC41-AF38-A80F6823C6AB}" destId="{D0431CA8-5100-6745-A242-ED330061BD73}" srcOrd="0" destOrd="0" presId="urn:microsoft.com/office/officeart/2008/layout/LinedList"/>
    <dgm:cxn modelId="{D3CC940F-2F0C-4F81-8AB8-102D9921B123}" type="presParOf" srcId="{71554259-89F3-DC41-AF38-A80F6823C6AB}" destId="{FE55CC5A-C0EF-DF45-AF1E-C9A5EF0E713C}" srcOrd="1" destOrd="0" presId="urn:microsoft.com/office/officeart/2008/layout/LinedList"/>
    <dgm:cxn modelId="{C7B772E6-7020-4A52-9AE0-0A7F90E7124A}" type="presParOf" srcId="{FE55CC5A-C0EF-DF45-AF1E-C9A5EF0E713C}" destId="{D79F8CF2-80EE-C747-9C26-26414E55692C}" srcOrd="0" destOrd="0" presId="urn:microsoft.com/office/officeart/2008/layout/LinedList"/>
    <dgm:cxn modelId="{C51E38E9-086B-4BBD-B862-E13DAF35DCD0}" type="presParOf" srcId="{FE55CC5A-C0EF-DF45-AF1E-C9A5EF0E713C}" destId="{5D9EDF3F-7B20-8E47-A431-F9F24450F874}" srcOrd="1" destOrd="0" presId="urn:microsoft.com/office/officeart/2008/layout/LinedList"/>
    <dgm:cxn modelId="{160B4CA6-44D5-4EB3-93FB-BCC404E517FA}" type="presParOf" srcId="{FE55CC5A-C0EF-DF45-AF1E-C9A5EF0E713C}" destId="{EB933D24-ABB6-0C44-A5A7-05F1CB99F1EB}" srcOrd="2" destOrd="0" presId="urn:microsoft.com/office/officeart/2008/layout/LinedList"/>
    <dgm:cxn modelId="{F4A166CE-91B3-43FA-891E-F4EA1245B13A}" type="presParOf" srcId="{71554259-89F3-DC41-AF38-A80F6823C6AB}" destId="{EB798B99-5590-864A-A2C1-F553D99D3FAA}" srcOrd="2" destOrd="0" presId="urn:microsoft.com/office/officeart/2008/layout/LinedList"/>
    <dgm:cxn modelId="{B0CEE698-843B-4093-AB86-172F88CC03B9}" type="presParOf" srcId="{71554259-89F3-DC41-AF38-A80F6823C6AB}" destId="{9C715A5E-13B0-3F4D-85BD-4FA3A97839C5}" srcOrd="3" destOrd="0" presId="urn:microsoft.com/office/officeart/2008/layout/LinedList"/>
    <dgm:cxn modelId="{BACEE777-1623-429D-989F-E63B47492195}" type="presParOf" srcId="{71554259-89F3-DC41-AF38-A80F6823C6AB}" destId="{D06F8563-21D8-9742-9655-9B668CF235AD}" srcOrd="4" destOrd="0" presId="urn:microsoft.com/office/officeart/2008/layout/LinedList"/>
    <dgm:cxn modelId="{E25494B5-896E-4F19-A75A-EE323A0F5A13}" type="presParOf" srcId="{D06F8563-21D8-9742-9655-9B668CF235AD}" destId="{FC6B0E8A-D5C8-BF42-A0DB-5A2B5E61A3A8}" srcOrd="0" destOrd="0" presId="urn:microsoft.com/office/officeart/2008/layout/LinedList"/>
    <dgm:cxn modelId="{B6892155-0BF6-4D0D-A84B-C59C0F5ACDA9}" type="presParOf" srcId="{D06F8563-21D8-9742-9655-9B668CF235AD}" destId="{D6847470-F054-2943-A634-F983FF0A0122}" srcOrd="1" destOrd="0" presId="urn:microsoft.com/office/officeart/2008/layout/LinedList"/>
    <dgm:cxn modelId="{1144C4BA-F2A5-4078-8B60-E8AB9B288494}" type="presParOf" srcId="{D06F8563-21D8-9742-9655-9B668CF235AD}" destId="{93837557-E77B-4749-A0F8-1876E8CD33B9}" srcOrd="2" destOrd="0" presId="urn:microsoft.com/office/officeart/2008/layout/LinedList"/>
    <dgm:cxn modelId="{195A549D-31CA-4AB1-B33F-6B65FCDB79FB}" type="presParOf" srcId="{71554259-89F3-DC41-AF38-A80F6823C6AB}" destId="{5B901F7D-EE59-304E-B86D-F0C8CC3A841B}" srcOrd="5" destOrd="0" presId="urn:microsoft.com/office/officeart/2008/layout/LinedList"/>
    <dgm:cxn modelId="{BE48EF98-1D81-4733-8AA5-0EAEBE1FC202}" type="presParOf" srcId="{71554259-89F3-DC41-AF38-A80F6823C6AB}" destId="{3A7A15FE-03D5-7B4E-BE07-5A9A9318E5F4}" srcOrd="6" destOrd="0" presId="urn:microsoft.com/office/officeart/2008/layout/LinedList"/>
    <dgm:cxn modelId="{A73F6120-A954-4C88-BED9-67D0A5FEDB85}" type="presParOf" srcId="{71554259-89F3-DC41-AF38-A80F6823C6AB}" destId="{A4B3FD2E-63E5-E445-B87B-210177B3706B}" srcOrd="7" destOrd="0" presId="urn:microsoft.com/office/officeart/2008/layout/LinedList"/>
    <dgm:cxn modelId="{C29619D1-18F3-4BBD-A16C-3E6D3EC1E6C9}" type="presParOf" srcId="{A4B3FD2E-63E5-E445-B87B-210177B3706B}" destId="{B4FE7B28-4407-5045-AAC1-7786FB86FE88}" srcOrd="0" destOrd="0" presId="urn:microsoft.com/office/officeart/2008/layout/LinedList"/>
    <dgm:cxn modelId="{F775432D-6B42-4595-9F4D-31A614818308}" type="presParOf" srcId="{A4B3FD2E-63E5-E445-B87B-210177B3706B}" destId="{B9E57DF2-F223-F848-B6AB-FEB0F6FB4076}" srcOrd="1" destOrd="0" presId="urn:microsoft.com/office/officeart/2008/layout/LinedList"/>
    <dgm:cxn modelId="{B76EBCE1-FF8B-4787-ABB2-221E1390B8F7}" type="presParOf" srcId="{A4B3FD2E-63E5-E445-B87B-210177B3706B}" destId="{84017E13-6661-1647-9DB1-F43BB49DC0FD}" srcOrd="2" destOrd="0" presId="urn:microsoft.com/office/officeart/2008/layout/LinedList"/>
    <dgm:cxn modelId="{E89ECDEB-1230-4EB9-892B-E7999378264C}" type="presParOf" srcId="{71554259-89F3-DC41-AF38-A80F6823C6AB}" destId="{1E88F2A9-FC8F-2A4F-ABF4-2C5837CA76E5}" srcOrd="8" destOrd="0" presId="urn:microsoft.com/office/officeart/2008/layout/LinedList"/>
    <dgm:cxn modelId="{86DC4808-AE8B-45FA-999F-7D9402591095}" type="presParOf" srcId="{71554259-89F3-DC41-AF38-A80F6823C6AB}" destId="{02B19E4E-8333-4B4F-AA1E-19B5E7CAD48B}" srcOrd="9" destOrd="0" presId="urn:microsoft.com/office/officeart/2008/layout/LinedList"/>
    <dgm:cxn modelId="{8BFA165A-2A09-44F1-BDE4-9420EB7EA849}" type="presParOf" srcId="{71554259-89F3-DC41-AF38-A80F6823C6AB}" destId="{5121BA32-9249-455A-8A20-08E85B86269F}" srcOrd="10" destOrd="0" presId="urn:microsoft.com/office/officeart/2008/layout/LinedList"/>
    <dgm:cxn modelId="{CBBEC069-C469-4904-AA34-68DA567A88C6}" type="presParOf" srcId="{5121BA32-9249-455A-8A20-08E85B86269F}" destId="{E379A0C3-13D3-46B9-950A-CF0A08724A6D}" srcOrd="0" destOrd="0" presId="urn:microsoft.com/office/officeart/2008/layout/LinedList"/>
    <dgm:cxn modelId="{8D659C62-C0D5-4398-989B-B7ED9AA0F027}" type="presParOf" srcId="{5121BA32-9249-455A-8A20-08E85B86269F}" destId="{576A2C98-791A-4E50-8CB8-1914215BEA2D}" srcOrd="1" destOrd="0" presId="urn:microsoft.com/office/officeart/2008/layout/LinedList"/>
    <dgm:cxn modelId="{D694D8FD-B884-4508-8749-D8DBA3DD1C4E}" type="presParOf" srcId="{5121BA32-9249-455A-8A20-08E85B86269F}" destId="{3EC880A3-8E6D-40A4-857F-9A4C9ED1B22A}" srcOrd="2" destOrd="0" presId="urn:microsoft.com/office/officeart/2008/layout/LinedList"/>
    <dgm:cxn modelId="{C07313EB-1ED5-4BF6-9DB8-2155D57EE198}" type="presParOf" srcId="{71554259-89F3-DC41-AF38-A80F6823C6AB}" destId="{45167FBC-5EE3-4C8A-A94C-30BB5DE89AD6}" srcOrd="11" destOrd="0" presId="urn:microsoft.com/office/officeart/2008/layout/LinedList"/>
    <dgm:cxn modelId="{29639774-613D-4768-B950-0E7F27DBA505}" type="presParOf" srcId="{71554259-89F3-DC41-AF38-A80F6823C6AB}" destId="{BC5CA65E-0C6F-472F-B2E2-282C2CDDDC9F}" srcOrd="12" destOrd="0" presId="urn:microsoft.com/office/officeart/2008/layout/LinedList"/>
    <dgm:cxn modelId="{4ECBA19F-2ACB-49AC-BCD5-4088DC281FA9}" type="presParOf" srcId="{71554259-89F3-DC41-AF38-A80F6823C6AB}" destId="{DFE917DE-2459-4110-B5CA-909F8A25E9B3}" srcOrd="13" destOrd="0" presId="urn:microsoft.com/office/officeart/2008/layout/LinedList"/>
    <dgm:cxn modelId="{08F3DF27-3FFD-45F1-BE92-5A9C2E9A2273}" type="presParOf" srcId="{DFE917DE-2459-4110-B5CA-909F8A25E9B3}" destId="{BFFB7145-8402-485B-85FA-7C375AFB0A2C}" srcOrd="0" destOrd="0" presId="urn:microsoft.com/office/officeart/2008/layout/LinedList"/>
    <dgm:cxn modelId="{F16276B0-E2CE-4B0D-ACFC-E6AB090E83D7}" type="presParOf" srcId="{DFE917DE-2459-4110-B5CA-909F8A25E9B3}" destId="{0DEDE790-6650-4E13-B812-9DA3ABBAEB7C}" srcOrd="1" destOrd="0" presId="urn:microsoft.com/office/officeart/2008/layout/LinedList"/>
    <dgm:cxn modelId="{F25D5595-36A5-4B57-B3A4-857A7DF9C5E1}" type="presParOf" srcId="{DFE917DE-2459-4110-B5CA-909F8A25E9B3}" destId="{CC02E1CA-72BE-493C-916D-08B08D649491}" srcOrd="2" destOrd="0" presId="urn:microsoft.com/office/officeart/2008/layout/LinedList"/>
    <dgm:cxn modelId="{B2717152-9CE1-4F26-BBA2-1C851DAD02DC}" type="presParOf" srcId="{71554259-89F3-DC41-AF38-A80F6823C6AB}" destId="{41DAB04F-B76E-41A3-BF92-19D36F058A9E}" srcOrd="14" destOrd="0" presId="urn:microsoft.com/office/officeart/2008/layout/LinedList"/>
    <dgm:cxn modelId="{CFC0B9AC-1A8B-48B7-B0A1-644A4ACA7239}" type="presParOf" srcId="{71554259-89F3-DC41-AF38-A80F6823C6AB}" destId="{E5F9CA9F-91E3-425C-B99F-A98D8F0B0A7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en-US" sz="2800" b="1" dirty="0" err="1" smtClean="0">
              <a:latin typeface="Sylfaen" panose="010A0502050306030303" pitchFamily="18" charset="0"/>
            </a:rPr>
            <a:t>Հետևյալ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պնդումներից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ո՞րն</a:t>
          </a:r>
          <a:r>
            <a:rPr lang="en-US" sz="2800" b="1" dirty="0" smtClean="0">
              <a:latin typeface="Sylfaen" panose="010A0502050306030303" pitchFamily="18" charset="0"/>
            </a:rPr>
            <a:t> է </a:t>
          </a:r>
          <a:r>
            <a:rPr lang="en-US" sz="2800" b="1" dirty="0" err="1" smtClean="0">
              <a:latin typeface="Sylfaen" panose="010A0502050306030303" pitchFamily="18" charset="0"/>
            </a:rPr>
            <a:t>ճիշտ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պատասխանը</a:t>
          </a:r>
          <a:r>
            <a:rPr lang="en-US" sz="2800" b="1" dirty="0" smtClean="0">
              <a:latin typeface="Sylfaen" panose="010A0502050306030303" pitchFamily="18" charset="0"/>
            </a:rPr>
            <a:t>- </a:t>
          </a:r>
          <a:r>
            <a:rPr lang="en-US" sz="2800" b="1" dirty="0" err="1" smtClean="0">
              <a:latin typeface="Sylfaen" panose="010A0502050306030303" pitchFamily="18" charset="0"/>
            </a:rPr>
            <a:t>Բուդապեշտի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Կոնվենցիան</a:t>
          </a:r>
          <a:r>
            <a:rPr lang="en-US" sz="2800" b="1" dirty="0" smtClean="0">
              <a:latin typeface="Sylfaen" panose="010A0502050306030303" pitchFamily="18" charset="0"/>
            </a:rPr>
            <a:t>.</a:t>
          </a:r>
        </a:p>
        <a:p>
          <a:endParaRPr lang="en-US" sz="2800" b="1" dirty="0">
            <a:latin typeface="Sylfaen" panose="010A0502050306030303" pitchFamily="18" charset="0"/>
          </a:endParaRPr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 custT="1"/>
      <dgm:spPr/>
      <dgm:t>
        <a:bodyPr/>
        <a:lstStyle/>
        <a:p>
          <a:pPr algn="l"/>
          <a:r>
            <a:rPr lang="en-US" sz="3200" dirty="0" smtClean="0">
              <a:latin typeface="Sylfaen" panose="010A0502050306030303" pitchFamily="18" charset="0"/>
            </a:rPr>
            <a:t>ա) </a:t>
          </a:r>
          <a:r>
            <a:rPr lang="en-US" sz="3200" dirty="0" err="1" smtClean="0">
              <a:latin typeface="Sylfaen" panose="010A0502050306030303" pitchFamily="18" charset="0"/>
            </a:rPr>
            <a:t>Բուդապեշտնի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Կոնվենցիան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ազդել</a:t>
          </a:r>
          <a:r>
            <a:rPr lang="en-US" sz="3200" dirty="0" smtClean="0">
              <a:latin typeface="Sylfaen" panose="010A0502050306030303" pitchFamily="18" charset="0"/>
            </a:rPr>
            <a:t> է 65 </a:t>
          </a:r>
          <a:r>
            <a:rPr lang="en-US" sz="3200" dirty="0" err="1" smtClean="0">
              <a:latin typeface="Sylfaen" panose="010A0502050306030303" pitchFamily="18" charset="0"/>
            </a:rPr>
            <a:t>պետությունների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վրա</a:t>
          </a:r>
          <a:endParaRPr lang="en-US" sz="3200" dirty="0">
            <a:latin typeface="Sylfaen" panose="010A0502050306030303" pitchFamily="18" charset="0"/>
          </a:endParaRPr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323950B2-6BC2-AE4B-B5B8-B2437BA58494}">
      <dgm:prSet phldrT="[Text]" custT="1"/>
      <dgm:spPr/>
      <dgm:t>
        <a:bodyPr/>
        <a:lstStyle/>
        <a:p>
          <a:r>
            <a:rPr lang="en-US" sz="3200" dirty="0" smtClean="0">
              <a:latin typeface="Sylfaen" panose="010A0502050306030303" pitchFamily="18" charset="0"/>
            </a:rPr>
            <a:t>բ) </a:t>
          </a:r>
          <a:r>
            <a:rPr lang="en-US" sz="3200" dirty="0" err="1" smtClean="0">
              <a:latin typeface="Sylfaen" panose="010A0502050306030303" pitchFamily="18" charset="0"/>
            </a:rPr>
            <a:t>Բուդապեշտի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Կոնվենցիային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անդամակցում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են</a:t>
          </a:r>
          <a:r>
            <a:rPr lang="en-US" sz="3200" dirty="0" smtClean="0">
              <a:latin typeface="Sylfaen" panose="010A0502050306030303" pitchFamily="18" charset="0"/>
            </a:rPr>
            <a:t> 65 </a:t>
          </a:r>
          <a:r>
            <a:rPr lang="en-US" sz="3200" dirty="0" err="1" smtClean="0">
              <a:latin typeface="Sylfaen" panose="010A0502050306030303" pitchFamily="18" charset="0"/>
            </a:rPr>
            <a:t>պետություն</a:t>
          </a:r>
          <a:endParaRPr lang="en-US" sz="3200" dirty="0">
            <a:latin typeface="Sylfaen" panose="010A0502050306030303" pitchFamily="18" charset="0"/>
          </a:endParaRPr>
        </a:p>
      </dgm:t>
    </dgm:pt>
    <dgm:pt modelId="{7D9EC74E-4481-C849-9F84-FC81A57E126D}" type="parTrans" cxnId="{2E9FB024-7424-694A-AF48-3FAF0F12021E}">
      <dgm:prSet/>
      <dgm:spPr/>
      <dgm:t>
        <a:bodyPr/>
        <a:lstStyle/>
        <a:p>
          <a:endParaRPr lang="en-US"/>
        </a:p>
      </dgm:t>
    </dgm:pt>
    <dgm:pt modelId="{A9F617AB-9877-BB4B-828A-76F7E3E29AEF}" type="sibTrans" cxnId="{2E9FB024-7424-694A-AF48-3FAF0F12021E}">
      <dgm:prSet/>
      <dgm:spPr/>
      <dgm:t>
        <a:bodyPr/>
        <a:lstStyle/>
        <a:p>
          <a:endParaRPr lang="en-US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3" custScaleX="194813" custScaleY="100196" custLinFactNeighborX="-1407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3" custLinFactNeighborX="-4590" custLinFactNeighborY="863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2"/>
      <dgm:spPr/>
    </dgm:pt>
    <dgm:pt modelId="{9C715A5E-13B0-3F4D-85BD-4FA3A97839C5}" type="pres">
      <dgm:prSet presAssocID="{7029F5E8-D056-AE49-BD66-3C193010DDE8}" presName="vertSpace2b" presStyleCnt="0"/>
      <dgm:spPr/>
    </dgm:pt>
    <dgm:pt modelId="{D06F8563-21D8-9742-9655-9B668CF235AD}" type="pres">
      <dgm:prSet presAssocID="{323950B2-6BC2-AE4B-B5B8-B2437BA58494}" presName="horz2" presStyleCnt="0"/>
      <dgm:spPr/>
    </dgm:pt>
    <dgm:pt modelId="{FC6B0E8A-D5C8-BF42-A0DB-5A2B5E61A3A8}" type="pres">
      <dgm:prSet presAssocID="{323950B2-6BC2-AE4B-B5B8-B2437BA58494}" presName="horzSpace2" presStyleCnt="0"/>
      <dgm:spPr/>
    </dgm:pt>
    <dgm:pt modelId="{D6847470-F054-2943-A634-F983FF0A0122}" type="pres">
      <dgm:prSet presAssocID="{323950B2-6BC2-AE4B-B5B8-B2437BA58494}" presName="tx2" presStyleLbl="revTx" presStyleIdx="2" presStyleCnt="3" custLinFactNeighborX="-3207" custLinFactNeighborY="432"/>
      <dgm:spPr/>
      <dgm:t>
        <a:bodyPr/>
        <a:lstStyle/>
        <a:p>
          <a:endParaRPr lang="en-US"/>
        </a:p>
      </dgm:t>
    </dgm:pt>
    <dgm:pt modelId="{93837557-E77B-4749-A0F8-1876E8CD33B9}" type="pres">
      <dgm:prSet presAssocID="{323950B2-6BC2-AE4B-B5B8-B2437BA58494}" presName="vert2" presStyleCnt="0"/>
      <dgm:spPr/>
    </dgm:pt>
    <dgm:pt modelId="{5B901F7D-EE59-304E-B86D-F0C8CC3A841B}" type="pres">
      <dgm:prSet presAssocID="{323950B2-6BC2-AE4B-B5B8-B2437BA58494}" presName="thinLine2b" presStyleLbl="callout" presStyleIdx="1" presStyleCnt="2"/>
      <dgm:spPr/>
    </dgm:pt>
    <dgm:pt modelId="{3A7A15FE-03D5-7B4E-BE07-5A9A9318E5F4}" type="pres">
      <dgm:prSet presAssocID="{323950B2-6BC2-AE4B-B5B8-B2437BA58494}" presName="vertSpace2b" presStyleCnt="0"/>
      <dgm:spPr/>
    </dgm:pt>
  </dgm:ptLst>
  <dgm:cxnLst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BBB08AE8-5665-408C-8132-60A4FFC1C4B6}" type="presOf" srcId="{7029F5E8-D056-AE49-BD66-3C193010DDE8}" destId="{5D9EDF3F-7B20-8E47-A431-F9F24450F874}" srcOrd="0" destOrd="0" presId="urn:microsoft.com/office/officeart/2008/layout/LinedList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6B2C492D-33A3-48A5-975B-BC8E8BA6FE6E}" type="presOf" srcId="{323950B2-6BC2-AE4B-B5B8-B2437BA58494}" destId="{D6847470-F054-2943-A634-F983FF0A0122}" srcOrd="0" destOrd="0" presId="urn:microsoft.com/office/officeart/2008/layout/LinedList"/>
    <dgm:cxn modelId="{B699D919-BEDD-457A-97B9-FFE1E4588E71}" type="presOf" srcId="{3C774A1C-BB1C-4347-A758-A94A436F7244}" destId="{9CA50A65-40FA-E945-A868-9E3FE840B07E}" srcOrd="0" destOrd="0" presId="urn:microsoft.com/office/officeart/2008/layout/LinedList"/>
    <dgm:cxn modelId="{781065E9-D610-4298-805B-BBB23E6E8D1A}" type="presOf" srcId="{8E61202A-36DD-0240-811A-270D9611A395}" destId="{CFE00427-EDF8-324F-9A5C-A181E81A4D48}" srcOrd="0" destOrd="0" presId="urn:microsoft.com/office/officeart/2008/layout/LinedList"/>
    <dgm:cxn modelId="{2E9FB024-7424-694A-AF48-3FAF0F12021E}" srcId="{8E61202A-36DD-0240-811A-270D9611A395}" destId="{323950B2-6BC2-AE4B-B5B8-B2437BA58494}" srcOrd="1" destOrd="0" parTransId="{7D9EC74E-4481-C849-9F84-FC81A57E126D}" sibTransId="{A9F617AB-9877-BB4B-828A-76F7E3E29AEF}"/>
    <dgm:cxn modelId="{8473B07D-7D4E-48FD-BBCF-01D66BC04C34}" type="presParOf" srcId="{9CA50A65-40FA-E945-A868-9E3FE840B07E}" destId="{D5C7DCB4-3723-4443-ADD7-DBEB1005841A}" srcOrd="0" destOrd="0" presId="urn:microsoft.com/office/officeart/2008/layout/LinedList"/>
    <dgm:cxn modelId="{13BCF7C7-F5A2-495A-89D1-06E4C3EDD6BE}" type="presParOf" srcId="{9CA50A65-40FA-E945-A868-9E3FE840B07E}" destId="{9F8ADD56-4647-5947-BF4A-89820DB0503F}" srcOrd="1" destOrd="0" presId="urn:microsoft.com/office/officeart/2008/layout/LinedList"/>
    <dgm:cxn modelId="{179A83AD-6C66-4AC7-9B69-C518AF101F43}" type="presParOf" srcId="{9F8ADD56-4647-5947-BF4A-89820DB0503F}" destId="{CFE00427-EDF8-324F-9A5C-A181E81A4D48}" srcOrd="0" destOrd="0" presId="urn:microsoft.com/office/officeart/2008/layout/LinedList"/>
    <dgm:cxn modelId="{91081A66-B8FF-4BD5-88AD-15EA362A1356}" type="presParOf" srcId="{9F8ADD56-4647-5947-BF4A-89820DB0503F}" destId="{71554259-89F3-DC41-AF38-A80F6823C6AB}" srcOrd="1" destOrd="0" presId="urn:microsoft.com/office/officeart/2008/layout/LinedList"/>
    <dgm:cxn modelId="{0303D1FB-356A-4B03-B9E2-5CD1FE473B23}" type="presParOf" srcId="{71554259-89F3-DC41-AF38-A80F6823C6AB}" destId="{D0431CA8-5100-6745-A242-ED330061BD73}" srcOrd="0" destOrd="0" presId="urn:microsoft.com/office/officeart/2008/layout/LinedList"/>
    <dgm:cxn modelId="{18081F2F-D277-473A-82BB-95B0A704C2D9}" type="presParOf" srcId="{71554259-89F3-DC41-AF38-A80F6823C6AB}" destId="{FE55CC5A-C0EF-DF45-AF1E-C9A5EF0E713C}" srcOrd="1" destOrd="0" presId="urn:microsoft.com/office/officeart/2008/layout/LinedList"/>
    <dgm:cxn modelId="{6489FA12-11D6-4EDC-882B-2EBC4CCDA27D}" type="presParOf" srcId="{FE55CC5A-C0EF-DF45-AF1E-C9A5EF0E713C}" destId="{D79F8CF2-80EE-C747-9C26-26414E55692C}" srcOrd="0" destOrd="0" presId="urn:microsoft.com/office/officeart/2008/layout/LinedList"/>
    <dgm:cxn modelId="{9B8C40B8-9697-4C49-A320-435FD258F160}" type="presParOf" srcId="{FE55CC5A-C0EF-DF45-AF1E-C9A5EF0E713C}" destId="{5D9EDF3F-7B20-8E47-A431-F9F24450F874}" srcOrd="1" destOrd="0" presId="urn:microsoft.com/office/officeart/2008/layout/LinedList"/>
    <dgm:cxn modelId="{36CF7B5A-0AB3-47CC-8B87-14119DB8AB42}" type="presParOf" srcId="{FE55CC5A-C0EF-DF45-AF1E-C9A5EF0E713C}" destId="{EB933D24-ABB6-0C44-A5A7-05F1CB99F1EB}" srcOrd="2" destOrd="0" presId="urn:microsoft.com/office/officeart/2008/layout/LinedList"/>
    <dgm:cxn modelId="{99EAFB31-AF7D-4766-8CD4-286BC06D9BEF}" type="presParOf" srcId="{71554259-89F3-DC41-AF38-A80F6823C6AB}" destId="{EB798B99-5590-864A-A2C1-F553D99D3FAA}" srcOrd="2" destOrd="0" presId="urn:microsoft.com/office/officeart/2008/layout/LinedList"/>
    <dgm:cxn modelId="{7B587B5A-09F7-45A9-8A11-5EB030132E13}" type="presParOf" srcId="{71554259-89F3-DC41-AF38-A80F6823C6AB}" destId="{9C715A5E-13B0-3F4D-85BD-4FA3A97839C5}" srcOrd="3" destOrd="0" presId="urn:microsoft.com/office/officeart/2008/layout/LinedList"/>
    <dgm:cxn modelId="{EAA3D8C7-1789-4A28-98CB-CC4BA8749659}" type="presParOf" srcId="{71554259-89F3-DC41-AF38-A80F6823C6AB}" destId="{D06F8563-21D8-9742-9655-9B668CF235AD}" srcOrd="4" destOrd="0" presId="urn:microsoft.com/office/officeart/2008/layout/LinedList"/>
    <dgm:cxn modelId="{65126930-2F6C-4F11-A00A-558666B40FDF}" type="presParOf" srcId="{D06F8563-21D8-9742-9655-9B668CF235AD}" destId="{FC6B0E8A-D5C8-BF42-A0DB-5A2B5E61A3A8}" srcOrd="0" destOrd="0" presId="urn:microsoft.com/office/officeart/2008/layout/LinedList"/>
    <dgm:cxn modelId="{F38D94C3-610E-4FBF-B2BC-C17D6C2009B0}" type="presParOf" srcId="{D06F8563-21D8-9742-9655-9B668CF235AD}" destId="{D6847470-F054-2943-A634-F983FF0A0122}" srcOrd="1" destOrd="0" presId="urn:microsoft.com/office/officeart/2008/layout/LinedList"/>
    <dgm:cxn modelId="{6E110037-6B1B-44E9-980B-E46B09F041A7}" type="presParOf" srcId="{D06F8563-21D8-9742-9655-9B668CF235AD}" destId="{93837557-E77B-4749-A0F8-1876E8CD33B9}" srcOrd="2" destOrd="0" presId="urn:microsoft.com/office/officeart/2008/layout/LinedList"/>
    <dgm:cxn modelId="{D72E1E40-E56E-4038-B3C1-378C84D2203A}" type="presParOf" srcId="{71554259-89F3-DC41-AF38-A80F6823C6AB}" destId="{5B901F7D-EE59-304E-B86D-F0C8CC3A841B}" srcOrd="5" destOrd="0" presId="urn:microsoft.com/office/officeart/2008/layout/LinedList"/>
    <dgm:cxn modelId="{9414D568-1517-42CE-B412-BF4F87EC286D}" type="presParOf" srcId="{71554259-89F3-DC41-AF38-A80F6823C6AB}" destId="{3A7A15FE-03D5-7B4E-BE07-5A9A9318E5F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en-US" sz="2800" b="1" dirty="0" err="1" smtClean="0">
              <a:latin typeface="Sylfaen" panose="010A0502050306030303" pitchFamily="18" charset="0"/>
            </a:rPr>
            <a:t>Հետևյալ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պնդումներից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ո՞րն</a:t>
          </a:r>
          <a:r>
            <a:rPr lang="en-US" sz="2800" b="1" dirty="0" smtClean="0">
              <a:latin typeface="Sylfaen" panose="010A0502050306030303" pitchFamily="18" charset="0"/>
            </a:rPr>
            <a:t> է </a:t>
          </a:r>
          <a:r>
            <a:rPr lang="en-US" sz="2800" b="1" dirty="0" err="1" smtClean="0">
              <a:latin typeface="Sylfaen" panose="010A0502050306030303" pitchFamily="18" charset="0"/>
            </a:rPr>
            <a:t>ճիշտ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պատասխանը</a:t>
          </a:r>
          <a:r>
            <a:rPr lang="en-US" sz="2800" b="1" dirty="0" smtClean="0">
              <a:latin typeface="Sylfaen" panose="010A0502050306030303" pitchFamily="18" charset="0"/>
            </a:rPr>
            <a:t>- </a:t>
          </a:r>
          <a:r>
            <a:rPr lang="en-US" sz="2800" b="1" dirty="0" err="1" smtClean="0">
              <a:latin typeface="Sylfaen" panose="010A0502050306030303" pitchFamily="18" charset="0"/>
            </a:rPr>
            <a:t>Բուդապեշտի</a:t>
          </a:r>
          <a:r>
            <a:rPr lang="en-US" sz="2800" b="1" dirty="0" smtClean="0">
              <a:latin typeface="Sylfaen" panose="010A0502050306030303" pitchFamily="18" charset="0"/>
            </a:rPr>
            <a:t> </a:t>
          </a:r>
          <a:r>
            <a:rPr lang="en-US" sz="2800" b="1" dirty="0" err="1" smtClean="0">
              <a:latin typeface="Sylfaen" panose="010A0502050306030303" pitchFamily="18" charset="0"/>
            </a:rPr>
            <a:t>Կոնվենցիան</a:t>
          </a:r>
          <a:r>
            <a:rPr lang="en-US" sz="2800" b="1" dirty="0" smtClean="0">
              <a:latin typeface="Sylfaen" panose="010A0502050306030303" pitchFamily="18" charset="0"/>
            </a:rPr>
            <a:t>.</a:t>
          </a:r>
          <a:endParaRPr lang="en-US" sz="2800" b="1" dirty="0"/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 custT="1"/>
      <dgm:spPr/>
      <dgm:t>
        <a:bodyPr/>
        <a:lstStyle/>
        <a:p>
          <a:pPr algn="l"/>
          <a:r>
            <a:rPr lang="en-US" sz="3200" dirty="0" smtClean="0">
              <a:latin typeface="Sylfaen" panose="010A0502050306030303" pitchFamily="18" charset="0"/>
            </a:rPr>
            <a:t>ա) </a:t>
          </a:r>
          <a:r>
            <a:rPr lang="en-US" sz="3200" dirty="0" err="1" smtClean="0">
              <a:latin typeface="Sylfaen" panose="010A0502050306030303" pitchFamily="18" charset="0"/>
            </a:rPr>
            <a:t>Բուդապեշտնի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Կոնվենցիան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ազդել</a:t>
          </a:r>
          <a:r>
            <a:rPr lang="en-US" sz="3200" dirty="0" smtClean="0">
              <a:latin typeface="Sylfaen" panose="010A0502050306030303" pitchFamily="18" charset="0"/>
            </a:rPr>
            <a:t> է 65 </a:t>
          </a:r>
          <a:r>
            <a:rPr lang="en-US" sz="3200" dirty="0" err="1" smtClean="0">
              <a:latin typeface="Sylfaen" panose="010A0502050306030303" pitchFamily="18" charset="0"/>
            </a:rPr>
            <a:t>պետությունների</a:t>
          </a:r>
          <a:r>
            <a:rPr lang="en-US" sz="3200" dirty="0" smtClean="0">
              <a:latin typeface="Sylfaen" panose="010A0502050306030303" pitchFamily="18" charset="0"/>
            </a:rPr>
            <a:t> </a:t>
          </a:r>
          <a:r>
            <a:rPr lang="en-US" sz="3200" dirty="0" err="1" smtClean="0">
              <a:latin typeface="Sylfaen" panose="010A0502050306030303" pitchFamily="18" charset="0"/>
            </a:rPr>
            <a:t>վրա</a:t>
          </a:r>
          <a:endParaRPr lang="en-US" sz="3200" dirty="0"/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323950B2-6BC2-AE4B-B5B8-B2437BA58494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Sylfaen" panose="010A0502050306030303" pitchFamily="18" charset="0"/>
            </a:rPr>
            <a:t>բ) </a:t>
          </a:r>
          <a:r>
            <a:rPr lang="en-US" sz="3200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Բուդապեշտի</a:t>
          </a:r>
          <a:r>
            <a:rPr lang="en-US" sz="3200" b="1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Կոնվենցիային</a:t>
          </a:r>
          <a:r>
            <a:rPr lang="en-US" sz="3200" b="1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անդամակցում</a:t>
          </a:r>
          <a:r>
            <a:rPr lang="en-US" sz="3200" b="1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են</a:t>
          </a:r>
          <a:r>
            <a:rPr lang="en-US" sz="3200" b="1" dirty="0" smtClean="0">
              <a:solidFill>
                <a:srgbClr val="FF0000"/>
              </a:solidFill>
              <a:latin typeface="Sylfaen" panose="010A0502050306030303" pitchFamily="18" charset="0"/>
            </a:rPr>
            <a:t> 65 </a:t>
          </a:r>
          <a:r>
            <a:rPr lang="en-US" sz="3200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պետություն</a:t>
          </a:r>
          <a:endParaRPr lang="en-US" sz="3200" b="1" dirty="0">
            <a:solidFill>
              <a:srgbClr val="FF0000"/>
            </a:solidFill>
            <a:latin typeface="Sylfaen" panose="010A0502050306030303" pitchFamily="18" charset="0"/>
          </a:endParaRPr>
        </a:p>
      </dgm:t>
    </dgm:pt>
    <dgm:pt modelId="{7D9EC74E-4481-C849-9F84-FC81A57E126D}" type="parTrans" cxnId="{2E9FB024-7424-694A-AF48-3FAF0F12021E}">
      <dgm:prSet/>
      <dgm:spPr/>
      <dgm:t>
        <a:bodyPr/>
        <a:lstStyle/>
        <a:p>
          <a:endParaRPr lang="en-US"/>
        </a:p>
      </dgm:t>
    </dgm:pt>
    <dgm:pt modelId="{A9F617AB-9877-BB4B-828A-76F7E3E29AEF}" type="sibTrans" cxnId="{2E9FB024-7424-694A-AF48-3FAF0F12021E}">
      <dgm:prSet/>
      <dgm:spPr/>
      <dgm:t>
        <a:bodyPr/>
        <a:lstStyle/>
        <a:p>
          <a:endParaRPr lang="en-US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3" custScaleX="194813" custScaleY="100196" custLinFactNeighborX="-1407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3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2"/>
      <dgm:spPr/>
    </dgm:pt>
    <dgm:pt modelId="{9C715A5E-13B0-3F4D-85BD-4FA3A97839C5}" type="pres">
      <dgm:prSet presAssocID="{7029F5E8-D056-AE49-BD66-3C193010DDE8}" presName="vertSpace2b" presStyleCnt="0"/>
      <dgm:spPr/>
    </dgm:pt>
    <dgm:pt modelId="{D06F8563-21D8-9742-9655-9B668CF235AD}" type="pres">
      <dgm:prSet presAssocID="{323950B2-6BC2-AE4B-B5B8-B2437BA58494}" presName="horz2" presStyleCnt="0"/>
      <dgm:spPr/>
    </dgm:pt>
    <dgm:pt modelId="{FC6B0E8A-D5C8-BF42-A0DB-5A2B5E61A3A8}" type="pres">
      <dgm:prSet presAssocID="{323950B2-6BC2-AE4B-B5B8-B2437BA58494}" presName="horzSpace2" presStyleCnt="0"/>
      <dgm:spPr/>
    </dgm:pt>
    <dgm:pt modelId="{D6847470-F054-2943-A634-F983FF0A0122}" type="pres">
      <dgm:prSet presAssocID="{323950B2-6BC2-AE4B-B5B8-B2437BA58494}" presName="tx2" presStyleLbl="revTx" presStyleIdx="2" presStyleCnt="3"/>
      <dgm:spPr/>
      <dgm:t>
        <a:bodyPr/>
        <a:lstStyle/>
        <a:p>
          <a:endParaRPr lang="en-US"/>
        </a:p>
      </dgm:t>
    </dgm:pt>
    <dgm:pt modelId="{93837557-E77B-4749-A0F8-1876E8CD33B9}" type="pres">
      <dgm:prSet presAssocID="{323950B2-6BC2-AE4B-B5B8-B2437BA58494}" presName="vert2" presStyleCnt="0"/>
      <dgm:spPr/>
    </dgm:pt>
    <dgm:pt modelId="{5B901F7D-EE59-304E-B86D-F0C8CC3A841B}" type="pres">
      <dgm:prSet presAssocID="{323950B2-6BC2-AE4B-B5B8-B2437BA58494}" presName="thinLine2b" presStyleLbl="callout" presStyleIdx="1" presStyleCnt="2"/>
      <dgm:spPr/>
    </dgm:pt>
    <dgm:pt modelId="{3A7A15FE-03D5-7B4E-BE07-5A9A9318E5F4}" type="pres">
      <dgm:prSet presAssocID="{323950B2-6BC2-AE4B-B5B8-B2437BA58494}" presName="vertSpace2b" presStyleCnt="0"/>
      <dgm:spPr/>
    </dgm:pt>
  </dgm:ptLst>
  <dgm:cxnLst>
    <dgm:cxn modelId="{FB55B2B3-B2E2-42F4-8392-7C51D232723F}" type="presOf" srcId="{323950B2-6BC2-AE4B-B5B8-B2437BA58494}" destId="{D6847470-F054-2943-A634-F983FF0A0122}" srcOrd="0" destOrd="0" presId="urn:microsoft.com/office/officeart/2008/layout/LinedList"/>
    <dgm:cxn modelId="{CBC6561A-30FC-47F2-8DDD-3C1715CCFF6F}" type="presOf" srcId="{7029F5E8-D056-AE49-BD66-3C193010DDE8}" destId="{5D9EDF3F-7B20-8E47-A431-F9F24450F874}" srcOrd="0" destOrd="0" presId="urn:microsoft.com/office/officeart/2008/layout/LinedList"/>
    <dgm:cxn modelId="{800FC730-D4DB-4B62-8450-CA25E0B54C3F}" type="presOf" srcId="{3C774A1C-BB1C-4347-A758-A94A436F7244}" destId="{9CA50A65-40FA-E945-A868-9E3FE840B07E}" srcOrd="0" destOrd="0" presId="urn:microsoft.com/office/officeart/2008/layout/LinedList"/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2D6836AE-85B4-4B69-A598-EAF6DEF689FA}" type="presOf" srcId="{8E61202A-36DD-0240-811A-270D9611A395}" destId="{CFE00427-EDF8-324F-9A5C-A181E81A4D48}" srcOrd="0" destOrd="0" presId="urn:microsoft.com/office/officeart/2008/layout/LinedList"/>
    <dgm:cxn modelId="{2E9FB024-7424-694A-AF48-3FAF0F12021E}" srcId="{8E61202A-36DD-0240-811A-270D9611A395}" destId="{323950B2-6BC2-AE4B-B5B8-B2437BA58494}" srcOrd="1" destOrd="0" parTransId="{7D9EC74E-4481-C849-9F84-FC81A57E126D}" sibTransId="{A9F617AB-9877-BB4B-828A-76F7E3E29AEF}"/>
    <dgm:cxn modelId="{0B94827F-0A51-4A7E-AD39-AF7A9DDB74A5}" type="presParOf" srcId="{9CA50A65-40FA-E945-A868-9E3FE840B07E}" destId="{D5C7DCB4-3723-4443-ADD7-DBEB1005841A}" srcOrd="0" destOrd="0" presId="urn:microsoft.com/office/officeart/2008/layout/LinedList"/>
    <dgm:cxn modelId="{7D5BC705-13D8-4EB2-8E3A-AEA7822EAA4C}" type="presParOf" srcId="{9CA50A65-40FA-E945-A868-9E3FE840B07E}" destId="{9F8ADD56-4647-5947-BF4A-89820DB0503F}" srcOrd="1" destOrd="0" presId="urn:microsoft.com/office/officeart/2008/layout/LinedList"/>
    <dgm:cxn modelId="{7063DE40-3493-4DFE-B420-7144B5EB1EAF}" type="presParOf" srcId="{9F8ADD56-4647-5947-BF4A-89820DB0503F}" destId="{CFE00427-EDF8-324F-9A5C-A181E81A4D48}" srcOrd="0" destOrd="0" presId="urn:microsoft.com/office/officeart/2008/layout/LinedList"/>
    <dgm:cxn modelId="{0F625964-2152-4AB2-BD23-9915D70870E5}" type="presParOf" srcId="{9F8ADD56-4647-5947-BF4A-89820DB0503F}" destId="{71554259-89F3-DC41-AF38-A80F6823C6AB}" srcOrd="1" destOrd="0" presId="urn:microsoft.com/office/officeart/2008/layout/LinedList"/>
    <dgm:cxn modelId="{F267A637-2493-4905-8526-EF8BF3781953}" type="presParOf" srcId="{71554259-89F3-DC41-AF38-A80F6823C6AB}" destId="{D0431CA8-5100-6745-A242-ED330061BD73}" srcOrd="0" destOrd="0" presId="urn:microsoft.com/office/officeart/2008/layout/LinedList"/>
    <dgm:cxn modelId="{5C3D78A4-F28A-46E1-8718-92F6438EF61F}" type="presParOf" srcId="{71554259-89F3-DC41-AF38-A80F6823C6AB}" destId="{FE55CC5A-C0EF-DF45-AF1E-C9A5EF0E713C}" srcOrd="1" destOrd="0" presId="urn:microsoft.com/office/officeart/2008/layout/LinedList"/>
    <dgm:cxn modelId="{5CB07AB6-C0A2-4F91-997F-81FBE8029BE8}" type="presParOf" srcId="{FE55CC5A-C0EF-DF45-AF1E-C9A5EF0E713C}" destId="{D79F8CF2-80EE-C747-9C26-26414E55692C}" srcOrd="0" destOrd="0" presId="urn:microsoft.com/office/officeart/2008/layout/LinedList"/>
    <dgm:cxn modelId="{59C16CC4-9AED-4E77-8634-AC73F2F8DA1B}" type="presParOf" srcId="{FE55CC5A-C0EF-DF45-AF1E-C9A5EF0E713C}" destId="{5D9EDF3F-7B20-8E47-A431-F9F24450F874}" srcOrd="1" destOrd="0" presId="urn:microsoft.com/office/officeart/2008/layout/LinedList"/>
    <dgm:cxn modelId="{2FDA7E66-FBD0-43E5-9783-14DFB4C8F10C}" type="presParOf" srcId="{FE55CC5A-C0EF-DF45-AF1E-C9A5EF0E713C}" destId="{EB933D24-ABB6-0C44-A5A7-05F1CB99F1EB}" srcOrd="2" destOrd="0" presId="urn:microsoft.com/office/officeart/2008/layout/LinedList"/>
    <dgm:cxn modelId="{9F56E2F7-883B-4E24-BFFA-70B14445E9D8}" type="presParOf" srcId="{71554259-89F3-DC41-AF38-A80F6823C6AB}" destId="{EB798B99-5590-864A-A2C1-F553D99D3FAA}" srcOrd="2" destOrd="0" presId="urn:microsoft.com/office/officeart/2008/layout/LinedList"/>
    <dgm:cxn modelId="{84C1B60D-2361-4914-A077-BBA0A14DDB5E}" type="presParOf" srcId="{71554259-89F3-DC41-AF38-A80F6823C6AB}" destId="{9C715A5E-13B0-3F4D-85BD-4FA3A97839C5}" srcOrd="3" destOrd="0" presId="urn:microsoft.com/office/officeart/2008/layout/LinedList"/>
    <dgm:cxn modelId="{777B4E2A-1BE4-4926-AD7A-C3BAA7F93D13}" type="presParOf" srcId="{71554259-89F3-DC41-AF38-A80F6823C6AB}" destId="{D06F8563-21D8-9742-9655-9B668CF235AD}" srcOrd="4" destOrd="0" presId="urn:microsoft.com/office/officeart/2008/layout/LinedList"/>
    <dgm:cxn modelId="{4D8C2D30-6782-4ED7-829E-8B93557E4DE5}" type="presParOf" srcId="{D06F8563-21D8-9742-9655-9B668CF235AD}" destId="{FC6B0E8A-D5C8-BF42-A0DB-5A2B5E61A3A8}" srcOrd="0" destOrd="0" presId="urn:microsoft.com/office/officeart/2008/layout/LinedList"/>
    <dgm:cxn modelId="{20055409-FA99-4567-92C5-1709A5AB9E4D}" type="presParOf" srcId="{D06F8563-21D8-9742-9655-9B668CF235AD}" destId="{D6847470-F054-2943-A634-F983FF0A0122}" srcOrd="1" destOrd="0" presId="urn:microsoft.com/office/officeart/2008/layout/LinedList"/>
    <dgm:cxn modelId="{985BE4B0-9244-4A65-AAAE-70DADDCEE75D}" type="presParOf" srcId="{D06F8563-21D8-9742-9655-9B668CF235AD}" destId="{93837557-E77B-4749-A0F8-1876E8CD33B9}" srcOrd="2" destOrd="0" presId="urn:microsoft.com/office/officeart/2008/layout/LinedList"/>
    <dgm:cxn modelId="{E04284FD-B329-4397-8BAB-4F8605EFA97E}" type="presParOf" srcId="{71554259-89F3-DC41-AF38-A80F6823C6AB}" destId="{5B901F7D-EE59-304E-B86D-F0C8CC3A841B}" srcOrd="5" destOrd="0" presId="urn:microsoft.com/office/officeart/2008/layout/LinedList"/>
    <dgm:cxn modelId="{3A151C23-69F1-4287-AD33-503919EBA03C}" type="presParOf" srcId="{71554259-89F3-DC41-AF38-A80F6823C6AB}" destId="{3A7A15FE-03D5-7B4E-BE07-5A9A9318E5F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en-US" sz="2600" b="1" dirty="0" err="1" smtClean="0">
              <a:latin typeface="Sylfaen" panose="010A0502050306030303" pitchFamily="18" charset="0"/>
            </a:rPr>
            <a:t>Նշվածների՞ց</a:t>
          </a:r>
          <a:r>
            <a:rPr lang="en-US" sz="2600" b="1" dirty="0" smtClean="0">
              <a:latin typeface="Sylfaen" panose="010A0502050306030303" pitchFamily="18" charset="0"/>
            </a:rPr>
            <a:t> </a:t>
          </a:r>
          <a:r>
            <a:rPr lang="en-US" sz="2600" b="1" dirty="0" err="1" smtClean="0">
              <a:latin typeface="Sylfaen" panose="010A0502050306030303" pitchFamily="18" charset="0"/>
            </a:rPr>
            <a:t>որն</a:t>
          </a:r>
          <a:r>
            <a:rPr lang="en-US" sz="2600" b="1" dirty="0" smtClean="0">
              <a:latin typeface="Sylfaen" panose="010A0502050306030303" pitchFamily="18" charset="0"/>
            </a:rPr>
            <a:t> է </a:t>
          </a:r>
          <a:r>
            <a:rPr lang="en-US" sz="2600" b="1" dirty="0" err="1" smtClean="0">
              <a:latin typeface="Sylfaen" panose="010A0502050306030303" pitchFamily="18" charset="0"/>
            </a:rPr>
            <a:t>ճիշտ</a:t>
          </a:r>
          <a:r>
            <a:rPr lang="en-US" sz="2600" b="1" dirty="0" smtClean="0">
              <a:latin typeface="Sylfaen" panose="010A0502050306030303" pitchFamily="18" charset="0"/>
            </a:rPr>
            <a:t> </a:t>
          </a:r>
          <a:r>
            <a:rPr lang="en-US" sz="2600" b="1" dirty="0" err="1" smtClean="0">
              <a:latin typeface="Sylfaen" panose="010A0502050306030303" pitchFamily="18" charset="0"/>
            </a:rPr>
            <a:t>պատասխանը</a:t>
          </a:r>
          <a:r>
            <a:rPr lang="en-US" sz="2600" b="1" dirty="0" smtClean="0">
              <a:latin typeface="Sylfaen" panose="010A0502050306030303" pitchFamily="18" charset="0"/>
            </a:rPr>
            <a:t>– </a:t>
          </a:r>
        </a:p>
        <a:p>
          <a:r>
            <a:rPr lang="en-US" sz="2600" b="1" dirty="0" err="1" smtClean="0">
              <a:latin typeface="Sylfaen" panose="010A0502050306030303" pitchFamily="18" charset="0"/>
            </a:rPr>
            <a:t>Բուդապեշտի</a:t>
          </a:r>
          <a:r>
            <a:rPr lang="en-US" sz="2600" b="1" dirty="0" smtClean="0">
              <a:latin typeface="Sylfaen" panose="010A0502050306030303" pitchFamily="18" charset="0"/>
            </a:rPr>
            <a:t> </a:t>
          </a:r>
          <a:r>
            <a:rPr lang="en-US" sz="2600" b="1" dirty="0" err="1" smtClean="0">
              <a:latin typeface="Sylfaen" panose="010A0502050306030303" pitchFamily="18" charset="0"/>
            </a:rPr>
            <a:t>Կոնվենցիան</a:t>
          </a:r>
          <a:r>
            <a:rPr lang="en-US" sz="2600" b="1" dirty="0" smtClean="0">
              <a:latin typeface="Sylfaen" panose="010A0502050306030303" pitchFamily="18" charset="0"/>
            </a:rPr>
            <a:t>.</a:t>
          </a:r>
          <a:endParaRPr lang="en-US" sz="2600" b="1" dirty="0">
            <a:latin typeface="Sylfaen" panose="010A0502050306030303" pitchFamily="18" charset="0"/>
          </a:endParaRPr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/>
      <dgm:spPr/>
      <dgm:t>
        <a:bodyPr/>
        <a:lstStyle/>
        <a:p>
          <a:pPr algn="l"/>
          <a:r>
            <a:rPr lang="en-US" dirty="0" smtClean="0">
              <a:latin typeface="Sylfaen" panose="010A0502050306030303" pitchFamily="18" charset="0"/>
            </a:rPr>
            <a:t>ա) </a:t>
          </a:r>
          <a:r>
            <a:rPr lang="en-US" dirty="0" err="1" smtClean="0">
              <a:latin typeface="Sylfaen" panose="010A0502050306030303" pitchFamily="18" charset="0"/>
            </a:rPr>
            <a:t>Պայմանագիր</a:t>
          </a:r>
          <a:r>
            <a:rPr lang="en-US" dirty="0" smtClean="0">
              <a:latin typeface="Sylfaen" panose="010A0502050306030303" pitchFamily="18" charset="0"/>
            </a:rPr>
            <a:t> է՝ </a:t>
          </a:r>
          <a:r>
            <a:rPr lang="en-US" dirty="0" err="1" smtClean="0">
              <a:latin typeface="Sylfaen" panose="010A0502050306030303" pitchFamily="18" charset="0"/>
            </a:rPr>
            <a:t>կիբերհանցագործությունների</a:t>
          </a:r>
          <a:r>
            <a:rPr lang="en-US" dirty="0" smtClean="0">
              <a:latin typeface="Sylfaen" panose="010A0502050306030303" pitchFamily="18" charset="0"/>
            </a:rPr>
            <a:t>, </a:t>
          </a:r>
          <a:r>
            <a:rPr lang="en-US" dirty="0" err="1" smtClean="0">
              <a:latin typeface="Sylfaen" panose="010A0502050306030303" pitchFamily="18" charset="0"/>
            </a:rPr>
            <a:t>ինչպես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նաև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էլեկտրոնային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ձևով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ապացույցների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վերաբերյալ</a:t>
          </a:r>
          <a:endParaRPr lang="en-US" dirty="0" smtClean="0">
            <a:latin typeface="Sylfaen" panose="010A0502050306030303" pitchFamily="18" charset="0"/>
          </a:endParaRPr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412DA8CB-B9E5-F44F-9FDD-EF35DF68306D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բ) </a:t>
          </a:r>
          <a:r>
            <a:rPr lang="en-US" dirty="0" err="1" smtClean="0">
              <a:latin typeface="Sylfaen" panose="010A0502050306030303" pitchFamily="18" charset="0"/>
            </a:rPr>
            <a:t>Համընդհանուր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պայմանագիր</a:t>
          </a:r>
          <a:r>
            <a:rPr lang="en-US" dirty="0" smtClean="0">
              <a:latin typeface="Sylfaen" panose="010A0502050306030303" pitchFamily="18" charset="0"/>
            </a:rPr>
            <a:t> է</a:t>
          </a:r>
          <a:endParaRPr lang="en-US" dirty="0">
            <a:latin typeface="Sylfaen" panose="010A0502050306030303" pitchFamily="18" charset="0"/>
          </a:endParaRPr>
        </a:p>
      </dgm:t>
    </dgm:pt>
    <dgm:pt modelId="{7E8B7982-18DC-F246-BFD4-7B9D4C9DB2CA}" type="parTrans" cxnId="{AFD2487F-444F-4C44-A623-9AAFEB90AC49}">
      <dgm:prSet/>
      <dgm:spPr/>
      <dgm:t>
        <a:bodyPr/>
        <a:lstStyle/>
        <a:p>
          <a:endParaRPr lang="en-US"/>
        </a:p>
      </dgm:t>
    </dgm:pt>
    <dgm:pt modelId="{960A4A2E-B23E-7544-9A93-1312898E2DC4}" type="sibTrans" cxnId="{AFD2487F-444F-4C44-A623-9AAFEB90AC49}">
      <dgm:prSet/>
      <dgm:spPr/>
      <dgm:t>
        <a:bodyPr/>
        <a:lstStyle/>
        <a:p>
          <a:endParaRPr lang="en-US"/>
        </a:p>
      </dgm:t>
    </dgm:pt>
    <dgm:pt modelId="{D907F82D-4934-4260-A319-D0C1005DB73A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Գ</a:t>
          </a:r>
          <a:r>
            <a:rPr lang="en-US" dirty="0" smtClean="0">
              <a:latin typeface="Sylfaen" panose="010A0502050306030303" pitchFamily="18" charset="0"/>
            </a:rPr>
            <a:t>) </a:t>
          </a:r>
          <a:r>
            <a:rPr lang="en-US" dirty="0" err="1" smtClean="0">
              <a:latin typeface="Sylfaen" panose="010A0502050306030303" pitchFamily="18" charset="0"/>
            </a:rPr>
            <a:t>Աջակցում</a:t>
          </a:r>
          <a:r>
            <a:rPr lang="en-US" dirty="0" smtClean="0">
              <a:latin typeface="Sylfaen" panose="010A0502050306030303" pitchFamily="18" charset="0"/>
            </a:rPr>
            <a:t> է </a:t>
          </a:r>
          <a:r>
            <a:rPr lang="en-US" dirty="0" err="1" smtClean="0">
              <a:latin typeface="Sylfaen" panose="010A0502050306030303" pitchFamily="18" charset="0"/>
            </a:rPr>
            <a:t>փողերի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լվացման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դեմ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պայքարին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6643C99F-6929-4115-B10C-449964C298DB}" type="parTrans" cxnId="{5441ACF7-001D-47E8-BE90-D77A819FBE03}">
      <dgm:prSet/>
      <dgm:spPr/>
      <dgm:t>
        <a:bodyPr/>
        <a:lstStyle/>
        <a:p>
          <a:endParaRPr lang="aa-ET"/>
        </a:p>
      </dgm:t>
    </dgm:pt>
    <dgm:pt modelId="{9EB8D1B3-16DB-4A75-A7E2-3B79ADD997CE}" type="sibTrans" cxnId="{5441ACF7-001D-47E8-BE90-D77A819FBE03}">
      <dgm:prSet/>
      <dgm:spPr/>
      <dgm:t>
        <a:bodyPr/>
        <a:lstStyle/>
        <a:p>
          <a:endParaRPr lang="aa-ET"/>
        </a:p>
      </dgm:t>
    </dgm:pt>
    <dgm:pt modelId="{9EFF4F62-79ED-4EA0-85C1-51F88755C8EE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դ) </a:t>
          </a:r>
          <a:r>
            <a:rPr lang="hy-AM" b="0" i="0" dirty="0" smtClean="0">
              <a:latin typeface="Sylfaen" panose="010A0502050306030303" pitchFamily="18" charset="0"/>
            </a:rPr>
            <a:t>Նպաստում է ենթակառուցվածքների երկրներին</a:t>
          </a:r>
          <a:endParaRPr lang="en-US" dirty="0">
            <a:latin typeface="Sylfaen" panose="010A0502050306030303" pitchFamily="18" charset="0"/>
          </a:endParaRPr>
        </a:p>
      </dgm:t>
    </dgm:pt>
    <dgm:pt modelId="{8EAFCDE7-4869-4D95-9359-6DA608AB28F0}" type="parTrans" cxnId="{40F08CBE-C0FF-49E9-A14D-59F0F70F60CC}">
      <dgm:prSet/>
      <dgm:spPr/>
      <dgm:t>
        <a:bodyPr/>
        <a:lstStyle/>
        <a:p>
          <a:endParaRPr lang="aa-ET"/>
        </a:p>
      </dgm:t>
    </dgm:pt>
    <dgm:pt modelId="{D3274077-7919-4B64-B4D8-786A32E9EF73}" type="sibTrans" cxnId="{40F08CBE-C0FF-49E9-A14D-59F0F70F60CC}">
      <dgm:prSet/>
      <dgm:spPr/>
      <dgm:t>
        <a:bodyPr/>
        <a:lstStyle/>
        <a:p>
          <a:endParaRPr lang="aa-ET"/>
        </a:p>
      </dgm:t>
    </dgm:pt>
    <dgm:pt modelId="{2D567ECC-EE11-40BE-8D44-12DF75E7AAA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ե) </a:t>
          </a:r>
          <a:r>
            <a:rPr lang="en-US" dirty="0" err="1" smtClean="0">
              <a:latin typeface="Sylfaen" panose="010A0502050306030303" pitchFamily="18" charset="0"/>
            </a:rPr>
            <a:t>Կարող</a:t>
          </a:r>
          <a:r>
            <a:rPr lang="en-US" dirty="0" smtClean="0">
              <a:latin typeface="Sylfaen" panose="010A0502050306030303" pitchFamily="18" charset="0"/>
            </a:rPr>
            <a:t> է </a:t>
          </a:r>
          <a:r>
            <a:rPr lang="en-US" dirty="0" err="1" smtClean="0">
              <a:latin typeface="Sylfaen" panose="010A0502050306030303" pitchFamily="18" charset="0"/>
            </a:rPr>
            <a:t>օգտագործվել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վիրտուալ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արժույթները</a:t>
          </a:r>
          <a:r>
            <a:rPr lang="en-US" dirty="0" smtClean="0">
              <a:latin typeface="Sylfaen" panose="010A0502050306030303" pitchFamily="18" charset="0"/>
            </a:rPr>
            <a:t> և </a:t>
          </a:r>
          <a:r>
            <a:rPr lang="en-US" dirty="0" err="1" smtClean="0">
              <a:latin typeface="Sylfaen" panose="010A0502050306030303" pitchFamily="18" charset="0"/>
            </a:rPr>
            <a:t>վիրտուալ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ակտիվները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սառեցնելու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համար</a:t>
          </a:r>
          <a:endParaRPr lang="en-US" dirty="0">
            <a:latin typeface="Sylfaen" panose="010A0502050306030303" pitchFamily="18" charset="0"/>
          </a:endParaRPr>
        </a:p>
      </dgm:t>
    </dgm:pt>
    <dgm:pt modelId="{096A135B-3D51-4C14-B762-4DFFB46136C9}" type="parTrans" cxnId="{45629286-2642-481F-BB3F-C9DC76E6A851}">
      <dgm:prSet/>
      <dgm:spPr/>
      <dgm:t>
        <a:bodyPr/>
        <a:lstStyle/>
        <a:p>
          <a:endParaRPr lang="aa-ET"/>
        </a:p>
      </dgm:t>
    </dgm:pt>
    <dgm:pt modelId="{352CE29C-C095-4E8D-B62B-E607F5416469}" type="sibTrans" cxnId="{45629286-2642-481F-BB3F-C9DC76E6A851}">
      <dgm:prSet/>
      <dgm:spPr/>
      <dgm:t>
        <a:bodyPr/>
        <a:lstStyle/>
        <a:p>
          <a:endParaRPr lang="aa-ET"/>
        </a:p>
      </dgm:t>
    </dgm:pt>
    <dgm:pt modelId="{5145A4A8-5A77-439F-AFC2-7DC2391D00EB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Sylfaen" panose="010A0502050306030303" pitchFamily="18" charset="0"/>
            </a:rPr>
            <a:t>զ) </a:t>
          </a:r>
          <a:r>
            <a:rPr lang="en-US" b="0" dirty="0" err="1" smtClean="0">
              <a:solidFill>
                <a:schemeClr val="tx1"/>
              </a:solidFill>
              <a:latin typeface="Sylfaen" panose="010A0502050306030303" pitchFamily="18" charset="0"/>
            </a:rPr>
            <a:t>Բոլորը</a:t>
          </a:r>
          <a:endParaRPr lang="en-US" b="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1ED5729A-02FF-4E16-A91F-7CFE69300586}" type="parTrans" cxnId="{93F557A7-0ABA-49E1-8231-6509135CFFF9}">
      <dgm:prSet/>
      <dgm:spPr/>
      <dgm:t>
        <a:bodyPr/>
        <a:lstStyle/>
        <a:p>
          <a:endParaRPr lang="aa-ET"/>
        </a:p>
      </dgm:t>
    </dgm:pt>
    <dgm:pt modelId="{B2DFFEC0-7AFB-49C5-B0DB-ABBFE0D96753}" type="sibTrans" cxnId="{93F557A7-0ABA-49E1-8231-6509135CFFF9}">
      <dgm:prSet/>
      <dgm:spPr/>
      <dgm:t>
        <a:bodyPr/>
        <a:lstStyle/>
        <a:p>
          <a:endParaRPr lang="aa-ET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7" custScaleX="194813" custScaleY="100196" custLinFactNeighborX="-1407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7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6"/>
      <dgm:spPr/>
    </dgm:pt>
    <dgm:pt modelId="{9C715A5E-13B0-3F4D-85BD-4FA3A97839C5}" type="pres">
      <dgm:prSet presAssocID="{7029F5E8-D056-AE49-BD66-3C193010DDE8}" presName="vertSpace2b" presStyleCnt="0"/>
      <dgm:spPr/>
    </dgm:pt>
    <dgm:pt modelId="{A4B3FD2E-63E5-E445-B87B-210177B3706B}" type="pres">
      <dgm:prSet presAssocID="{412DA8CB-B9E5-F44F-9FDD-EF35DF68306D}" presName="horz2" presStyleCnt="0"/>
      <dgm:spPr/>
    </dgm:pt>
    <dgm:pt modelId="{B4FE7B28-4407-5045-AAC1-7786FB86FE88}" type="pres">
      <dgm:prSet presAssocID="{412DA8CB-B9E5-F44F-9FDD-EF35DF68306D}" presName="horzSpace2" presStyleCnt="0"/>
      <dgm:spPr/>
    </dgm:pt>
    <dgm:pt modelId="{B9E57DF2-F223-F848-B6AB-FEB0F6FB4076}" type="pres">
      <dgm:prSet presAssocID="{412DA8CB-B9E5-F44F-9FDD-EF35DF68306D}" presName="tx2" presStyleLbl="revTx" presStyleIdx="2" presStyleCnt="7"/>
      <dgm:spPr/>
      <dgm:t>
        <a:bodyPr/>
        <a:lstStyle/>
        <a:p>
          <a:endParaRPr lang="en-US"/>
        </a:p>
      </dgm:t>
    </dgm:pt>
    <dgm:pt modelId="{84017E13-6661-1647-9DB1-F43BB49DC0FD}" type="pres">
      <dgm:prSet presAssocID="{412DA8CB-B9E5-F44F-9FDD-EF35DF68306D}" presName="vert2" presStyleCnt="0"/>
      <dgm:spPr/>
    </dgm:pt>
    <dgm:pt modelId="{1E88F2A9-FC8F-2A4F-ABF4-2C5837CA76E5}" type="pres">
      <dgm:prSet presAssocID="{412DA8CB-B9E5-F44F-9FDD-EF35DF68306D}" presName="thinLine2b" presStyleLbl="callout" presStyleIdx="1" presStyleCnt="6"/>
      <dgm:spPr/>
    </dgm:pt>
    <dgm:pt modelId="{02B19E4E-8333-4B4F-AA1E-19B5E7CAD48B}" type="pres">
      <dgm:prSet presAssocID="{412DA8CB-B9E5-F44F-9FDD-EF35DF68306D}" presName="vertSpace2b" presStyleCnt="0"/>
      <dgm:spPr/>
    </dgm:pt>
    <dgm:pt modelId="{5121BA32-9249-455A-8A20-08E85B86269F}" type="pres">
      <dgm:prSet presAssocID="{D907F82D-4934-4260-A319-D0C1005DB73A}" presName="horz2" presStyleCnt="0"/>
      <dgm:spPr/>
    </dgm:pt>
    <dgm:pt modelId="{E379A0C3-13D3-46B9-950A-CF0A08724A6D}" type="pres">
      <dgm:prSet presAssocID="{D907F82D-4934-4260-A319-D0C1005DB73A}" presName="horzSpace2" presStyleCnt="0"/>
      <dgm:spPr/>
    </dgm:pt>
    <dgm:pt modelId="{576A2C98-791A-4E50-8CB8-1914215BEA2D}" type="pres">
      <dgm:prSet presAssocID="{D907F82D-4934-4260-A319-D0C1005DB73A}" presName="tx2" presStyleLbl="revTx" presStyleIdx="3" presStyleCnt="7"/>
      <dgm:spPr/>
      <dgm:t>
        <a:bodyPr/>
        <a:lstStyle/>
        <a:p>
          <a:endParaRPr lang="en-US"/>
        </a:p>
      </dgm:t>
    </dgm:pt>
    <dgm:pt modelId="{3EC880A3-8E6D-40A4-857F-9A4C9ED1B22A}" type="pres">
      <dgm:prSet presAssocID="{D907F82D-4934-4260-A319-D0C1005DB73A}" presName="vert2" presStyleCnt="0"/>
      <dgm:spPr/>
    </dgm:pt>
    <dgm:pt modelId="{45167FBC-5EE3-4C8A-A94C-30BB5DE89AD6}" type="pres">
      <dgm:prSet presAssocID="{D907F82D-4934-4260-A319-D0C1005DB73A}" presName="thinLine2b" presStyleLbl="callout" presStyleIdx="2" presStyleCnt="6"/>
      <dgm:spPr/>
    </dgm:pt>
    <dgm:pt modelId="{BC5CA65E-0C6F-472F-B2E2-282C2CDDDC9F}" type="pres">
      <dgm:prSet presAssocID="{D907F82D-4934-4260-A319-D0C1005DB73A}" presName="vertSpace2b" presStyleCnt="0"/>
      <dgm:spPr/>
    </dgm:pt>
    <dgm:pt modelId="{DFE917DE-2459-4110-B5CA-909F8A25E9B3}" type="pres">
      <dgm:prSet presAssocID="{9EFF4F62-79ED-4EA0-85C1-51F88755C8EE}" presName="horz2" presStyleCnt="0"/>
      <dgm:spPr/>
    </dgm:pt>
    <dgm:pt modelId="{BFFB7145-8402-485B-85FA-7C375AFB0A2C}" type="pres">
      <dgm:prSet presAssocID="{9EFF4F62-79ED-4EA0-85C1-51F88755C8EE}" presName="horzSpace2" presStyleCnt="0"/>
      <dgm:spPr/>
    </dgm:pt>
    <dgm:pt modelId="{0DEDE790-6650-4E13-B812-9DA3ABBAEB7C}" type="pres">
      <dgm:prSet presAssocID="{9EFF4F62-79ED-4EA0-85C1-51F88755C8EE}" presName="tx2" presStyleLbl="revTx" presStyleIdx="4" presStyleCnt="7" custLinFactNeighborX="706"/>
      <dgm:spPr/>
      <dgm:t>
        <a:bodyPr/>
        <a:lstStyle/>
        <a:p>
          <a:endParaRPr lang="en-US"/>
        </a:p>
      </dgm:t>
    </dgm:pt>
    <dgm:pt modelId="{CC02E1CA-72BE-493C-916D-08B08D649491}" type="pres">
      <dgm:prSet presAssocID="{9EFF4F62-79ED-4EA0-85C1-51F88755C8EE}" presName="vert2" presStyleCnt="0"/>
      <dgm:spPr/>
    </dgm:pt>
    <dgm:pt modelId="{41DAB04F-B76E-41A3-BF92-19D36F058A9E}" type="pres">
      <dgm:prSet presAssocID="{9EFF4F62-79ED-4EA0-85C1-51F88755C8EE}" presName="thinLine2b" presStyleLbl="callout" presStyleIdx="3" presStyleCnt="6"/>
      <dgm:spPr/>
    </dgm:pt>
    <dgm:pt modelId="{E5F9CA9F-91E3-425C-B99F-A98D8F0B0A7F}" type="pres">
      <dgm:prSet presAssocID="{9EFF4F62-79ED-4EA0-85C1-51F88755C8EE}" presName="vertSpace2b" presStyleCnt="0"/>
      <dgm:spPr/>
    </dgm:pt>
    <dgm:pt modelId="{B3DB48DB-4C93-4596-9AC6-3B83B01CF220}" type="pres">
      <dgm:prSet presAssocID="{2D567ECC-EE11-40BE-8D44-12DF75E7AAA4}" presName="horz2" presStyleCnt="0"/>
      <dgm:spPr/>
    </dgm:pt>
    <dgm:pt modelId="{40B7A97C-3464-43FE-BFE9-19588B33F0C0}" type="pres">
      <dgm:prSet presAssocID="{2D567ECC-EE11-40BE-8D44-12DF75E7AAA4}" presName="horzSpace2" presStyleCnt="0"/>
      <dgm:spPr/>
    </dgm:pt>
    <dgm:pt modelId="{27817E14-DB1F-4D8F-A68A-7A628C5AB32E}" type="pres">
      <dgm:prSet presAssocID="{2D567ECC-EE11-40BE-8D44-12DF75E7AAA4}" presName="tx2" presStyleLbl="revTx" presStyleIdx="5" presStyleCnt="7"/>
      <dgm:spPr/>
      <dgm:t>
        <a:bodyPr/>
        <a:lstStyle/>
        <a:p>
          <a:endParaRPr lang="en-US"/>
        </a:p>
      </dgm:t>
    </dgm:pt>
    <dgm:pt modelId="{4DA3FBF6-D5DD-4780-9A67-BC9D183196BA}" type="pres">
      <dgm:prSet presAssocID="{2D567ECC-EE11-40BE-8D44-12DF75E7AAA4}" presName="vert2" presStyleCnt="0"/>
      <dgm:spPr/>
    </dgm:pt>
    <dgm:pt modelId="{9B1E8AEA-2A8D-4500-8486-4DCED5C7B4CD}" type="pres">
      <dgm:prSet presAssocID="{2D567ECC-EE11-40BE-8D44-12DF75E7AAA4}" presName="thinLine2b" presStyleLbl="callout" presStyleIdx="4" presStyleCnt="6"/>
      <dgm:spPr/>
    </dgm:pt>
    <dgm:pt modelId="{E3E8A01D-29A2-442B-B2D9-9A8138A25142}" type="pres">
      <dgm:prSet presAssocID="{2D567ECC-EE11-40BE-8D44-12DF75E7AAA4}" presName="vertSpace2b" presStyleCnt="0"/>
      <dgm:spPr/>
    </dgm:pt>
    <dgm:pt modelId="{4B9A653A-0AA5-4263-8B76-EEDF7E4E7C48}" type="pres">
      <dgm:prSet presAssocID="{5145A4A8-5A77-439F-AFC2-7DC2391D00EB}" presName="horz2" presStyleCnt="0"/>
      <dgm:spPr/>
    </dgm:pt>
    <dgm:pt modelId="{CBF56963-1E1F-4F50-935A-1E4A12FB4AE9}" type="pres">
      <dgm:prSet presAssocID="{5145A4A8-5A77-439F-AFC2-7DC2391D00EB}" presName="horzSpace2" presStyleCnt="0"/>
      <dgm:spPr/>
    </dgm:pt>
    <dgm:pt modelId="{6298CF68-F6D0-4A26-B99F-FB0058621F2E}" type="pres">
      <dgm:prSet presAssocID="{5145A4A8-5A77-439F-AFC2-7DC2391D00EB}" presName="tx2" presStyleLbl="revTx" presStyleIdx="6" presStyleCnt="7"/>
      <dgm:spPr/>
      <dgm:t>
        <a:bodyPr/>
        <a:lstStyle/>
        <a:p>
          <a:endParaRPr lang="en-US"/>
        </a:p>
      </dgm:t>
    </dgm:pt>
    <dgm:pt modelId="{DE8D4A08-9E2E-4E83-98EF-0410B1867762}" type="pres">
      <dgm:prSet presAssocID="{5145A4A8-5A77-439F-AFC2-7DC2391D00EB}" presName="vert2" presStyleCnt="0"/>
      <dgm:spPr/>
    </dgm:pt>
    <dgm:pt modelId="{281B62DC-F992-4147-9B8F-04FD715E221E}" type="pres">
      <dgm:prSet presAssocID="{5145A4A8-5A77-439F-AFC2-7DC2391D00EB}" presName="thinLine2b" presStyleLbl="callout" presStyleIdx="5" presStyleCnt="6"/>
      <dgm:spPr/>
    </dgm:pt>
    <dgm:pt modelId="{61EDDC00-DBB8-412D-B06E-5637C1ED5F96}" type="pres">
      <dgm:prSet presAssocID="{5145A4A8-5A77-439F-AFC2-7DC2391D00EB}" presName="vertSpace2b" presStyleCnt="0"/>
      <dgm:spPr/>
    </dgm:pt>
  </dgm:ptLst>
  <dgm:cxnLst>
    <dgm:cxn modelId="{5441ACF7-001D-47E8-BE90-D77A819FBE03}" srcId="{8E61202A-36DD-0240-811A-270D9611A395}" destId="{D907F82D-4934-4260-A319-D0C1005DB73A}" srcOrd="2" destOrd="0" parTransId="{6643C99F-6929-4115-B10C-449964C298DB}" sibTransId="{9EB8D1B3-16DB-4A75-A7E2-3B79ADD997CE}"/>
    <dgm:cxn modelId="{B372B13A-79B2-436F-98D5-E931EC7BC2B7}" type="presOf" srcId="{7029F5E8-D056-AE49-BD66-3C193010DDE8}" destId="{5D9EDF3F-7B20-8E47-A431-F9F24450F874}" srcOrd="0" destOrd="0" presId="urn:microsoft.com/office/officeart/2008/layout/LinedList"/>
    <dgm:cxn modelId="{8E8A770C-E1B6-4696-A6C3-9BE691B7A12F}" type="presOf" srcId="{D907F82D-4934-4260-A319-D0C1005DB73A}" destId="{576A2C98-791A-4E50-8CB8-1914215BEA2D}" srcOrd="0" destOrd="0" presId="urn:microsoft.com/office/officeart/2008/layout/LinedList"/>
    <dgm:cxn modelId="{EDB45DBD-3552-41FD-AD74-9D7E67D76E98}" type="presOf" srcId="{3C774A1C-BB1C-4347-A758-A94A436F7244}" destId="{9CA50A65-40FA-E945-A868-9E3FE840B07E}" srcOrd="0" destOrd="0" presId="urn:microsoft.com/office/officeart/2008/layout/LinedList"/>
    <dgm:cxn modelId="{AFD2487F-444F-4C44-A623-9AAFEB90AC49}" srcId="{8E61202A-36DD-0240-811A-270D9611A395}" destId="{412DA8CB-B9E5-F44F-9FDD-EF35DF68306D}" srcOrd="1" destOrd="0" parTransId="{7E8B7982-18DC-F246-BFD4-7B9D4C9DB2CA}" sibTransId="{960A4A2E-B23E-7544-9A93-1312898E2DC4}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F6AAAA11-DC16-4D8E-A28A-E8418E8ED636}" type="presOf" srcId="{8E61202A-36DD-0240-811A-270D9611A395}" destId="{CFE00427-EDF8-324F-9A5C-A181E81A4D48}" srcOrd="0" destOrd="0" presId="urn:microsoft.com/office/officeart/2008/layout/LinedList"/>
    <dgm:cxn modelId="{8C03D0D1-932A-4AD6-8D63-FCD19A0FAE4B}" type="presOf" srcId="{412DA8CB-B9E5-F44F-9FDD-EF35DF68306D}" destId="{B9E57DF2-F223-F848-B6AB-FEB0F6FB4076}" srcOrd="0" destOrd="0" presId="urn:microsoft.com/office/officeart/2008/layout/LinedList"/>
    <dgm:cxn modelId="{048794CA-5688-4BC6-8DE4-9505418803FD}" type="presOf" srcId="{2D567ECC-EE11-40BE-8D44-12DF75E7AAA4}" destId="{27817E14-DB1F-4D8F-A68A-7A628C5AB32E}" srcOrd="0" destOrd="0" presId="urn:microsoft.com/office/officeart/2008/layout/LinedList"/>
    <dgm:cxn modelId="{93F557A7-0ABA-49E1-8231-6509135CFFF9}" srcId="{8E61202A-36DD-0240-811A-270D9611A395}" destId="{5145A4A8-5A77-439F-AFC2-7DC2391D00EB}" srcOrd="5" destOrd="0" parTransId="{1ED5729A-02FF-4E16-A91F-7CFE69300586}" sibTransId="{B2DFFEC0-7AFB-49C5-B0DB-ABBFE0D96753}"/>
    <dgm:cxn modelId="{BB0FC586-3556-4775-9DD2-41D532B8F1AC}" type="presOf" srcId="{5145A4A8-5A77-439F-AFC2-7DC2391D00EB}" destId="{6298CF68-F6D0-4A26-B99F-FB0058621F2E}" srcOrd="0" destOrd="0" presId="urn:microsoft.com/office/officeart/2008/layout/LinedList"/>
    <dgm:cxn modelId="{45629286-2642-481F-BB3F-C9DC76E6A851}" srcId="{8E61202A-36DD-0240-811A-270D9611A395}" destId="{2D567ECC-EE11-40BE-8D44-12DF75E7AAA4}" srcOrd="4" destOrd="0" parTransId="{096A135B-3D51-4C14-B762-4DFFB46136C9}" sibTransId="{352CE29C-C095-4E8D-B62B-E607F5416469}"/>
    <dgm:cxn modelId="{9F523B80-8779-4407-8F12-E61D038E2CE1}" type="presOf" srcId="{9EFF4F62-79ED-4EA0-85C1-51F88755C8EE}" destId="{0DEDE790-6650-4E13-B812-9DA3ABBAEB7C}" srcOrd="0" destOrd="0" presId="urn:microsoft.com/office/officeart/2008/layout/LinedList"/>
    <dgm:cxn modelId="{40F08CBE-C0FF-49E9-A14D-59F0F70F60CC}" srcId="{8E61202A-36DD-0240-811A-270D9611A395}" destId="{9EFF4F62-79ED-4EA0-85C1-51F88755C8EE}" srcOrd="3" destOrd="0" parTransId="{8EAFCDE7-4869-4D95-9359-6DA608AB28F0}" sibTransId="{D3274077-7919-4B64-B4D8-786A32E9EF73}"/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010CFF24-739E-44CF-8899-5C60D1817E43}" type="presParOf" srcId="{9CA50A65-40FA-E945-A868-9E3FE840B07E}" destId="{D5C7DCB4-3723-4443-ADD7-DBEB1005841A}" srcOrd="0" destOrd="0" presId="urn:microsoft.com/office/officeart/2008/layout/LinedList"/>
    <dgm:cxn modelId="{3EB59052-15E8-4FA3-814A-B32235669C9D}" type="presParOf" srcId="{9CA50A65-40FA-E945-A868-9E3FE840B07E}" destId="{9F8ADD56-4647-5947-BF4A-89820DB0503F}" srcOrd="1" destOrd="0" presId="urn:microsoft.com/office/officeart/2008/layout/LinedList"/>
    <dgm:cxn modelId="{1277958C-947D-428F-8DF8-7CD31963DF56}" type="presParOf" srcId="{9F8ADD56-4647-5947-BF4A-89820DB0503F}" destId="{CFE00427-EDF8-324F-9A5C-A181E81A4D48}" srcOrd="0" destOrd="0" presId="urn:microsoft.com/office/officeart/2008/layout/LinedList"/>
    <dgm:cxn modelId="{7E04CB8F-20A6-45DD-97D1-8B795E65991B}" type="presParOf" srcId="{9F8ADD56-4647-5947-BF4A-89820DB0503F}" destId="{71554259-89F3-DC41-AF38-A80F6823C6AB}" srcOrd="1" destOrd="0" presId="urn:microsoft.com/office/officeart/2008/layout/LinedList"/>
    <dgm:cxn modelId="{B563DAAA-2A5D-4AFF-8105-471A20DB4455}" type="presParOf" srcId="{71554259-89F3-DC41-AF38-A80F6823C6AB}" destId="{D0431CA8-5100-6745-A242-ED330061BD73}" srcOrd="0" destOrd="0" presId="urn:microsoft.com/office/officeart/2008/layout/LinedList"/>
    <dgm:cxn modelId="{C608F5EF-565B-4445-8592-4567149C67C4}" type="presParOf" srcId="{71554259-89F3-DC41-AF38-A80F6823C6AB}" destId="{FE55CC5A-C0EF-DF45-AF1E-C9A5EF0E713C}" srcOrd="1" destOrd="0" presId="urn:microsoft.com/office/officeart/2008/layout/LinedList"/>
    <dgm:cxn modelId="{6201BDB3-2316-43BF-B094-EE93D515E812}" type="presParOf" srcId="{FE55CC5A-C0EF-DF45-AF1E-C9A5EF0E713C}" destId="{D79F8CF2-80EE-C747-9C26-26414E55692C}" srcOrd="0" destOrd="0" presId="urn:microsoft.com/office/officeart/2008/layout/LinedList"/>
    <dgm:cxn modelId="{D7FD5BF6-2509-4F39-9CA6-1BA1A8FCCBF1}" type="presParOf" srcId="{FE55CC5A-C0EF-DF45-AF1E-C9A5EF0E713C}" destId="{5D9EDF3F-7B20-8E47-A431-F9F24450F874}" srcOrd="1" destOrd="0" presId="urn:microsoft.com/office/officeart/2008/layout/LinedList"/>
    <dgm:cxn modelId="{6C02CAE4-11BD-4320-A42C-980766C8C40C}" type="presParOf" srcId="{FE55CC5A-C0EF-DF45-AF1E-C9A5EF0E713C}" destId="{EB933D24-ABB6-0C44-A5A7-05F1CB99F1EB}" srcOrd="2" destOrd="0" presId="urn:microsoft.com/office/officeart/2008/layout/LinedList"/>
    <dgm:cxn modelId="{E5C963BD-D71B-49C6-985F-22E0375A1561}" type="presParOf" srcId="{71554259-89F3-DC41-AF38-A80F6823C6AB}" destId="{EB798B99-5590-864A-A2C1-F553D99D3FAA}" srcOrd="2" destOrd="0" presId="urn:microsoft.com/office/officeart/2008/layout/LinedList"/>
    <dgm:cxn modelId="{D6E07E84-7259-49B2-A6B5-83321F72510F}" type="presParOf" srcId="{71554259-89F3-DC41-AF38-A80F6823C6AB}" destId="{9C715A5E-13B0-3F4D-85BD-4FA3A97839C5}" srcOrd="3" destOrd="0" presId="urn:microsoft.com/office/officeart/2008/layout/LinedList"/>
    <dgm:cxn modelId="{757A2FBC-66C2-447E-8B71-0DBDD68F5FCA}" type="presParOf" srcId="{71554259-89F3-DC41-AF38-A80F6823C6AB}" destId="{A4B3FD2E-63E5-E445-B87B-210177B3706B}" srcOrd="4" destOrd="0" presId="urn:microsoft.com/office/officeart/2008/layout/LinedList"/>
    <dgm:cxn modelId="{95E5DD15-DC53-4FD0-8B3C-AC9BD04CF0F6}" type="presParOf" srcId="{A4B3FD2E-63E5-E445-B87B-210177B3706B}" destId="{B4FE7B28-4407-5045-AAC1-7786FB86FE88}" srcOrd="0" destOrd="0" presId="urn:microsoft.com/office/officeart/2008/layout/LinedList"/>
    <dgm:cxn modelId="{4D5B8E1B-FF0E-464E-8B55-94357FBFAE71}" type="presParOf" srcId="{A4B3FD2E-63E5-E445-B87B-210177B3706B}" destId="{B9E57DF2-F223-F848-B6AB-FEB0F6FB4076}" srcOrd="1" destOrd="0" presId="urn:microsoft.com/office/officeart/2008/layout/LinedList"/>
    <dgm:cxn modelId="{9B2940E5-573F-44ED-BA7E-20FCF4E26A74}" type="presParOf" srcId="{A4B3FD2E-63E5-E445-B87B-210177B3706B}" destId="{84017E13-6661-1647-9DB1-F43BB49DC0FD}" srcOrd="2" destOrd="0" presId="urn:microsoft.com/office/officeart/2008/layout/LinedList"/>
    <dgm:cxn modelId="{5136C272-638E-4056-8DE3-462F6A239FE5}" type="presParOf" srcId="{71554259-89F3-DC41-AF38-A80F6823C6AB}" destId="{1E88F2A9-FC8F-2A4F-ABF4-2C5837CA76E5}" srcOrd="5" destOrd="0" presId="urn:microsoft.com/office/officeart/2008/layout/LinedList"/>
    <dgm:cxn modelId="{0699D668-C0CF-4A1D-B609-4B52148912AF}" type="presParOf" srcId="{71554259-89F3-DC41-AF38-A80F6823C6AB}" destId="{02B19E4E-8333-4B4F-AA1E-19B5E7CAD48B}" srcOrd="6" destOrd="0" presId="urn:microsoft.com/office/officeart/2008/layout/LinedList"/>
    <dgm:cxn modelId="{F9557621-9AE4-4DBA-935E-50C6140C8501}" type="presParOf" srcId="{71554259-89F3-DC41-AF38-A80F6823C6AB}" destId="{5121BA32-9249-455A-8A20-08E85B86269F}" srcOrd="7" destOrd="0" presId="urn:microsoft.com/office/officeart/2008/layout/LinedList"/>
    <dgm:cxn modelId="{DFFAEDB4-B97A-417C-A3C0-DAB44C4F3FEB}" type="presParOf" srcId="{5121BA32-9249-455A-8A20-08E85B86269F}" destId="{E379A0C3-13D3-46B9-950A-CF0A08724A6D}" srcOrd="0" destOrd="0" presId="urn:microsoft.com/office/officeart/2008/layout/LinedList"/>
    <dgm:cxn modelId="{78AEAC0A-D4C1-4121-8BF2-5ECF6871A7E1}" type="presParOf" srcId="{5121BA32-9249-455A-8A20-08E85B86269F}" destId="{576A2C98-791A-4E50-8CB8-1914215BEA2D}" srcOrd="1" destOrd="0" presId="urn:microsoft.com/office/officeart/2008/layout/LinedList"/>
    <dgm:cxn modelId="{A4DB45DB-9D04-4CB5-AC66-42127663E2DB}" type="presParOf" srcId="{5121BA32-9249-455A-8A20-08E85B86269F}" destId="{3EC880A3-8E6D-40A4-857F-9A4C9ED1B22A}" srcOrd="2" destOrd="0" presId="urn:microsoft.com/office/officeart/2008/layout/LinedList"/>
    <dgm:cxn modelId="{58E44824-5FC3-4252-BD7A-2A4DA35ECDBA}" type="presParOf" srcId="{71554259-89F3-DC41-AF38-A80F6823C6AB}" destId="{45167FBC-5EE3-4C8A-A94C-30BB5DE89AD6}" srcOrd="8" destOrd="0" presId="urn:microsoft.com/office/officeart/2008/layout/LinedList"/>
    <dgm:cxn modelId="{5032AA9A-0377-4900-9C82-C30F3E57E850}" type="presParOf" srcId="{71554259-89F3-DC41-AF38-A80F6823C6AB}" destId="{BC5CA65E-0C6F-472F-B2E2-282C2CDDDC9F}" srcOrd="9" destOrd="0" presId="urn:microsoft.com/office/officeart/2008/layout/LinedList"/>
    <dgm:cxn modelId="{CC404A0B-B4F2-4FE5-B629-2BFB8159AD6C}" type="presParOf" srcId="{71554259-89F3-DC41-AF38-A80F6823C6AB}" destId="{DFE917DE-2459-4110-B5CA-909F8A25E9B3}" srcOrd="10" destOrd="0" presId="urn:microsoft.com/office/officeart/2008/layout/LinedList"/>
    <dgm:cxn modelId="{F8E1F452-ECE5-4495-9C81-A9A9614A38C4}" type="presParOf" srcId="{DFE917DE-2459-4110-B5CA-909F8A25E9B3}" destId="{BFFB7145-8402-485B-85FA-7C375AFB0A2C}" srcOrd="0" destOrd="0" presId="urn:microsoft.com/office/officeart/2008/layout/LinedList"/>
    <dgm:cxn modelId="{9DD86BA7-28BA-446B-907F-9CE47D03477E}" type="presParOf" srcId="{DFE917DE-2459-4110-B5CA-909F8A25E9B3}" destId="{0DEDE790-6650-4E13-B812-9DA3ABBAEB7C}" srcOrd="1" destOrd="0" presId="urn:microsoft.com/office/officeart/2008/layout/LinedList"/>
    <dgm:cxn modelId="{B7D564F0-4CC8-454F-BD30-CBA94415B05C}" type="presParOf" srcId="{DFE917DE-2459-4110-B5CA-909F8A25E9B3}" destId="{CC02E1CA-72BE-493C-916D-08B08D649491}" srcOrd="2" destOrd="0" presId="urn:microsoft.com/office/officeart/2008/layout/LinedList"/>
    <dgm:cxn modelId="{11C4FDF9-7468-4282-9B08-2AEDD52ED417}" type="presParOf" srcId="{71554259-89F3-DC41-AF38-A80F6823C6AB}" destId="{41DAB04F-B76E-41A3-BF92-19D36F058A9E}" srcOrd="11" destOrd="0" presId="urn:microsoft.com/office/officeart/2008/layout/LinedList"/>
    <dgm:cxn modelId="{83995DEC-5B98-4C6A-B13D-BDF737D064B8}" type="presParOf" srcId="{71554259-89F3-DC41-AF38-A80F6823C6AB}" destId="{E5F9CA9F-91E3-425C-B99F-A98D8F0B0A7F}" srcOrd="12" destOrd="0" presId="urn:microsoft.com/office/officeart/2008/layout/LinedList"/>
    <dgm:cxn modelId="{02708D74-B41D-47E1-9B78-E17B71E76813}" type="presParOf" srcId="{71554259-89F3-DC41-AF38-A80F6823C6AB}" destId="{B3DB48DB-4C93-4596-9AC6-3B83B01CF220}" srcOrd="13" destOrd="0" presId="urn:microsoft.com/office/officeart/2008/layout/LinedList"/>
    <dgm:cxn modelId="{42DFD704-B81F-4560-A0D3-E3B5F075B17D}" type="presParOf" srcId="{B3DB48DB-4C93-4596-9AC6-3B83B01CF220}" destId="{40B7A97C-3464-43FE-BFE9-19588B33F0C0}" srcOrd="0" destOrd="0" presId="urn:microsoft.com/office/officeart/2008/layout/LinedList"/>
    <dgm:cxn modelId="{1149C080-B935-4DC4-8690-2F580A78FB23}" type="presParOf" srcId="{B3DB48DB-4C93-4596-9AC6-3B83B01CF220}" destId="{27817E14-DB1F-4D8F-A68A-7A628C5AB32E}" srcOrd="1" destOrd="0" presId="urn:microsoft.com/office/officeart/2008/layout/LinedList"/>
    <dgm:cxn modelId="{522FC404-5985-4BBF-A341-3C1D0FD3454F}" type="presParOf" srcId="{B3DB48DB-4C93-4596-9AC6-3B83B01CF220}" destId="{4DA3FBF6-D5DD-4780-9A67-BC9D183196BA}" srcOrd="2" destOrd="0" presId="urn:microsoft.com/office/officeart/2008/layout/LinedList"/>
    <dgm:cxn modelId="{C460E973-48A3-43A7-A964-4C9E3031F59F}" type="presParOf" srcId="{71554259-89F3-DC41-AF38-A80F6823C6AB}" destId="{9B1E8AEA-2A8D-4500-8486-4DCED5C7B4CD}" srcOrd="14" destOrd="0" presId="urn:microsoft.com/office/officeart/2008/layout/LinedList"/>
    <dgm:cxn modelId="{F5555BE5-4F07-4A15-84E8-10AC66CB8927}" type="presParOf" srcId="{71554259-89F3-DC41-AF38-A80F6823C6AB}" destId="{E3E8A01D-29A2-442B-B2D9-9A8138A25142}" srcOrd="15" destOrd="0" presId="urn:microsoft.com/office/officeart/2008/layout/LinedList"/>
    <dgm:cxn modelId="{87538BFD-59E2-47AC-9D9B-855658DF8768}" type="presParOf" srcId="{71554259-89F3-DC41-AF38-A80F6823C6AB}" destId="{4B9A653A-0AA5-4263-8B76-EEDF7E4E7C48}" srcOrd="16" destOrd="0" presId="urn:microsoft.com/office/officeart/2008/layout/LinedList"/>
    <dgm:cxn modelId="{24F45B4B-3B12-4549-B555-11C7B64493C6}" type="presParOf" srcId="{4B9A653A-0AA5-4263-8B76-EEDF7E4E7C48}" destId="{CBF56963-1E1F-4F50-935A-1E4A12FB4AE9}" srcOrd="0" destOrd="0" presId="urn:microsoft.com/office/officeart/2008/layout/LinedList"/>
    <dgm:cxn modelId="{62EA6E01-A146-4D59-A39C-B9D97B644740}" type="presParOf" srcId="{4B9A653A-0AA5-4263-8B76-EEDF7E4E7C48}" destId="{6298CF68-F6D0-4A26-B99F-FB0058621F2E}" srcOrd="1" destOrd="0" presId="urn:microsoft.com/office/officeart/2008/layout/LinedList"/>
    <dgm:cxn modelId="{510ACF95-B5D1-46C4-96CB-4D42496799C3}" type="presParOf" srcId="{4B9A653A-0AA5-4263-8B76-EEDF7E4E7C48}" destId="{DE8D4A08-9E2E-4E83-98EF-0410B1867762}" srcOrd="2" destOrd="0" presId="urn:microsoft.com/office/officeart/2008/layout/LinedList"/>
    <dgm:cxn modelId="{BE95FDD7-9D99-481D-AED7-EEDC7CC102DA}" type="presParOf" srcId="{71554259-89F3-DC41-AF38-A80F6823C6AB}" destId="{281B62DC-F992-4147-9B8F-04FD715E221E}" srcOrd="17" destOrd="0" presId="urn:microsoft.com/office/officeart/2008/layout/LinedList"/>
    <dgm:cxn modelId="{36465030-9C8E-45CE-AE5B-00D817C73615}" type="presParOf" srcId="{71554259-89F3-DC41-AF38-A80F6823C6AB}" destId="{61EDDC00-DBB8-412D-B06E-5637C1ED5F9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774A1C-BB1C-4347-A758-A94A436F724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02A-36DD-0240-811A-270D9611A395}">
      <dgm:prSet phldrT="[Text]" custT="1"/>
      <dgm:spPr/>
      <dgm:t>
        <a:bodyPr/>
        <a:lstStyle/>
        <a:p>
          <a:r>
            <a:rPr lang="en-US" sz="2600" b="1" dirty="0" err="1" smtClean="0">
              <a:latin typeface="Sylfaen" panose="010A0502050306030303" pitchFamily="18" charset="0"/>
            </a:rPr>
            <a:t>Նշվածների՞ց</a:t>
          </a:r>
          <a:r>
            <a:rPr lang="en-US" sz="2600" b="1" dirty="0" smtClean="0">
              <a:latin typeface="Sylfaen" panose="010A0502050306030303" pitchFamily="18" charset="0"/>
            </a:rPr>
            <a:t> </a:t>
          </a:r>
          <a:r>
            <a:rPr lang="en-US" sz="2600" b="1" dirty="0" err="1" smtClean="0">
              <a:latin typeface="Sylfaen" panose="010A0502050306030303" pitchFamily="18" charset="0"/>
            </a:rPr>
            <a:t>որն</a:t>
          </a:r>
          <a:r>
            <a:rPr lang="en-US" sz="2600" b="1" dirty="0" smtClean="0">
              <a:latin typeface="Sylfaen" panose="010A0502050306030303" pitchFamily="18" charset="0"/>
            </a:rPr>
            <a:t> է </a:t>
          </a:r>
          <a:r>
            <a:rPr lang="en-US" sz="2600" b="1" dirty="0" err="1" smtClean="0">
              <a:latin typeface="Sylfaen" panose="010A0502050306030303" pitchFamily="18" charset="0"/>
            </a:rPr>
            <a:t>ճիշտ</a:t>
          </a:r>
          <a:r>
            <a:rPr lang="en-US" sz="2600" b="1" dirty="0" smtClean="0">
              <a:latin typeface="Sylfaen" panose="010A0502050306030303" pitchFamily="18" charset="0"/>
            </a:rPr>
            <a:t> </a:t>
          </a:r>
          <a:r>
            <a:rPr lang="en-US" sz="2600" b="1" dirty="0" err="1" smtClean="0">
              <a:latin typeface="Sylfaen" panose="010A0502050306030303" pitchFamily="18" charset="0"/>
            </a:rPr>
            <a:t>պատասխանը</a:t>
          </a:r>
          <a:r>
            <a:rPr lang="en-US" sz="2600" b="1" dirty="0" smtClean="0">
              <a:latin typeface="Sylfaen" panose="010A0502050306030303" pitchFamily="18" charset="0"/>
            </a:rPr>
            <a:t>– </a:t>
          </a:r>
        </a:p>
        <a:p>
          <a:r>
            <a:rPr lang="en-US" sz="2600" b="1" dirty="0" err="1" smtClean="0">
              <a:latin typeface="Sylfaen" panose="010A0502050306030303" pitchFamily="18" charset="0"/>
            </a:rPr>
            <a:t>Բուդապեշտի</a:t>
          </a:r>
          <a:r>
            <a:rPr lang="en-US" sz="2600" b="1" dirty="0" smtClean="0">
              <a:latin typeface="Sylfaen" panose="010A0502050306030303" pitchFamily="18" charset="0"/>
            </a:rPr>
            <a:t> </a:t>
          </a:r>
          <a:r>
            <a:rPr lang="en-US" sz="2600" b="1" dirty="0" err="1" smtClean="0">
              <a:latin typeface="Sylfaen" panose="010A0502050306030303" pitchFamily="18" charset="0"/>
            </a:rPr>
            <a:t>Կոնվենցիան</a:t>
          </a:r>
          <a:r>
            <a:rPr lang="en-US" sz="2600" b="1" dirty="0" smtClean="0">
              <a:latin typeface="Sylfaen" panose="010A0502050306030303" pitchFamily="18" charset="0"/>
            </a:rPr>
            <a:t>.</a:t>
          </a:r>
          <a:endParaRPr lang="en-US" sz="2600" b="1" dirty="0">
            <a:latin typeface="Sylfaen" panose="010A0502050306030303" pitchFamily="18" charset="0"/>
          </a:endParaRPr>
        </a:p>
      </dgm:t>
    </dgm:pt>
    <dgm:pt modelId="{B1168E5A-BE86-1A40-8851-D878ACC39274}" type="parTrans" cxnId="{D2DD020B-3DFC-B348-B676-6EC163FF5FEB}">
      <dgm:prSet/>
      <dgm:spPr/>
      <dgm:t>
        <a:bodyPr/>
        <a:lstStyle/>
        <a:p>
          <a:endParaRPr lang="en-US"/>
        </a:p>
      </dgm:t>
    </dgm:pt>
    <dgm:pt modelId="{8978AB35-F5FB-FF43-BA08-4C259A445311}" type="sibTrans" cxnId="{D2DD020B-3DFC-B348-B676-6EC163FF5FEB}">
      <dgm:prSet/>
      <dgm:spPr/>
      <dgm:t>
        <a:bodyPr/>
        <a:lstStyle/>
        <a:p>
          <a:endParaRPr lang="en-US"/>
        </a:p>
      </dgm:t>
    </dgm:pt>
    <dgm:pt modelId="{7029F5E8-D056-AE49-BD66-3C193010DDE8}">
      <dgm:prSet phldrT="[Text]"/>
      <dgm:spPr/>
      <dgm:t>
        <a:bodyPr/>
        <a:lstStyle/>
        <a:p>
          <a:pPr algn="l"/>
          <a:r>
            <a:rPr lang="en-US" dirty="0" smtClean="0">
              <a:latin typeface="Sylfaen" panose="010A0502050306030303" pitchFamily="18" charset="0"/>
            </a:rPr>
            <a:t>ա) </a:t>
          </a:r>
          <a:r>
            <a:rPr lang="en-US" dirty="0" err="1" smtClean="0">
              <a:latin typeface="Sylfaen" panose="010A0502050306030303" pitchFamily="18" charset="0"/>
            </a:rPr>
            <a:t>Պայմանագիր</a:t>
          </a:r>
          <a:r>
            <a:rPr lang="en-US" dirty="0" smtClean="0">
              <a:latin typeface="Sylfaen" panose="010A0502050306030303" pitchFamily="18" charset="0"/>
            </a:rPr>
            <a:t> է՝ </a:t>
          </a:r>
          <a:r>
            <a:rPr lang="en-US" dirty="0" err="1" smtClean="0">
              <a:latin typeface="Sylfaen" panose="010A0502050306030303" pitchFamily="18" charset="0"/>
            </a:rPr>
            <a:t>կիբերհանցագործությունների</a:t>
          </a:r>
          <a:r>
            <a:rPr lang="en-US" dirty="0" smtClean="0">
              <a:latin typeface="Sylfaen" panose="010A0502050306030303" pitchFamily="18" charset="0"/>
            </a:rPr>
            <a:t>, </a:t>
          </a:r>
          <a:r>
            <a:rPr lang="en-US" dirty="0" err="1" smtClean="0">
              <a:latin typeface="Sylfaen" panose="010A0502050306030303" pitchFamily="18" charset="0"/>
            </a:rPr>
            <a:t>ինչպես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նաև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էլեկտրոնային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ձևով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ապացույցների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վերաբերյալ</a:t>
          </a:r>
          <a:endParaRPr lang="en-US" dirty="0" smtClean="0">
            <a:latin typeface="Sylfaen" panose="010A0502050306030303" pitchFamily="18" charset="0"/>
          </a:endParaRPr>
        </a:p>
      </dgm:t>
    </dgm:pt>
    <dgm:pt modelId="{ACE97453-93D9-C642-95ED-D55F9984F778}" type="parTrans" cxnId="{99EB5834-3593-6644-A836-6C8D5595A820}">
      <dgm:prSet/>
      <dgm:spPr/>
      <dgm:t>
        <a:bodyPr/>
        <a:lstStyle/>
        <a:p>
          <a:endParaRPr lang="en-US"/>
        </a:p>
      </dgm:t>
    </dgm:pt>
    <dgm:pt modelId="{3346CD8C-3206-F84A-BEA2-B5492B6B7347}" type="sibTrans" cxnId="{99EB5834-3593-6644-A836-6C8D5595A820}">
      <dgm:prSet/>
      <dgm:spPr/>
      <dgm:t>
        <a:bodyPr/>
        <a:lstStyle/>
        <a:p>
          <a:endParaRPr lang="en-US"/>
        </a:p>
      </dgm:t>
    </dgm:pt>
    <dgm:pt modelId="{412DA8CB-B9E5-F44F-9FDD-EF35DF68306D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բ) </a:t>
          </a:r>
          <a:r>
            <a:rPr lang="en-US" dirty="0" err="1" smtClean="0">
              <a:latin typeface="Sylfaen" panose="010A0502050306030303" pitchFamily="18" charset="0"/>
            </a:rPr>
            <a:t>Համընդհանուր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պայմանագիր</a:t>
          </a:r>
          <a:r>
            <a:rPr lang="en-US" dirty="0" smtClean="0">
              <a:latin typeface="Sylfaen" panose="010A0502050306030303" pitchFamily="18" charset="0"/>
            </a:rPr>
            <a:t> է</a:t>
          </a:r>
          <a:endParaRPr lang="en-US" dirty="0">
            <a:latin typeface="Sylfaen" panose="010A0502050306030303" pitchFamily="18" charset="0"/>
          </a:endParaRPr>
        </a:p>
      </dgm:t>
    </dgm:pt>
    <dgm:pt modelId="{7E8B7982-18DC-F246-BFD4-7B9D4C9DB2CA}" type="parTrans" cxnId="{AFD2487F-444F-4C44-A623-9AAFEB90AC49}">
      <dgm:prSet/>
      <dgm:spPr/>
      <dgm:t>
        <a:bodyPr/>
        <a:lstStyle/>
        <a:p>
          <a:endParaRPr lang="en-US"/>
        </a:p>
      </dgm:t>
    </dgm:pt>
    <dgm:pt modelId="{960A4A2E-B23E-7544-9A93-1312898E2DC4}" type="sibTrans" cxnId="{AFD2487F-444F-4C44-A623-9AAFEB90AC49}">
      <dgm:prSet/>
      <dgm:spPr/>
      <dgm:t>
        <a:bodyPr/>
        <a:lstStyle/>
        <a:p>
          <a:endParaRPr lang="en-US"/>
        </a:p>
      </dgm:t>
    </dgm:pt>
    <dgm:pt modelId="{D907F82D-4934-4260-A319-D0C1005DB73A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Գ</a:t>
          </a:r>
          <a:r>
            <a:rPr lang="en-US" dirty="0" smtClean="0">
              <a:latin typeface="Sylfaen" panose="010A0502050306030303" pitchFamily="18" charset="0"/>
            </a:rPr>
            <a:t>) </a:t>
          </a:r>
          <a:r>
            <a:rPr lang="en-US" dirty="0" err="1" smtClean="0">
              <a:latin typeface="Sylfaen" panose="010A0502050306030303" pitchFamily="18" charset="0"/>
            </a:rPr>
            <a:t>Աջակցում</a:t>
          </a:r>
          <a:r>
            <a:rPr lang="en-US" dirty="0" smtClean="0">
              <a:latin typeface="Sylfaen" panose="010A0502050306030303" pitchFamily="18" charset="0"/>
            </a:rPr>
            <a:t> է </a:t>
          </a:r>
          <a:r>
            <a:rPr lang="en-US" dirty="0" err="1" smtClean="0">
              <a:latin typeface="Sylfaen" panose="010A0502050306030303" pitchFamily="18" charset="0"/>
            </a:rPr>
            <a:t>փողերի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լվացման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դեմ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պայքարին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US" dirty="0">
            <a:latin typeface="Sylfaen" panose="010A0502050306030303" pitchFamily="18" charset="0"/>
          </a:endParaRPr>
        </a:p>
      </dgm:t>
    </dgm:pt>
    <dgm:pt modelId="{6643C99F-6929-4115-B10C-449964C298DB}" type="parTrans" cxnId="{5441ACF7-001D-47E8-BE90-D77A819FBE03}">
      <dgm:prSet/>
      <dgm:spPr/>
      <dgm:t>
        <a:bodyPr/>
        <a:lstStyle/>
        <a:p>
          <a:endParaRPr lang="aa-ET"/>
        </a:p>
      </dgm:t>
    </dgm:pt>
    <dgm:pt modelId="{9EB8D1B3-16DB-4A75-A7E2-3B79ADD997CE}" type="sibTrans" cxnId="{5441ACF7-001D-47E8-BE90-D77A819FBE03}">
      <dgm:prSet/>
      <dgm:spPr/>
      <dgm:t>
        <a:bodyPr/>
        <a:lstStyle/>
        <a:p>
          <a:endParaRPr lang="aa-ET"/>
        </a:p>
      </dgm:t>
    </dgm:pt>
    <dgm:pt modelId="{9EFF4F62-79ED-4EA0-85C1-51F88755C8EE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դ) </a:t>
          </a:r>
          <a:r>
            <a:rPr lang="hy-AM" b="0" i="0" dirty="0" smtClean="0">
              <a:latin typeface="Sylfaen" panose="010A0502050306030303" pitchFamily="18" charset="0"/>
            </a:rPr>
            <a:t>Նպաստում է ենթակառուցվածքների երկրներին</a:t>
          </a:r>
          <a:endParaRPr lang="en-US" dirty="0">
            <a:latin typeface="Sylfaen" panose="010A0502050306030303" pitchFamily="18" charset="0"/>
          </a:endParaRPr>
        </a:p>
      </dgm:t>
    </dgm:pt>
    <dgm:pt modelId="{8EAFCDE7-4869-4D95-9359-6DA608AB28F0}" type="parTrans" cxnId="{40F08CBE-C0FF-49E9-A14D-59F0F70F60CC}">
      <dgm:prSet/>
      <dgm:spPr/>
      <dgm:t>
        <a:bodyPr/>
        <a:lstStyle/>
        <a:p>
          <a:endParaRPr lang="aa-ET"/>
        </a:p>
      </dgm:t>
    </dgm:pt>
    <dgm:pt modelId="{D3274077-7919-4B64-B4D8-786A32E9EF73}" type="sibTrans" cxnId="{40F08CBE-C0FF-49E9-A14D-59F0F70F60CC}">
      <dgm:prSet/>
      <dgm:spPr/>
      <dgm:t>
        <a:bodyPr/>
        <a:lstStyle/>
        <a:p>
          <a:endParaRPr lang="aa-ET"/>
        </a:p>
      </dgm:t>
    </dgm:pt>
    <dgm:pt modelId="{2D567ECC-EE11-40BE-8D44-12DF75E7AAA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ե) </a:t>
          </a:r>
          <a:r>
            <a:rPr lang="en-US" dirty="0" err="1" smtClean="0">
              <a:latin typeface="Sylfaen" panose="010A0502050306030303" pitchFamily="18" charset="0"/>
            </a:rPr>
            <a:t>Կարող</a:t>
          </a:r>
          <a:r>
            <a:rPr lang="en-US" dirty="0" smtClean="0">
              <a:latin typeface="Sylfaen" panose="010A0502050306030303" pitchFamily="18" charset="0"/>
            </a:rPr>
            <a:t> է </a:t>
          </a:r>
          <a:r>
            <a:rPr lang="en-US" dirty="0" err="1" smtClean="0">
              <a:latin typeface="Sylfaen" panose="010A0502050306030303" pitchFamily="18" charset="0"/>
            </a:rPr>
            <a:t>օգտագործվել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վիրտուալ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արժույթները</a:t>
          </a:r>
          <a:r>
            <a:rPr lang="en-US" dirty="0" smtClean="0">
              <a:latin typeface="Sylfaen" panose="010A0502050306030303" pitchFamily="18" charset="0"/>
            </a:rPr>
            <a:t> և </a:t>
          </a:r>
          <a:r>
            <a:rPr lang="en-US" dirty="0" err="1" smtClean="0">
              <a:latin typeface="Sylfaen" panose="010A0502050306030303" pitchFamily="18" charset="0"/>
            </a:rPr>
            <a:t>վիրտուալ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ակտիվները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սառեցնելու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համար</a:t>
          </a:r>
          <a:endParaRPr lang="en-US" dirty="0">
            <a:latin typeface="Sylfaen" panose="010A0502050306030303" pitchFamily="18" charset="0"/>
          </a:endParaRPr>
        </a:p>
      </dgm:t>
    </dgm:pt>
    <dgm:pt modelId="{096A135B-3D51-4C14-B762-4DFFB46136C9}" type="parTrans" cxnId="{45629286-2642-481F-BB3F-C9DC76E6A851}">
      <dgm:prSet/>
      <dgm:spPr/>
      <dgm:t>
        <a:bodyPr/>
        <a:lstStyle/>
        <a:p>
          <a:endParaRPr lang="aa-ET"/>
        </a:p>
      </dgm:t>
    </dgm:pt>
    <dgm:pt modelId="{352CE29C-C095-4E8D-B62B-E607F5416469}" type="sibTrans" cxnId="{45629286-2642-481F-BB3F-C9DC76E6A851}">
      <dgm:prSet/>
      <dgm:spPr/>
      <dgm:t>
        <a:bodyPr/>
        <a:lstStyle/>
        <a:p>
          <a:endParaRPr lang="aa-ET"/>
        </a:p>
      </dgm:t>
    </dgm:pt>
    <dgm:pt modelId="{5145A4A8-5A77-439F-AFC2-7DC2391D00EB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Sylfaen" panose="010A0502050306030303" pitchFamily="18" charset="0"/>
            </a:rPr>
            <a:t>զ) </a:t>
          </a:r>
          <a:r>
            <a:rPr lang="en-US" b="1" dirty="0" err="1" smtClean="0">
              <a:solidFill>
                <a:srgbClr val="FF0000"/>
              </a:solidFill>
              <a:latin typeface="Sylfaen" panose="010A0502050306030303" pitchFamily="18" charset="0"/>
            </a:rPr>
            <a:t>Բոլորը</a:t>
          </a:r>
          <a:endParaRPr lang="en-US" b="1" dirty="0">
            <a:solidFill>
              <a:srgbClr val="FF0000"/>
            </a:solidFill>
            <a:latin typeface="Sylfaen" panose="010A0502050306030303" pitchFamily="18" charset="0"/>
          </a:endParaRPr>
        </a:p>
      </dgm:t>
    </dgm:pt>
    <dgm:pt modelId="{1ED5729A-02FF-4E16-A91F-7CFE69300586}" type="parTrans" cxnId="{93F557A7-0ABA-49E1-8231-6509135CFFF9}">
      <dgm:prSet/>
      <dgm:spPr/>
      <dgm:t>
        <a:bodyPr/>
        <a:lstStyle/>
        <a:p>
          <a:endParaRPr lang="aa-ET"/>
        </a:p>
      </dgm:t>
    </dgm:pt>
    <dgm:pt modelId="{B2DFFEC0-7AFB-49C5-B0DB-ABBFE0D96753}" type="sibTrans" cxnId="{93F557A7-0ABA-49E1-8231-6509135CFFF9}">
      <dgm:prSet/>
      <dgm:spPr/>
      <dgm:t>
        <a:bodyPr/>
        <a:lstStyle/>
        <a:p>
          <a:endParaRPr lang="aa-ET"/>
        </a:p>
      </dgm:t>
    </dgm:pt>
    <dgm:pt modelId="{9CA50A65-40FA-E945-A868-9E3FE840B07E}" type="pres">
      <dgm:prSet presAssocID="{3C774A1C-BB1C-4347-A758-A94A436F72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C7DCB4-3723-4443-ADD7-DBEB1005841A}" type="pres">
      <dgm:prSet presAssocID="{8E61202A-36DD-0240-811A-270D9611A395}" presName="thickLine" presStyleLbl="alignNode1" presStyleIdx="0" presStyleCnt="1"/>
      <dgm:spPr/>
    </dgm:pt>
    <dgm:pt modelId="{9F8ADD56-4647-5947-BF4A-89820DB0503F}" type="pres">
      <dgm:prSet presAssocID="{8E61202A-36DD-0240-811A-270D9611A395}" presName="horz1" presStyleCnt="0"/>
      <dgm:spPr/>
    </dgm:pt>
    <dgm:pt modelId="{CFE00427-EDF8-324F-9A5C-A181E81A4D48}" type="pres">
      <dgm:prSet presAssocID="{8E61202A-36DD-0240-811A-270D9611A395}" presName="tx1" presStyleLbl="revTx" presStyleIdx="0" presStyleCnt="7" custScaleX="194813" custScaleY="100196" custLinFactNeighborX="-1407"/>
      <dgm:spPr/>
      <dgm:t>
        <a:bodyPr/>
        <a:lstStyle/>
        <a:p>
          <a:endParaRPr lang="en-US"/>
        </a:p>
      </dgm:t>
    </dgm:pt>
    <dgm:pt modelId="{71554259-89F3-DC41-AF38-A80F6823C6AB}" type="pres">
      <dgm:prSet presAssocID="{8E61202A-36DD-0240-811A-270D9611A395}" presName="vert1" presStyleCnt="0"/>
      <dgm:spPr/>
    </dgm:pt>
    <dgm:pt modelId="{D0431CA8-5100-6745-A242-ED330061BD73}" type="pres">
      <dgm:prSet presAssocID="{7029F5E8-D056-AE49-BD66-3C193010DDE8}" presName="vertSpace2a" presStyleCnt="0"/>
      <dgm:spPr/>
    </dgm:pt>
    <dgm:pt modelId="{FE55CC5A-C0EF-DF45-AF1E-C9A5EF0E713C}" type="pres">
      <dgm:prSet presAssocID="{7029F5E8-D056-AE49-BD66-3C193010DDE8}" presName="horz2" presStyleCnt="0"/>
      <dgm:spPr/>
    </dgm:pt>
    <dgm:pt modelId="{D79F8CF2-80EE-C747-9C26-26414E55692C}" type="pres">
      <dgm:prSet presAssocID="{7029F5E8-D056-AE49-BD66-3C193010DDE8}" presName="horzSpace2" presStyleCnt="0"/>
      <dgm:spPr/>
    </dgm:pt>
    <dgm:pt modelId="{5D9EDF3F-7B20-8E47-A431-F9F24450F874}" type="pres">
      <dgm:prSet presAssocID="{7029F5E8-D056-AE49-BD66-3C193010DDE8}" presName="tx2" presStyleLbl="revTx" presStyleIdx="1" presStyleCnt="7"/>
      <dgm:spPr/>
      <dgm:t>
        <a:bodyPr/>
        <a:lstStyle/>
        <a:p>
          <a:endParaRPr lang="en-US"/>
        </a:p>
      </dgm:t>
    </dgm:pt>
    <dgm:pt modelId="{EB933D24-ABB6-0C44-A5A7-05F1CB99F1EB}" type="pres">
      <dgm:prSet presAssocID="{7029F5E8-D056-AE49-BD66-3C193010DDE8}" presName="vert2" presStyleCnt="0"/>
      <dgm:spPr/>
    </dgm:pt>
    <dgm:pt modelId="{EB798B99-5590-864A-A2C1-F553D99D3FAA}" type="pres">
      <dgm:prSet presAssocID="{7029F5E8-D056-AE49-BD66-3C193010DDE8}" presName="thinLine2b" presStyleLbl="callout" presStyleIdx="0" presStyleCnt="6"/>
      <dgm:spPr/>
    </dgm:pt>
    <dgm:pt modelId="{9C715A5E-13B0-3F4D-85BD-4FA3A97839C5}" type="pres">
      <dgm:prSet presAssocID="{7029F5E8-D056-AE49-BD66-3C193010DDE8}" presName="vertSpace2b" presStyleCnt="0"/>
      <dgm:spPr/>
    </dgm:pt>
    <dgm:pt modelId="{A4B3FD2E-63E5-E445-B87B-210177B3706B}" type="pres">
      <dgm:prSet presAssocID="{412DA8CB-B9E5-F44F-9FDD-EF35DF68306D}" presName="horz2" presStyleCnt="0"/>
      <dgm:spPr/>
    </dgm:pt>
    <dgm:pt modelId="{B4FE7B28-4407-5045-AAC1-7786FB86FE88}" type="pres">
      <dgm:prSet presAssocID="{412DA8CB-B9E5-F44F-9FDD-EF35DF68306D}" presName="horzSpace2" presStyleCnt="0"/>
      <dgm:spPr/>
    </dgm:pt>
    <dgm:pt modelId="{B9E57DF2-F223-F848-B6AB-FEB0F6FB4076}" type="pres">
      <dgm:prSet presAssocID="{412DA8CB-B9E5-F44F-9FDD-EF35DF68306D}" presName="tx2" presStyleLbl="revTx" presStyleIdx="2" presStyleCnt="7"/>
      <dgm:spPr/>
      <dgm:t>
        <a:bodyPr/>
        <a:lstStyle/>
        <a:p>
          <a:endParaRPr lang="en-US"/>
        </a:p>
      </dgm:t>
    </dgm:pt>
    <dgm:pt modelId="{84017E13-6661-1647-9DB1-F43BB49DC0FD}" type="pres">
      <dgm:prSet presAssocID="{412DA8CB-B9E5-F44F-9FDD-EF35DF68306D}" presName="vert2" presStyleCnt="0"/>
      <dgm:spPr/>
    </dgm:pt>
    <dgm:pt modelId="{1E88F2A9-FC8F-2A4F-ABF4-2C5837CA76E5}" type="pres">
      <dgm:prSet presAssocID="{412DA8CB-B9E5-F44F-9FDD-EF35DF68306D}" presName="thinLine2b" presStyleLbl="callout" presStyleIdx="1" presStyleCnt="6"/>
      <dgm:spPr/>
    </dgm:pt>
    <dgm:pt modelId="{02B19E4E-8333-4B4F-AA1E-19B5E7CAD48B}" type="pres">
      <dgm:prSet presAssocID="{412DA8CB-B9E5-F44F-9FDD-EF35DF68306D}" presName="vertSpace2b" presStyleCnt="0"/>
      <dgm:spPr/>
    </dgm:pt>
    <dgm:pt modelId="{5121BA32-9249-455A-8A20-08E85B86269F}" type="pres">
      <dgm:prSet presAssocID="{D907F82D-4934-4260-A319-D0C1005DB73A}" presName="horz2" presStyleCnt="0"/>
      <dgm:spPr/>
    </dgm:pt>
    <dgm:pt modelId="{E379A0C3-13D3-46B9-950A-CF0A08724A6D}" type="pres">
      <dgm:prSet presAssocID="{D907F82D-4934-4260-A319-D0C1005DB73A}" presName="horzSpace2" presStyleCnt="0"/>
      <dgm:spPr/>
    </dgm:pt>
    <dgm:pt modelId="{576A2C98-791A-4E50-8CB8-1914215BEA2D}" type="pres">
      <dgm:prSet presAssocID="{D907F82D-4934-4260-A319-D0C1005DB73A}" presName="tx2" presStyleLbl="revTx" presStyleIdx="3" presStyleCnt="7"/>
      <dgm:spPr/>
      <dgm:t>
        <a:bodyPr/>
        <a:lstStyle/>
        <a:p>
          <a:endParaRPr lang="en-US"/>
        </a:p>
      </dgm:t>
    </dgm:pt>
    <dgm:pt modelId="{3EC880A3-8E6D-40A4-857F-9A4C9ED1B22A}" type="pres">
      <dgm:prSet presAssocID="{D907F82D-4934-4260-A319-D0C1005DB73A}" presName="vert2" presStyleCnt="0"/>
      <dgm:spPr/>
    </dgm:pt>
    <dgm:pt modelId="{45167FBC-5EE3-4C8A-A94C-30BB5DE89AD6}" type="pres">
      <dgm:prSet presAssocID="{D907F82D-4934-4260-A319-D0C1005DB73A}" presName="thinLine2b" presStyleLbl="callout" presStyleIdx="2" presStyleCnt="6"/>
      <dgm:spPr/>
    </dgm:pt>
    <dgm:pt modelId="{BC5CA65E-0C6F-472F-B2E2-282C2CDDDC9F}" type="pres">
      <dgm:prSet presAssocID="{D907F82D-4934-4260-A319-D0C1005DB73A}" presName="vertSpace2b" presStyleCnt="0"/>
      <dgm:spPr/>
    </dgm:pt>
    <dgm:pt modelId="{DFE917DE-2459-4110-B5CA-909F8A25E9B3}" type="pres">
      <dgm:prSet presAssocID="{9EFF4F62-79ED-4EA0-85C1-51F88755C8EE}" presName="horz2" presStyleCnt="0"/>
      <dgm:spPr/>
    </dgm:pt>
    <dgm:pt modelId="{BFFB7145-8402-485B-85FA-7C375AFB0A2C}" type="pres">
      <dgm:prSet presAssocID="{9EFF4F62-79ED-4EA0-85C1-51F88755C8EE}" presName="horzSpace2" presStyleCnt="0"/>
      <dgm:spPr/>
    </dgm:pt>
    <dgm:pt modelId="{0DEDE790-6650-4E13-B812-9DA3ABBAEB7C}" type="pres">
      <dgm:prSet presAssocID="{9EFF4F62-79ED-4EA0-85C1-51F88755C8EE}" presName="tx2" presStyleLbl="revTx" presStyleIdx="4" presStyleCnt="7" custLinFactNeighborX="706"/>
      <dgm:spPr/>
      <dgm:t>
        <a:bodyPr/>
        <a:lstStyle/>
        <a:p>
          <a:endParaRPr lang="en-US"/>
        </a:p>
      </dgm:t>
    </dgm:pt>
    <dgm:pt modelId="{CC02E1CA-72BE-493C-916D-08B08D649491}" type="pres">
      <dgm:prSet presAssocID="{9EFF4F62-79ED-4EA0-85C1-51F88755C8EE}" presName="vert2" presStyleCnt="0"/>
      <dgm:spPr/>
    </dgm:pt>
    <dgm:pt modelId="{41DAB04F-B76E-41A3-BF92-19D36F058A9E}" type="pres">
      <dgm:prSet presAssocID="{9EFF4F62-79ED-4EA0-85C1-51F88755C8EE}" presName="thinLine2b" presStyleLbl="callout" presStyleIdx="3" presStyleCnt="6"/>
      <dgm:spPr/>
    </dgm:pt>
    <dgm:pt modelId="{E5F9CA9F-91E3-425C-B99F-A98D8F0B0A7F}" type="pres">
      <dgm:prSet presAssocID="{9EFF4F62-79ED-4EA0-85C1-51F88755C8EE}" presName="vertSpace2b" presStyleCnt="0"/>
      <dgm:spPr/>
    </dgm:pt>
    <dgm:pt modelId="{B3DB48DB-4C93-4596-9AC6-3B83B01CF220}" type="pres">
      <dgm:prSet presAssocID="{2D567ECC-EE11-40BE-8D44-12DF75E7AAA4}" presName="horz2" presStyleCnt="0"/>
      <dgm:spPr/>
    </dgm:pt>
    <dgm:pt modelId="{40B7A97C-3464-43FE-BFE9-19588B33F0C0}" type="pres">
      <dgm:prSet presAssocID="{2D567ECC-EE11-40BE-8D44-12DF75E7AAA4}" presName="horzSpace2" presStyleCnt="0"/>
      <dgm:spPr/>
    </dgm:pt>
    <dgm:pt modelId="{27817E14-DB1F-4D8F-A68A-7A628C5AB32E}" type="pres">
      <dgm:prSet presAssocID="{2D567ECC-EE11-40BE-8D44-12DF75E7AAA4}" presName="tx2" presStyleLbl="revTx" presStyleIdx="5" presStyleCnt="7"/>
      <dgm:spPr/>
      <dgm:t>
        <a:bodyPr/>
        <a:lstStyle/>
        <a:p>
          <a:endParaRPr lang="en-US"/>
        </a:p>
      </dgm:t>
    </dgm:pt>
    <dgm:pt modelId="{4DA3FBF6-D5DD-4780-9A67-BC9D183196BA}" type="pres">
      <dgm:prSet presAssocID="{2D567ECC-EE11-40BE-8D44-12DF75E7AAA4}" presName="vert2" presStyleCnt="0"/>
      <dgm:spPr/>
    </dgm:pt>
    <dgm:pt modelId="{9B1E8AEA-2A8D-4500-8486-4DCED5C7B4CD}" type="pres">
      <dgm:prSet presAssocID="{2D567ECC-EE11-40BE-8D44-12DF75E7AAA4}" presName="thinLine2b" presStyleLbl="callout" presStyleIdx="4" presStyleCnt="6"/>
      <dgm:spPr/>
    </dgm:pt>
    <dgm:pt modelId="{E3E8A01D-29A2-442B-B2D9-9A8138A25142}" type="pres">
      <dgm:prSet presAssocID="{2D567ECC-EE11-40BE-8D44-12DF75E7AAA4}" presName="vertSpace2b" presStyleCnt="0"/>
      <dgm:spPr/>
    </dgm:pt>
    <dgm:pt modelId="{4B9A653A-0AA5-4263-8B76-EEDF7E4E7C48}" type="pres">
      <dgm:prSet presAssocID="{5145A4A8-5A77-439F-AFC2-7DC2391D00EB}" presName="horz2" presStyleCnt="0"/>
      <dgm:spPr/>
    </dgm:pt>
    <dgm:pt modelId="{CBF56963-1E1F-4F50-935A-1E4A12FB4AE9}" type="pres">
      <dgm:prSet presAssocID="{5145A4A8-5A77-439F-AFC2-7DC2391D00EB}" presName="horzSpace2" presStyleCnt="0"/>
      <dgm:spPr/>
    </dgm:pt>
    <dgm:pt modelId="{6298CF68-F6D0-4A26-B99F-FB0058621F2E}" type="pres">
      <dgm:prSet presAssocID="{5145A4A8-5A77-439F-AFC2-7DC2391D00EB}" presName="tx2" presStyleLbl="revTx" presStyleIdx="6" presStyleCnt="7"/>
      <dgm:spPr/>
      <dgm:t>
        <a:bodyPr/>
        <a:lstStyle/>
        <a:p>
          <a:endParaRPr lang="en-US"/>
        </a:p>
      </dgm:t>
    </dgm:pt>
    <dgm:pt modelId="{DE8D4A08-9E2E-4E83-98EF-0410B1867762}" type="pres">
      <dgm:prSet presAssocID="{5145A4A8-5A77-439F-AFC2-7DC2391D00EB}" presName="vert2" presStyleCnt="0"/>
      <dgm:spPr/>
    </dgm:pt>
    <dgm:pt modelId="{281B62DC-F992-4147-9B8F-04FD715E221E}" type="pres">
      <dgm:prSet presAssocID="{5145A4A8-5A77-439F-AFC2-7DC2391D00EB}" presName="thinLine2b" presStyleLbl="callout" presStyleIdx="5" presStyleCnt="6"/>
      <dgm:spPr/>
    </dgm:pt>
    <dgm:pt modelId="{61EDDC00-DBB8-412D-B06E-5637C1ED5F96}" type="pres">
      <dgm:prSet presAssocID="{5145A4A8-5A77-439F-AFC2-7DC2391D00EB}" presName="vertSpace2b" presStyleCnt="0"/>
      <dgm:spPr/>
    </dgm:pt>
  </dgm:ptLst>
  <dgm:cxnLst>
    <dgm:cxn modelId="{5441ACF7-001D-47E8-BE90-D77A819FBE03}" srcId="{8E61202A-36DD-0240-811A-270D9611A395}" destId="{D907F82D-4934-4260-A319-D0C1005DB73A}" srcOrd="2" destOrd="0" parTransId="{6643C99F-6929-4115-B10C-449964C298DB}" sibTransId="{9EB8D1B3-16DB-4A75-A7E2-3B79ADD997CE}"/>
    <dgm:cxn modelId="{B372B13A-79B2-436F-98D5-E931EC7BC2B7}" type="presOf" srcId="{7029F5E8-D056-AE49-BD66-3C193010DDE8}" destId="{5D9EDF3F-7B20-8E47-A431-F9F24450F874}" srcOrd="0" destOrd="0" presId="urn:microsoft.com/office/officeart/2008/layout/LinedList"/>
    <dgm:cxn modelId="{8E8A770C-E1B6-4696-A6C3-9BE691B7A12F}" type="presOf" srcId="{D907F82D-4934-4260-A319-D0C1005DB73A}" destId="{576A2C98-791A-4E50-8CB8-1914215BEA2D}" srcOrd="0" destOrd="0" presId="urn:microsoft.com/office/officeart/2008/layout/LinedList"/>
    <dgm:cxn modelId="{EDB45DBD-3552-41FD-AD74-9D7E67D76E98}" type="presOf" srcId="{3C774A1C-BB1C-4347-A758-A94A436F7244}" destId="{9CA50A65-40FA-E945-A868-9E3FE840B07E}" srcOrd="0" destOrd="0" presId="urn:microsoft.com/office/officeart/2008/layout/LinedList"/>
    <dgm:cxn modelId="{AFD2487F-444F-4C44-A623-9AAFEB90AC49}" srcId="{8E61202A-36DD-0240-811A-270D9611A395}" destId="{412DA8CB-B9E5-F44F-9FDD-EF35DF68306D}" srcOrd="1" destOrd="0" parTransId="{7E8B7982-18DC-F246-BFD4-7B9D4C9DB2CA}" sibTransId="{960A4A2E-B23E-7544-9A93-1312898E2DC4}"/>
    <dgm:cxn modelId="{D2DD020B-3DFC-B348-B676-6EC163FF5FEB}" srcId="{3C774A1C-BB1C-4347-A758-A94A436F7244}" destId="{8E61202A-36DD-0240-811A-270D9611A395}" srcOrd="0" destOrd="0" parTransId="{B1168E5A-BE86-1A40-8851-D878ACC39274}" sibTransId="{8978AB35-F5FB-FF43-BA08-4C259A445311}"/>
    <dgm:cxn modelId="{F6AAAA11-DC16-4D8E-A28A-E8418E8ED636}" type="presOf" srcId="{8E61202A-36DD-0240-811A-270D9611A395}" destId="{CFE00427-EDF8-324F-9A5C-A181E81A4D48}" srcOrd="0" destOrd="0" presId="urn:microsoft.com/office/officeart/2008/layout/LinedList"/>
    <dgm:cxn modelId="{8C03D0D1-932A-4AD6-8D63-FCD19A0FAE4B}" type="presOf" srcId="{412DA8CB-B9E5-F44F-9FDD-EF35DF68306D}" destId="{B9E57DF2-F223-F848-B6AB-FEB0F6FB4076}" srcOrd="0" destOrd="0" presId="urn:microsoft.com/office/officeart/2008/layout/LinedList"/>
    <dgm:cxn modelId="{048794CA-5688-4BC6-8DE4-9505418803FD}" type="presOf" srcId="{2D567ECC-EE11-40BE-8D44-12DF75E7AAA4}" destId="{27817E14-DB1F-4D8F-A68A-7A628C5AB32E}" srcOrd="0" destOrd="0" presId="urn:microsoft.com/office/officeart/2008/layout/LinedList"/>
    <dgm:cxn modelId="{93F557A7-0ABA-49E1-8231-6509135CFFF9}" srcId="{8E61202A-36DD-0240-811A-270D9611A395}" destId="{5145A4A8-5A77-439F-AFC2-7DC2391D00EB}" srcOrd="5" destOrd="0" parTransId="{1ED5729A-02FF-4E16-A91F-7CFE69300586}" sibTransId="{B2DFFEC0-7AFB-49C5-B0DB-ABBFE0D96753}"/>
    <dgm:cxn modelId="{BB0FC586-3556-4775-9DD2-41D532B8F1AC}" type="presOf" srcId="{5145A4A8-5A77-439F-AFC2-7DC2391D00EB}" destId="{6298CF68-F6D0-4A26-B99F-FB0058621F2E}" srcOrd="0" destOrd="0" presId="urn:microsoft.com/office/officeart/2008/layout/LinedList"/>
    <dgm:cxn modelId="{45629286-2642-481F-BB3F-C9DC76E6A851}" srcId="{8E61202A-36DD-0240-811A-270D9611A395}" destId="{2D567ECC-EE11-40BE-8D44-12DF75E7AAA4}" srcOrd="4" destOrd="0" parTransId="{096A135B-3D51-4C14-B762-4DFFB46136C9}" sibTransId="{352CE29C-C095-4E8D-B62B-E607F5416469}"/>
    <dgm:cxn modelId="{9F523B80-8779-4407-8F12-E61D038E2CE1}" type="presOf" srcId="{9EFF4F62-79ED-4EA0-85C1-51F88755C8EE}" destId="{0DEDE790-6650-4E13-B812-9DA3ABBAEB7C}" srcOrd="0" destOrd="0" presId="urn:microsoft.com/office/officeart/2008/layout/LinedList"/>
    <dgm:cxn modelId="{40F08CBE-C0FF-49E9-A14D-59F0F70F60CC}" srcId="{8E61202A-36DD-0240-811A-270D9611A395}" destId="{9EFF4F62-79ED-4EA0-85C1-51F88755C8EE}" srcOrd="3" destOrd="0" parTransId="{8EAFCDE7-4869-4D95-9359-6DA608AB28F0}" sibTransId="{D3274077-7919-4B64-B4D8-786A32E9EF73}"/>
    <dgm:cxn modelId="{99EB5834-3593-6644-A836-6C8D5595A820}" srcId="{8E61202A-36DD-0240-811A-270D9611A395}" destId="{7029F5E8-D056-AE49-BD66-3C193010DDE8}" srcOrd="0" destOrd="0" parTransId="{ACE97453-93D9-C642-95ED-D55F9984F778}" sibTransId="{3346CD8C-3206-F84A-BEA2-B5492B6B7347}"/>
    <dgm:cxn modelId="{010CFF24-739E-44CF-8899-5C60D1817E43}" type="presParOf" srcId="{9CA50A65-40FA-E945-A868-9E3FE840B07E}" destId="{D5C7DCB4-3723-4443-ADD7-DBEB1005841A}" srcOrd="0" destOrd="0" presId="urn:microsoft.com/office/officeart/2008/layout/LinedList"/>
    <dgm:cxn modelId="{3EB59052-15E8-4FA3-814A-B32235669C9D}" type="presParOf" srcId="{9CA50A65-40FA-E945-A868-9E3FE840B07E}" destId="{9F8ADD56-4647-5947-BF4A-89820DB0503F}" srcOrd="1" destOrd="0" presId="urn:microsoft.com/office/officeart/2008/layout/LinedList"/>
    <dgm:cxn modelId="{1277958C-947D-428F-8DF8-7CD31963DF56}" type="presParOf" srcId="{9F8ADD56-4647-5947-BF4A-89820DB0503F}" destId="{CFE00427-EDF8-324F-9A5C-A181E81A4D48}" srcOrd="0" destOrd="0" presId="urn:microsoft.com/office/officeart/2008/layout/LinedList"/>
    <dgm:cxn modelId="{7E04CB8F-20A6-45DD-97D1-8B795E65991B}" type="presParOf" srcId="{9F8ADD56-4647-5947-BF4A-89820DB0503F}" destId="{71554259-89F3-DC41-AF38-A80F6823C6AB}" srcOrd="1" destOrd="0" presId="urn:microsoft.com/office/officeart/2008/layout/LinedList"/>
    <dgm:cxn modelId="{B563DAAA-2A5D-4AFF-8105-471A20DB4455}" type="presParOf" srcId="{71554259-89F3-DC41-AF38-A80F6823C6AB}" destId="{D0431CA8-5100-6745-A242-ED330061BD73}" srcOrd="0" destOrd="0" presId="urn:microsoft.com/office/officeart/2008/layout/LinedList"/>
    <dgm:cxn modelId="{C608F5EF-565B-4445-8592-4567149C67C4}" type="presParOf" srcId="{71554259-89F3-DC41-AF38-A80F6823C6AB}" destId="{FE55CC5A-C0EF-DF45-AF1E-C9A5EF0E713C}" srcOrd="1" destOrd="0" presId="urn:microsoft.com/office/officeart/2008/layout/LinedList"/>
    <dgm:cxn modelId="{6201BDB3-2316-43BF-B094-EE93D515E812}" type="presParOf" srcId="{FE55CC5A-C0EF-DF45-AF1E-C9A5EF0E713C}" destId="{D79F8CF2-80EE-C747-9C26-26414E55692C}" srcOrd="0" destOrd="0" presId="urn:microsoft.com/office/officeart/2008/layout/LinedList"/>
    <dgm:cxn modelId="{D7FD5BF6-2509-4F39-9CA6-1BA1A8FCCBF1}" type="presParOf" srcId="{FE55CC5A-C0EF-DF45-AF1E-C9A5EF0E713C}" destId="{5D9EDF3F-7B20-8E47-A431-F9F24450F874}" srcOrd="1" destOrd="0" presId="urn:microsoft.com/office/officeart/2008/layout/LinedList"/>
    <dgm:cxn modelId="{6C02CAE4-11BD-4320-A42C-980766C8C40C}" type="presParOf" srcId="{FE55CC5A-C0EF-DF45-AF1E-C9A5EF0E713C}" destId="{EB933D24-ABB6-0C44-A5A7-05F1CB99F1EB}" srcOrd="2" destOrd="0" presId="urn:microsoft.com/office/officeart/2008/layout/LinedList"/>
    <dgm:cxn modelId="{E5C963BD-D71B-49C6-985F-22E0375A1561}" type="presParOf" srcId="{71554259-89F3-DC41-AF38-A80F6823C6AB}" destId="{EB798B99-5590-864A-A2C1-F553D99D3FAA}" srcOrd="2" destOrd="0" presId="urn:microsoft.com/office/officeart/2008/layout/LinedList"/>
    <dgm:cxn modelId="{D6E07E84-7259-49B2-A6B5-83321F72510F}" type="presParOf" srcId="{71554259-89F3-DC41-AF38-A80F6823C6AB}" destId="{9C715A5E-13B0-3F4D-85BD-4FA3A97839C5}" srcOrd="3" destOrd="0" presId="urn:microsoft.com/office/officeart/2008/layout/LinedList"/>
    <dgm:cxn modelId="{757A2FBC-66C2-447E-8B71-0DBDD68F5FCA}" type="presParOf" srcId="{71554259-89F3-DC41-AF38-A80F6823C6AB}" destId="{A4B3FD2E-63E5-E445-B87B-210177B3706B}" srcOrd="4" destOrd="0" presId="urn:microsoft.com/office/officeart/2008/layout/LinedList"/>
    <dgm:cxn modelId="{95E5DD15-DC53-4FD0-8B3C-AC9BD04CF0F6}" type="presParOf" srcId="{A4B3FD2E-63E5-E445-B87B-210177B3706B}" destId="{B4FE7B28-4407-5045-AAC1-7786FB86FE88}" srcOrd="0" destOrd="0" presId="urn:microsoft.com/office/officeart/2008/layout/LinedList"/>
    <dgm:cxn modelId="{4D5B8E1B-FF0E-464E-8B55-94357FBFAE71}" type="presParOf" srcId="{A4B3FD2E-63E5-E445-B87B-210177B3706B}" destId="{B9E57DF2-F223-F848-B6AB-FEB0F6FB4076}" srcOrd="1" destOrd="0" presId="urn:microsoft.com/office/officeart/2008/layout/LinedList"/>
    <dgm:cxn modelId="{9B2940E5-573F-44ED-BA7E-20FCF4E26A74}" type="presParOf" srcId="{A4B3FD2E-63E5-E445-B87B-210177B3706B}" destId="{84017E13-6661-1647-9DB1-F43BB49DC0FD}" srcOrd="2" destOrd="0" presId="urn:microsoft.com/office/officeart/2008/layout/LinedList"/>
    <dgm:cxn modelId="{5136C272-638E-4056-8DE3-462F6A239FE5}" type="presParOf" srcId="{71554259-89F3-DC41-AF38-A80F6823C6AB}" destId="{1E88F2A9-FC8F-2A4F-ABF4-2C5837CA76E5}" srcOrd="5" destOrd="0" presId="urn:microsoft.com/office/officeart/2008/layout/LinedList"/>
    <dgm:cxn modelId="{0699D668-C0CF-4A1D-B609-4B52148912AF}" type="presParOf" srcId="{71554259-89F3-DC41-AF38-A80F6823C6AB}" destId="{02B19E4E-8333-4B4F-AA1E-19B5E7CAD48B}" srcOrd="6" destOrd="0" presId="urn:microsoft.com/office/officeart/2008/layout/LinedList"/>
    <dgm:cxn modelId="{F9557621-9AE4-4DBA-935E-50C6140C8501}" type="presParOf" srcId="{71554259-89F3-DC41-AF38-A80F6823C6AB}" destId="{5121BA32-9249-455A-8A20-08E85B86269F}" srcOrd="7" destOrd="0" presId="urn:microsoft.com/office/officeart/2008/layout/LinedList"/>
    <dgm:cxn modelId="{DFFAEDB4-B97A-417C-A3C0-DAB44C4F3FEB}" type="presParOf" srcId="{5121BA32-9249-455A-8A20-08E85B86269F}" destId="{E379A0C3-13D3-46B9-950A-CF0A08724A6D}" srcOrd="0" destOrd="0" presId="urn:microsoft.com/office/officeart/2008/layout/LinedList"/>
    <dgm:cxn modelId="{78AEAC0A-D4C1-4121-8BF2-5ECF6871A7E1}" type="presParOf" srcId="{5121BA32-9249-455A-8A20-08E85B86269F}" destId="{576A2C98-791A-4E50-8CB8-1914215BEA2D}" srcOrd="1" destOrd="0" presId="urn:microsoft.com/office/officeart/2008/layout/LinedList"/>
    <dgm:cxn modelId="{A4DB45DB-9D04-4CB5-AC66-42127663E2DB}" type="presParOf" srcId="{5121BA32-9249-455A-8A20-08E85B86269F}" destId="{3EC880A3-8E6D-40A4-857F-9A4C9ED1B22A}" srcOrd="2" destOrd="0" presId="urn:microsoft.com/office/officeart/2008/layout/LinedList"/>
    <dgm:cxn modelId="{58E44824-5FC3-4252-BD7A-2A4DA35ECDBA}" type="presParOf" srcId="{71554259-89F3-DC41-AF38-A80F6823C6AB}" destId="{45167FBC-5EE3-4C8A-A94C-30BB5DE89AD6}" srcOrd="8" destOrd="0" presId="urn:microsoft.com/office/officeart/2008/layout/LinedList"/>
    <dgm:cxn modelId="{5032AA9A-0377-4900-9C82-C30F3E57E850}" type="presParOf" srcId="{71554259-89F3-DC41-AF38-A80F6823C6AB}" destId="{BC5CA65E-0C6F-472F-B2E2-282C2CDDDC9F}" srcOrd="9" destOrd="0" presId="urn:microsoft.com/office/officeart/2008/layout/LinedList"/>
    <dgm:cxn modelId="{CC404A0B-B4F2-4FE5-B629-2BFB8159AD6C}" type="presParOf" srcId="{71554259-89F3-DC41-AF38-A80F6823C6AB}" destId="{DFE917DE-2459-4110-B5CA-909F8A25E9B3}" srcOrd="10" destOrd="0" presId="urn:microsoft.com/office/officeart/2008/layout/LinedList"/>
    <dgm:cxn modelId="{F8E1F452-ECE5-4495-9C81-A9A9614A38C4}" type="presParOf" srcId="{DFE917DE-2459-4110-B5CA-909F8A25E9B3}" destId="{BFFB7145-8402-485B-85FA-7C375AFB0A2C}" srcOrd="0" destOrd="0" presId="urn:microsoft.com/office/officeart/2008/layout/LinedList"/>
    <dgm:cxn modelId="{9DD86BA7-28BA-446B-907F-9CE47D03477E}" type="presParOf" srcId="{DFE917DE-2459-4110-B5CA-909F8A25E9B3}" destId="{0DEDE790-6650-4E13-B812-9DA3ABBAEB7C}" srcOrd="1" destOrd="0" presId="urn:microsoft.com/office/officeart/2008/layout/LinedList"/>
    <dgm:cxn modelId="{B7D564F0-4CC8-454F-BD30-CBA94415B05C}" type="presParOf" srcId="{DFE917DE-2459-4110-B5CA-909F8A25E9B3}" destId="{CC02E1CA-72BE-493C-916D-08B08D649491}" srcOrd="2" destOrd="0" presId="urn:microsoft.com/office/officeart/2008/layout/LinedList"/>
    <dgm:cxn modelId="{11C4FDF9-7468-4282-9B08-2AEDD52ED417}" type="presParOf" srcId="{71554259-89F3-DC41-AF38-A80F6823C6AB}" destId="{41DAB04F-B76E-41A3-BF92-19D36F058A9E}" srcOrd="11" destOrd="0" presId="urn:microsoft.com/office/officeart/2008/layout/LinedList"/>
    <dgm:cxn modelId="{83995DEC-5B98-4C6A-B13D-BDF737D064B8}" type="presParOf" srcId="{71554259-89F3-DC41-AF38-A80F6823C6AB}" destId="{E5F9CA9F-91E3-425C-B99F-A98D8F0B0A7F}" srcOrd="12" destOrd="0" presId="urn:microsoft.com/office/officeart/2008/layout/LinedList"/>
    <dgm:cxn modelId="{02708D74-B41D-47E1-9B78-E17B71E76813}" type="presParOf" srcId="{71554259-89F3-DC41-AF38-A80F6823C6AB}" destId="{B3DB48DB-4C93-4596-9AC6-3B83B01CF220}" srcOrd="13" destOrd="0" presId="urn:microsoft.com/office/officeart/2008/layout/LinedList"/>
    <dgm:cxn modelId="{42DFD704-B81F-4560-A0D3-E3B5F075B17D}" type="presParOf" srcId="{B3DB48DB-4C93-4596-9AC6-3B83B01CF220}" destId="{40B7A97C-3464-43FE-BFE9-19588B33F0C0}" srcOrd="0" destOrd="0" presId="urn:microsoft.com/office/officeart/2008/layout/LinedList"/>
    <dgm:cxn modelId="{1149C080-B935-4DC4-8690-2F580A78FB23}" type="presParOf" srcId="{B3DB48DB-4C93-4596-9AC6-3B83B01CF220}" destId="{27817E14-DB1F-4D8F-A68A-7A628C5AB32E}" srcOrd="1" destOrd="0" presId="urn:microsoft.com/office/officeart/2008/layout/LinedList"/>
    <dgm:cxn modelId="{522FC404-5985-4BBF-A341-3C1D0FD3454F}" type="presParOf" srcId="{B3DB48DB-4C93-4596-9AC6-3B83B01CF220}" destId="{4DA3FBF6-D5DD-4780-9A67-BC9D183196BA}" srcOrd="2" destOrd="0" presId="urn:microsoft.com/office/officeart/2008/layout/LinedList"/>
    <dgm:cxn modelId="{C460E973-48A3-43A7-A964-4C9E3031F59F}" type="presParOf" srcId="{71554259-89F3-DC41-AF38-A80F6823C6AB}" destId="{9B1E8AEA-2A8D-4500-8486-4DCED5C7B4CD}" srcOrd="14" destOrd="0" presId="urn:microsoft.com/office/officeart/2008/layout/LinedList"/>
    <dgm:cxn modelId="{F5555BE5-4F07-4A15-84E8-10AC66CB8927}" type="presParOf" srcId="{71554259-89F3-DC41-AF38-A80F6823C6AB}" destId="{E3E8A01D-29A2-442B-B2D9-9A8138A25142}" srcOrd="15" destOrd="0" presId="urn:microsoft.com/office/officeart/2008/layout/LinedList"/>
    <dgm:cxn modelId="{87538BFD-59E2-47AC-9D9B-855658DF8768}" type="presParOf" srcId="{71554259-89F3-DC41-AF38-A80F6823C6AB}" destId="{4B9A653A-0AA5-4263-8B76-EEDF7E4E7C48}" srcOrd="16" destOrd="0" presId="urn:microsoft.com/office/officeart/2008/layout/LinedList"/>
    <dgm:cxn modelId="{24F45B4B-3B12-4549-B555-11C7B64493C6}" type="presParOf" srcId="{4B9A653A-0AA5-4263-8B76-EEDF7E4E7C48}" destId="{CBF56963-1E1F-4F50-935A-1E4A12FB4AE9}" srcOrd="0" destOrd="0" presId="urn:microsoft.com/office/officeart/2008/layout/LinedList"/>
    <dgm:cxn modelId="{62EA6E01-A146-4D59-A39C-B9D97B644740}" type="presParOf" srcId="{4B9A653A-0AA5-4263-8B76-EEDF7E4E7C48}" destId="{6298CF68-F6D0-4A26-B99F-FB0058621F2E}" srcOrd="1" destOrd="0" presId="urn:microsoft.com/office/officeart/2008/layout/LinedList"/>
    <dgm:cxn modelId="{510ACF95-B5D1-46C4-96CB-4D42496799C3}" type="presParOf" srcId="{4B9A653A-0AA5-4263-8B76-EEDF7E4E7C48}" destId="{DE8D4A08-9E2E-4E83-98EF-0410B1867762}" srcOrd="2" destOrd="0" presId="urn:microsoft.com/office/officeart/2008/layout/LinedList"/>
    <dgm:cxn modelId="{BE95FDD7-9D99-481D-AED7-EEDC7CC102DA}" type="presParOf" srcId="{71554259-89F3-DC41-AF38-A80F6823C6AB}" destId="{281B62DC-F992-4147-9B8F-04FD715E221E}" srcOrd="17" destOrd="0" presId="urn:microsoft.com/office/officeart/2008/layout/LinedList"/>
    <dgm:cxn modelId="{36465030-9C8E-45CE-AE5B-00D817C73615}" type="presParOf" srcId="{71554259-89F3-DC41-AF38-A80F6823C6AB}" destId="{61EDDC00-DBB8-412D-B06E-5637C1ED5F9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400"/>
          <a:ext cx="7905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400"/>
          <a:ext cx="3462246" cy="49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800" b="1" kern="1200" dirty="0" smtClean="0">
              <a:latin typeface="Sylfaen" panose="010A0502050306030303" pitchFamily="18" charset="0"/>
            </a:rPr>
            <a:t>Նշվածներից ո</a:t>
          </a:r>
          <a:r>
            <a:rPr lang="en-US" sz="2800" b="1" kern="1200" dirty="0" smtClean="0">
              <a:latin typeface="Sylfaen" panose="010A0502050306030303" pitchFamily="18" charset="0"/>
            </a:rPr>
            <a:t>՞</a:t>
          </a:r>
          <a:r>
            <a:rPr lang="hy-AM" sz="2800" b="1" kern="1200" dirty="0" smtClean="0">
              <a:latin typeface="Sylfaen" panose="010A0502050306030303" pitchFamily="18" charset="0"/>
            </a:rPr>
            <a:t>ր</a:t>
          </a:r>
          <a:r>
            <a:rPr lang="en-US" sz="2800" b="1" kern="1200" dirty="0" smtClean="0">
              <a:latin typeface="Sylfaen" panose="010A0502050306030303" pitchFamily="18" charset="0"/>
            </a:rPr>
            <a:t>ն է</a:t>
          </a:r>
          <a:r>
            <a:rPr lang="hy-AM" sz="2800" b="1" kern="1200" dirty="0" smtClean="0">
              <a:latin typeface="Sylfaen" panose="010A0502050306030303" pitchFamily="18" charset="0"/>
            </a:rPr>
            <a:t> ցանկացած կիբերհանցագործության մասին պայմանագրի համար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հիմնարար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սկզբունք</a:t>
          </a:r>
          <a:endParaRPr lang="en-US" sz="2800" b="1" kern="1200" dirty="0">
            <a:latin typeface="Sylfaen" panose="010A0502050306030303" pitchFamily="18" charset="0"/>
          </a:endParaRPr>
        </a:p>
      </dsp:txBody>
      <dsp:txXfrm>
        <a:off x="0" y="2400"/>
        <a:ext cx="3462246" cy="4910691"/>
      </dsp:txXfrm>
    </dsp:sp>
    <dsp:sp modelId="{5D9EDF3F-7B20-8E47-A431-F9F24450F874}">
      <dsp:nvSpPr>
        <dsp:cNvPr id="0" name=""/>
        <dsp:cNvSpPr/>
      </dsp:nvSpPr>
      <dsp:spPr>
        <a:xfrm>
          <a:off x="3545392" y="41064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ա) </a:t>
          </a:r>
          <a:r>
            <a:rPr lang="en-US" sz="1700" kern="1200" dirty="0" err="1" smtClean="0">
              <a:latin typeface="Sylfaen" panose="010A0502050306030303" pitchFamily="18" charset="0"/>
            </a:rPr>
            <a:t>Հանցագործություններ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41064"/>
        <a:ext cx="4351324" cy="773290"/>
      </dsp:txXfrm>
    </dsp:sp>
    <dsp:sp modelId="{EB798B99-5590-864A-A2C1-F553D99D3FAA}">
      <dsp:nvSpPr>
        <dsp:cNvPr id="0" name=""/>
        <dsp:cNvSpPr/>
      </dsp:nvSpPr>
      <dsp:spPr>
        <a:xfrm>
          <a:off x="3462246" y="814354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7470-F054-2943-A634-F983FF0A0122}">
      <dsp:nvSpPr>
        <dsp:cNvPr id="0" name=""/>
        <dsp:cNvSpPr/>
      </dsp:nvSpPr>
      <dsp:spPr>
        <a:xfrm>
          <a:off x="3545392" y="853019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բ) </a:t>
          </a:r>
          <a:r>
            <a:rPr lang="en-US" sz="1700" kern="1200" dirty="0" err="1" smtClean="0">
              <a:latin typeface="Sylfaen" panose="010A0502050306030303" pitchFamily="18" charset="0"/>
            </a:rPr>
            <a:t>Ընթացակարգային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լիազորություններ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853019"/>
        <a:ext cx="4351324" cy="773290"/>
      </dsp:txXfrm>
    </dsp:sp>
    <dsp:sp modelId="{5B901F7D-EE59-304E-B86D-F0C8CC3A841B}">
      <dsp:nvSpPr>
        <dsp:cNvPr id="0" name=""/>
        <dsp:cNvSpPr/>
      </dsp:nvSpPr>
      <dsp:spPr>
        <a:xfrm>
          <a:off x="3462246" y="1626309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7DF2-F223-F848-B6AB-FEB0F6FB4076}">
      <dsp:nvSpPr>
        <dsp:cNvPr id="0" name=""/>
        <dsp:cNvSpPr/>
      </dsp:nvSpPr>
      <dsp:spPr>
        <a:xfrm>
          <a:off x="3545392" y="1664973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գ) </a:t>
          </a:r>
          <a:r>
            <a:rPr lang="en-US" sz="1700" kern="1200" dirty="0" err="1" smtClean="0">
              <a:latin typeface="Sylfaen" panose="010A0502050306030303" pitchFamily="18" charset="0"/>
            </a:rPr>
            <a:t>Միջազգային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համագործակցություն</a:t>
          </a:r>
          <a:r>
            <a:rPr lang="en-US" sz="1700" kern="1200" dirty="0" smtClean="0">
              <a:latin typeface="Sylfaen" panose="010A0502050306030303" pitchFamily="18" charset="0"/>
            </a:rPr>
            <a:t> 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1664973"/>
        <a:ext cx="4351324" cy="773290"/>
      </dsp:txXfrm>
    </dsp:sp>
    <dsp:sp modelId="{1E88F2A9-FC8F-2A4F-ABF4-2C5837CA76E5}">
      <dsp:nvSpPr>
        <dsp:cNvPr id="0" name=""/>
        <dsp:cNvSpPr/>
      </dsp:nvSpPr>
      <dsp:spPr>
        <a:xfrm>
          <a:off x="3462246" y="2438263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2C98-791A-4E50-8CB8-1914215BEA2D}">
      <dsp:nvSpPr>
        <dsp:cNvPr id="0" name=""/>
        <dsp:cNvSpPr/>
      </dsp:nvSpPr>
      <dsp:spPr>
        <a:xfrm>
          <a:off x="3545392" y="2476928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դ) </a:t>
          </a:r>
          <a:r>
            <a:rPr lang="en-US" sz="1700" kern="1200" dirty="0" err="1" smtClean="0">
              <a:latin typeface="Sylfaen" panose="010A0502050306030303" pitchFamily="18" charset="0"/>
            </a:rPr>
            <a:t>Երաշխիքներ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>
              <a:latin typeface="Sylfaen" panose="010A0502050306030303" pitchFamily="18" charset="0"/>
            </a:rPr>
            <a:t>/ </a:t>
          </a:r>
          <a:r>
            <a:rPr lang="en-US" sz="1700" kern="1200" dirty="0" err="1" smtClean="0">
              <a:latin typeface="Sylfaen" panose="010A0502050306030303" pitchFamily="18" charset="0"/>
            </a:rPr>
            <a:t>քաղաքացիական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ազատություններ</a:t>
          </a:r>
          <a:r>
            <a:rPr lang="en-US" sz="1700" kern="1200" dirty="0" smtClean="0">
              <a:latin typeface="Sylfaen" panose="010A0502050306030303" pitchFamily="18" charset="0"/>
            </a:rPr>
            <a:t> / </a:t>
          </a:r>
          <a:r>
            <a:rPr lang="en-US" sz="1700" kern="1200" dirty="0" err="1" smtClean="0">
              <a:latin typeface="Sylfaen" panose="010A0502050306030303" pitchFamily="18" charset="0"/>
            </a:rPr>
            <a:t>Մարդու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իրավունքներ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2476928"/>
        <a:ext cx="4351324" cy="773290"/>
      </dsp:txXfrm>
    </dsp:sp>
    <dsp:sp modelId="{45167FBC-5EE3-4C8A-A94C-30BB5DE89AD6}">
      <dsp:nvSpPr>
        <dsp:cNvPr id="0" name=""/>
        <dsp:cNvSpPr/>
      </dsp:nvSpPr>
      <dsp:spPr>
        <a:xfrm>
          <a:off x="3462246" y="3250218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E790-6650-4E13-B812-9DA3ABBAEB7C}">
      <dsp:nvSpPr>
        <dsp:cNvPr id="0" name=""/>
        <dsp:cNvSpPr/>
      </dsp:nvSpPr>
      <dsp:spPr>
        <a:xfrm>
          <a:off x="3554139" y="3288882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ե) </a:t>
          </a:r>
          <a:r>
            <a:rPr lang="en-US" sz="1700" kern="1200" dirty="0" err="1" smtClean="0">
              <a:latin typeface="Sylfaen" panose="010A0502050306030303" pitchFamily="18" charset="0"/>
            </a:rPr>
            <a:t>Էլեկտրոնային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ձևով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ապացույց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ապացույցների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հավաքում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54139" y="3288882"/>
        <a:ext cx="4351324" cy="773290"/>
      </dsp:txXfrm>
    </dsp:sp>
    <dsp:sp modelId="{41DAB04F-B76E-41A3-BF92-19D36F058A9E}">
      <dsp:nvSpPr>
        <dsp:cNvPr id="0" name=""/>
        <dsp:cNvSpPr/>
      </dsp:nvSpPr>
      <dsp:spPr>
        <a:xfrm>
          <a:off x="3462246" y="4062173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17E14-DB1F-4D8F-A68A-7A628C5AB32E}">
      <dsp:nvSpPr>
        <dsp:cNvPr id="0" name=""/>
        <dsp:cNvSpPr/>
      </dsp:nvSpPr>
      <dsp:spPr>
        <a:xfrm>
          <a:off x="3545392" y="4100837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զ) </a:t>
          </a:r>
          <a:r>
            <a:rPr lang="en-US" sz="1700" kern="1200" dirty="0" err="1" smtClean="0">
              <a:latin typeface="Sylfaen" panose="010A0502050306030303" pitchFamily="18" charset="0"/>
            </a:rPr>
            <a:t>Բոլորը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4100837"/>
        <a:ext cx="4351324" cy="773290"/>
      </dsp:txXfrm>
    </dsp:sp>
    <dsp:sp modelId="{9B1E8AEA-2A8D-4500-8486-4DCED5C7B4CD}">
      <dsp:nvSpPr>
        <dsp:cNvPr id="0" name=""/>
        <dsp:cNvSpPr/>
      </dsp:nvSpPr>
      <dsp:spPr>
        <a:xfrm>
          <a:off x="3462246" y="4874127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400"/>
          <a:ext cx="7905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400"/>
          <a:ext cx="3462246" cy="49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800" b="1" kern="1200" dirty="0" smtClean="0">
              <a:latin typeface="Sylfaen" panose="010A0502050306030303" pitchFamily="18" charset="0"/>
            </a:rPr>
            <a:t>Նշվածներից ո</a:t>
          </a:r>
          <a:r>
            <a:rPr lang="en-US" sz="2800" b="1" kern="1200" dirty="0" smtClean="0">
              <a:latin typeface="Sylfaen" panose="010A0502050306030303" pitchFamily="18" charset="0"/>
            </a:rPr>
            <a:t>՞</a:t>
          </a:r>
          <a:r>
            <a:rPr lang="hy-AM" sz="2800" b="1" kern="1200" dirty="0" smtClean="0">
              <a:latin typeface="Sylfaen" panose="010A0502050306030303" pitchFamily="18" charset="0"/>
            </a:rPr>
            <a:t>ր</a:t>
          </a:r>
          <a:r>
            <a:rPr lang="en-US" sz="2800" b="1" kern="1200" dirty="0" smtClean="0">
              <a:latin typeface="Sylfaen" panose="010A0502050306030303" pitchFamily="18" charset="0"/>
            </a:rPr>
            <a:t>ն է</a:t>
          </a:r>
          <a:r>
            <a:rPr lang="hy-AM" sz="2800" b="1" kern="1200" dirty="0" smtClean="0">
              <a:latin typeface="Sylfaen" panose="010A0502050306030303" pitchFamily="18" charset="0"/>
            </a:rPr>
            <a:t> ցանկացած կիբերհանցագործության մասին պայմանագրի համար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հիմնարար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սկզբունք</a:t>
          </a:r>
          <a:endParaRPr lang="en-US" sz="2800" b="1" kern="1200" dirty="0">
            <a:latin typeface="Sylfaen" panose="010A0502050306030303" pitchFamily="18" charset="0"/>
          </a:endParaRPr>
        </a:p>
      </dsp:txBody>
      <dsp:txXfrm>
        <a:off x="0" y="2400"/>
        <a:ext cx="3462246" cy="4910691"/>
      </dsp:txXfrm>
    </dsp:sp>
    <dsp:sp modelId="{5D9EDF3F-7B20-8E47-A431-F9F24450F874}">
      <dsp:nvSpPr>
        <dsp:cNvPr id="0" name=""/>
        <dsp:cNvSpPr/>
      </dsp:nvSpPr>
      <dsp:spPr>
        <a:xfrm>
          <a:off x="3545392" y="41064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ա) </a:t>
          </a:r>
          <a:r>
            <a:rPr lang="en-US" sz="1700" kern="1200" dirty="0" err="1" smtClean="0">
              <a:latin typeface="Sylfaen" panose="010A0502050306030303" pitchFamily="18" charset="0"/>
            </a:rPr>
            <a:t>Հանցագործություններ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41064"/>
        <a:ext cx="4351324" cy="773290"/>
      </dsp:txXfrm>
    </dsp:sp>
    <dsp:sp modelId="{EB798B99-5590-864A-A2C1-F553D99D3FAA}">
      <dsp:nvSpPr>
        <dsp:cNvPr id="0" name=""/>
        <dsp:cNvSpPr/>
      </dsp:nvSpPr>
      <dsp:spPr>
        <a:xfrm>
          <a:off x="3462246" y="814354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7470-F054-2943-A634-F983FF0A0122}">
      <dsp:nvSpPr>
        <dsp:cNvPr id="0" name=""/>
        <dsp:cNvSpPr/>
      </dsp:nvSpPr>
      <dsp:spPr>
        <a:xfrm>
          <a:off x="3545392" y="853019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բ) </a:t>
          </a:r>
          <a:r>
            <a:rPr lang="en-US" sz="1700" kern="1200" dirty="0" err="1" smtClean="0">
              <a:latin typeface="Sylfaen" panose="010A0502050306030303" pitchFamily="18" charset="0"/>
            </a:rPr>
            <a:t>Ընթացակարգային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լիազորություններ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853019"/>
        <a:ext cx="4351324" cy="773290"/>
      </dsp:txXfrm>
    </dsp:sp>
    <dsp:sp modelId="{5B901F7D-EE59-304E-B86D-F0C8CC3A841B}">
      <dsp:nvSpPr>
        <dsp:cNvPr id="0" name=""/>
        <dsp:cNvSpPr/>
      </dsp:nvSpPr>
      <dsp:spPr>
        <a:xfrm>
          <a:off x="3462246" y="1626309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7DF2-F223-F848-B6AB-FEB0F6FB4076}">
      <dsp:nvSpPr>
        <dsp:cNvPr id="0" name=""/>
        <dsp:cNvSpPr/>
      </dsp:nvSpPr>
      <dsp:spPr>
        <a:xfrm>
          <a:off x="3545392" y="1664973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գ) </a:t>
          </a:r>
          <a:r>
            <a:rPr lang="en-US" sz="1700" kern="1200" dirty="0" err="1" smtClean="0">
              <a:latin typeface="Sylfaen" panose="010A0502050306030303" pitchFamily="18" charset="0"/>
            </a:rPr>
            <a:t>Միջազգային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համագործակցություն</a:t>
          </a:r>
          <a:r>
            <a:rPr lang="en-US" sz="1700" kern="1200" dirty="0" smtClean="0">
              <a:latin typeface="Sylfaen" panose="010A0502050306030303" pitchFamily="18" charset="0"/>
            </a:rPr>
            <a:t> 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1664973"/>
        <a:ext cx="4351324" cy="773290"/>
      </dsp:txXfrm>
    </dsp:sp>
    <dsp:sp modelId="{1E88F2A9-FC8F-2A4F-ABF4-2C5837CA76E5}">
      <dsp:nvSpPr>
        <dsp:cNvPr id="0" name=""/>
        <dsp:cNvSpPr/>
      </dsp:nvSpPr>
      <dsp:spPr>
        <a:xfrm>
          <a:off x="3462246" y="2438263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2C98-791A-4E50-8CB8-1914215BEA2D}">
      <dsp:nvSpPr>
        <dsp:cNvPr id="0" name=""/>
        <dsp:cNvSpPr/>
      </dsp:nvSpPr>
      <dsp:spPr>
        <a:xfrm>
          <a:off x="3545392" y="2476928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դ) </a:t>
          </a:r>
          <a:r>
            <a:rPr lang="en-US" sz="1700" kern="1200" dirty="0" err="1" smtClean="0">
              <a:latin typeface="Sylfaen" panose="010A0502050306030303" pitchFamily="18" charset="0"/>
            </a:rPr>
            <a:t>Երաշխիքներ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>
              <a:latin typeface="Sylfaen" panose="010A0502050306030303" pitchFamily="18" charset="0"/>
            </a:rPr>
            <a:t>/ </a:t>
          </a:r>
          <a:r>
            <a:rPr lang="en-US" sz="1700" kern="1200" dirty="0" err="1" smtClean="0">
              <a:latin typeface="Sylfaen" panose="010A0502050306030303" pitchFamily="18" charset="0"/>
            </a:rPr>
            <a:t>քաղաքացիական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ազատություններ</a:t>
          </a:r>
          <a:r>
            <a:rPr lang="en-US" sz="1700" kern="1200" dirty="0" smtClean="0">
              <a:latin typeface="Sylfaen" panose="010A0502050306030303" pitchFamily="18" charset="0"/>
            </a:rPr>
            <a:t> / </a:t>
          </a:r>
          <a:r>
            <a:rPr lang="en-US" sz="1700" kern="1200" dirty="0" err="1" smtClean="0">
              <a:latin typeface="Sylfaen" panose="010A0502050306030303" pitchFamily="18" charset="0"/>
            </a:rPr>
            <a:t>Մարդու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իրավունքներ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45392" y="2476928"/>
        <a:ext cx="4351324" cy="773290"/>
      </dsp:txXfrm>
    </dsp:sp>
    <dsp:sp modelId="{45167FBC-5EE3-4C8A-A94C-30BB5DE89AD6}">
      <dsp:nvSpPr>
        <dsp:cNvPr id="0" name=""/>
        <dsp:cNvSpPr/>
      </dsp:nvSpPr>
      <dsp:spPr>
        <a:xfrm>
          <a:off x="3462246" y="3250218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E790-6650-4E13-B812-9DA3ABBAEB7C}">
      <dsp:nvSpPr>
        <dsp:cNvPr id="0" name=""/>
        <dsp:cNvSpPr/>
      </dsp:nvSpPr>
      <dsp:spPr>
        <a:xfrm>
          <a:off x="3554139" y="3288882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ե) </a:t>
          </a:r>
          <a:r>
            <a:rPr lang="en-US" sz="1700" kern="1200" dirty="0" err="1" smtClean="0">
              <a:latin typeface="Sylfaen" panose="010A0502050306030303" pitchFamily="18" charset="0"/>
            </a:rPr>
            <a:t>Էլեկտրոնային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ձևով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ապացույցների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ապացույցների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հավաքում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54139" y="3288882"/>
        <a:ext cx="4351324" cy="773290"/>
      </dsp:txXfrm>
    </dsp:sp>
    <dsp:sp modelId="{41DAB04F-B76E-41A3-BF92-19D36F058A9E}">
      <dsp:nvSpPr>
        <dsp:cNvPr id="0" name=""/>
        <dsp:cNvSpPr/>
      </dsp:nvSpPr>
      <dsp:spPr>
        <a:xfrm>
          <a:off x="3462246" y="4062173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17E14-DB1F-4D8F-A68A-7A628C5AB32E}">
      <dsp:nvSpPr>
        <dsp:cNvPr id="0" name=""/>
        <dsp:cNvSpPr/>
      </dsp:nvSpPr>
      <dsp:spPr>
        <a:xfrm>
          <a:off x="3545392" y="4100837"/>
          <a:ext cx="4351324" cy="77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զ) </a:t>
          </a:r>
          <a:r>
            <a:rPr lang="en-US" sz="17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Բոլորը</a:t>
          </a:r>
          <a:r>
            <a:rPr lang="en-US" sz="17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endParaRPr lang="en-US" sz="1700" b="1" kern="1200" dirty="0">
            <a:solidFill>
              <a:srgbClr val="FF0000"/>
            </a:solidFill>
            <a:latin typeface="Sylfaen" panose="010A0502050306030303" pitchFamily="18" charset="0"/>
          </a:endParaRPr>
        </a:p>
      </dsp:txBody>
      <dsp:txXfrm>
        <a:off x="3545392" y="4100837"/>
        <a:ext cx="4351324" cy="773290"/>
      </dsp:txXfrm>
    </dsp:sp>
    <dsp:sp modelId="{9B1E8AEA-2A8D-4500-8486-4DCED5C7B4CD}">
      <dsp:nvSpPr>
        <dsp:cNvPr id="0" name=""/>
        <dsp:cNvSpPr/>
      </dsp:nvSpPr>
      <dsp:spPr>
        <a:xfrm>
          <a:off x="3462246" y="4874127"/>
          <a:ext cx="44344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400"/>
          <a:ext cx="7957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400"/>
          <a:ext cx="3484886" cy="49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800" b="1" kern="1200" dirty="0" smtClean="0">
              <a:latin typeface="Sylfaen" panose="010A0502050306030303" pitchFamily="18" charset="0"/>
            </a:rPr>
            <a:t>Ընտրեք </a:t>
          </a:r>
          <a:r>
            <a:rPr lang="en-US" sz="2800" b="1" kern="1200" dirty="0" err="1" smtClean="0">
              <a:latin typeface="Sylfaen" panose="010A0502050306030303" pitchFamily="18" charset="0"/>
            </a:rPr>
            <a:t>նշվածնե</a:t>
          </a:r>
          <a:r>
            <a:rPr lang="hy-AM" sz="2800" b="1" kern="1200" dirty="0" smtClean="0">
              <a:latin typeface="Sylfaen" panose="010A0502050306030303" pitchFamily="18" charset="0"/>
            </a:rPr>
            <a:t>րից երկուսը, որոնք ան</a:t>
          </a:r>
          <a:r>
            <a:rPr lang="en-US" sz="2800" b="1" kern="1200" dirty="0" err="1" smtClean="0">
              <a:latin typeface="Sylfaen" panose="010A0502050306030303" pitchFamily="18" charset="0"/>
            </a:rPr>
            <a:t>համապատասխան</a:t>
          </a:r>
          <a:r>
            <a:rPr lang="hy-AM" sz="2800" b="1" kern="1200" dirty="0" smtClean="0">
              <a:latin typeface="Sylfaen" panose="010A0502050306030303" pitchFamily="18" charset="0"/>
            </a:rPr>
            <a:t> կլինեն կիբերհանցագործությունների մասին պայմանագրում</a:t>
          </a:r>
          <a:endParaRPr lang="en-US" sz="2800" b="1" kern="1200" dirty="0">
            <a:latin typeface="Sylfaen" panose="010A0502050306030303" pitchFamily="18" charset="0"/>
          </a:endParaRPr>
        </a:p>
      </dsp:txBody>
      <dsp:txXfrm>
        <a:off x="0" y="2400"/>
        <a:ext cx="3484886" cy="4910691"/>
      </dsp:txXfrm>
    </dsp:sp>
    <dsp:sp modelId="{5D9EDF3F-7B20-8E47-A431-F9F24450F874}">
      <dsp:nvSpPr>
        <dsp:cNvPr id="0" name=""/>
        <dsp:cNvSpPr/>
      </dsp:nvSpPr>
      <dsp:spPr>
        <a:xfrm>
          <a:off x="3568576" y="48677"/>
          <a:ext cx="4379778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ա) </a:t>
          </a:r>
          <a:r>
            <a:rPr lang="hy-AM" sz="1700" b="0" i="0" kern="1200" dirty="0" smtClean="0">
              <a:latin typeface="Sylfaen" panose="010A0502050306030303" pitchFamily="18" charset="0"/>
            </a:rPr>
            <a:t>Միջազգային համագործակցության գործառնական դրույթներ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68576" y="48677"/>
        <a:ext cx="4379778" cy="925550"/>
      </dsp:txXfrm>
    </dsp:sp>
    <dsp:sp modelId="{EB798B99-5590-864A-A2C1-F553D99D3FAA}">
      <dsp:nvSpPr>
        <dsp:cNvPr id="0" name=""/>
        <dsp:cNvSpPr/>
      </dsp:nvSpPr>
      <dsp:spPr>
        <a:xfrm>
          <a:off x="3484886" y="974227"/>
          <a:ext cx="4463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7470-F054-2943-A634-F983FF0A0122}">
      <dsp:nvSpPr>
        <dsp:cNvPr id="0" name=""/>
        <dsp:cNvSpPr/>
      </dsp:nvSpPr>
      <dsp:spPr>
        <a:xfrm>
          <a:off x="3568576" y="1020505"/>
          <a:ext cx="4379778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բ) </a:t>
          </a:r>
          <a:r>
            <a:rPr lang="en-US" sz="1700" kern="1200" dirty="0" err="1" smtClean="0">
              <a:latin typeface="Sylfaen" panose="010A0502050306030303" pitchFamily="18" charset="0"/>
            </a:rPr>
            <a:t>Կիբերանվտանգություն</a:t>
          </a:r>
          <a:r>
            <a:rPr lang="en-US" sz="1700" kern="1200" dirty="0" smtClean="0">
              <a:latin typeface="Sylfaen" panose="010A0502050306030303" pitchFamily="18" charset="0"/>
            </a:rPr>
            <a:t> 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68576" y="1020505"/>
        <a:ext cx="4379778" cy="925550"/>
      </dsp:txXfrm>
    </dsp:sp>
    <dsp:sp modelId="{5B901F7D-EE59-304E-B86D-F0C8CC3A841B}">
      <dsp:nvSpPr>
        <dsp:cNvPr id="0" name=""/>
        <dsp:cNvSpPr/>
      </dsp:nvSpPr>
      <dsp:spPr>
        <a:xfrm>
          <a:off x="3484886" y="1946055"/>
          <a:ext cx="4463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7DF2-F223-F848-B6AB-FEB0F6FB4076}">
      <dsp:nvSpPr>
        <dsp:cNvPr id="0" name=""/>
        <dsp:cNvSpPr/>
      </dsp:nvSpPr>
      <dsp:spPr>
        <a:xfrm>
          <a:off x="3568576" y="1992333"/>
          <a:ext cx="4379778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գ) </a:t>
          </a:r>
          <a:r>
            <a:rPr lang="en-US" sz="1700" kern="1200" dirty="0" err="1" smtClean="0">
              <a:latin typeface="Sylfaen" panose="010A0502050306030303" pitchFamily="18" charset="0"/>
            </a:rPr>
            <a:t>Սահմանումներ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68576" y="1992333"/>
        <a:ext cx="4379778" cy="925550"/>
      </dsp:txXfrm>
    </dsp:sp>
    <dsp:sp modelId="{1E88F2A9-FC8F-2A4F-ABF4-2C5837CA76E5}">
      <dsp:nvSpPr>
        <dsp:cNvPr id="0" name=""/>
        <dsp:cNvSpPr/>
      </dsp:nvSpPr>
      <dsp:spPr>
        <a:xfrm>
          <a:off x="3484886" y="2917883"/>
          <a:ext cx="4463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2C98-791A-4E50-8CB8-1914215BEA2D}">
      <dsp:nvSpPr>
        <dsp:cNvPr id="0" name=""/>
        <dsp:cNvSpPr/>
      </dsp:nvSpPr>
      <dsp:spPr>
        <a:xfrm>
          <a:off x="3568576" y="2964161"/>
          <a:ext cx="4379778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դ) </a:t>
          </a:r>
          <a:r>
            <a:rPr lang="en-US" sz="1700" kern="1200" dirty="0" err="1" smtClean="0">
              <a:latin typeface="Sylfaen" panose="010A0502050306030303" pitchFamily="18" charset="0"/>
            </a:rPr>
            <a:t>Ազգային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անվտանգություն</a:t>
          </a:r>
          <a:r>
            <a:rPr lang="en-US" sz="1700" kern="1200" dirty="0" smtClean="0">
              <a:latin typeface="Sylfaen" panose="010A0502050306030303" pitchFamily="18" charset="0"/>
            </a:rPr>
            <a:t> 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568576" y="2964161"/>
        <a:ext cx="4379778" cy="925550"/>
      </dsp:txXfrm>
    </dsp:sp>
    <dsp:sp modelId="{45167FBC-5EE3-4C8A-A94C-30BB5DE89AD6}">
      <dsp:nvSpPr>
        <dsp:cNvPr id="0" name=""/>
        <dsp:cNvSpPr/>
      </dsp:nvSpPr>
      <dsp:spPr>
        <a:xfrm>
          <a:off x="3484886" y="3889711"/>
          <a:ext cx="4463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E790-6650-4E13-B812-9DA3ABBAEB7C}">
      <dsp:nvSpPr>
        <dsp:cNvPr id="0" name=""/>
        <dsp:cNvSpPr/>
      </dsp:nvSpPr>
      <dsp:spPr>
        <a:xfrm>
          <a:off x="3577379" y="3935988"/>
          <a:ext cx="4379778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ե) </a:t>
          </a:r>
          <a:r>
            <a:rPr lang="en-US" sz="1700" kern="1200" dirty="0" err="1" smtClean="0">
              <a:latin typeface="Sylfaen" panose="010A0502050306030303" pitchFamily="18" charset="0"/>
            </a:rPr>
            <a:t>Ոչ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կիբերհանցագործության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հանցանքների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համար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էլեկտրոնային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ձևով</a:t>
          </a:r>
          <a:r>
            <a:rPr lang="en-US" sz="1700" kern="1200" dirty="0" smtClean="0">
              <a:latin typeface="Sylfaen" panose="010A0502050306030303" pitchFamily="18" charset="0"/>
            </a:rPr>
            <a:t>  </a:t>
          </a:r>
          <a:r>
            <a:rPr lang="en-US" sz="1700" kern="1200" dirty="0" err="1" smtClean="0">
              <a:latin typeface="Sylfaen" panose="010A0502050306030303" pitchFamily="18" charset="0"/>
            </a:rPr>
            <a:t>ապացույցների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հավաքում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</a:p>
      </dsp:txBody>
      <dsp:txXfrm>
        <a:off x="3577379" y="3935988"/>
        <a:ext cx="4379778" cy="925550"/>
      </dsp:txXfrm>
    </dsp:sp>
    <dsp:sp modelId="{41DAB04F-B76E-41A3-BF92-19D36F058A9E}">
      <dsp:nvSpPr>
        <dsp:cNvPr id="0" name=""/>
        <dsp:cNvSpPr/>
      </dsp:nvSpPr>
      <dsp:spPr>
        <a:xfrm>
          <a:off x="3484886" y="4861539"/>
          <a:ext cx="4463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400"/>
          <a:ext cx="74014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400"/>
          <a:ext cx="3241492" cy="49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Sylfaen" panose="010A0502050306030303" pitchFamily="18" charset="0"/>
            </a:rPr>
            <a:t>Նշվածներից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ո՞ր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երկուսը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անհամապատասխան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լինի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կիբերհանցագորությունների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մասին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պայմանագրում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</a:p>
      </dsp:txBody>
      <dsp:txXfrm>
        <a:off x="0" y="2400"/>
        <a:ext cx="3241492" cy="4910691"/>
      </dsp:txXfrm>
    </dsp:sp>
    <dsp:sp modelId="{5D9EDF3F-7B20-8E47-A431-F9F24450F874}">
      <dsp:nvSpPr>
        <dsp:cNvPr id="0" name=""/>
        <dsp:cNvSpPr/>
      </dsp:nvSpPr>
      <dsp:spPr>
        <a:xfrm>
          <a:off x="3319337" y="48677"/>
          <a:ext cx="4073882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ա) </a:t>
          </a:r>
          <a:r>
            <a:rPr lang="hy-AM" sz="1700" b="0" i="0" kern="1200" dirty="0" smtClean="0">
              <a:latin typeface="Sylfaen" panose="010A0502050306030303" pitchFamily="18" charset="0"/>
            </a:rPr>
            <a:t>Միջազգային համագործակցության գործառնական դրույթներ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319337" y="48677"/>
        <a:ext cx="4073882" cy="925550"/>
      </dsp:txXfrm>
    </dsp:sp>
    <dsp:sp modelId="{EB798B99-5590-864A-A2C1-F553D99D3FAA}">
      <dsp:nvSpPr>
        <dsp:cNvPr id="0" name=""/>
        <dsp:cNvSpPr/>
      </dsp:nvSpPr>
      <dsp:spPr>
        <a:xfrm>
          <a:off x="3241492" y="974227"/>
          <a:ext cx="41517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7470-F054-2943-A634-F983FF0A0122}">
      <dsp:nvSpPr>
        <dsp:cNvPr id="0" name=""/>
        <dsp:cNvSpPr/>
      </dsp:nvSpPr>
      <dsp:spPr>
        <a:xfrm>
          <a:off x="3319337" y="1020505"/>
          <a:ext cx="4073882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բ) </a:t>
          </a:r>
          <a:r>
            <a:rPr lang="en-US" sz="17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Կիբերանվտանգություն</a:t>
          </a:r>
          <a:endParaRPr lang="en-US" sz="1700" b="1" kern="1200" dirty="0">
            <a:solidFill>
              <a:srgbClr val="FF0000"/>
            </a:solidFill>
            <a:latin typeface="Sylfaen" panose="010A0502050306030303" pitchFamily="18" charset="0"/>
          </a:endParaRPr>
        </a:p>
      </dsp:txBody>
      <dsp:txXfrm>
        <a:off x="3319337" y="1020505"/>
        <a:ext cx="4073882" cy="925550"/>
      </dsp:txXfrm>
    </dsp:sp>
    <dsp:sp modelId="{5B901F7D-EE59-304E-B86D-F0C8CC3A841B}">
      <dsp:nvSpPr>
        <dsp:cNvPr id="0" name=""/>
        <dsp:cNvSpPr/>
      </dsp:nvSpPr>
      <dsp:spPr>
        <a:xfrm>
          <a:off x="3241492" y="1946055"/>
          <a:ext cx="41517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7DF2-F223-F848-B6AB-FEB0F6FB4076}">
      <dsp:nvSpPr>
        <dsp:cNvPr id="0" name=""/>
        <dsp:cNvSpPr/>
      </dsp:nvSpPr>
      <dsp:spPr>
        <a:xfrm>
          <a:off x="3319337" y="1992333"/>
          <a:ext cx="4073882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գ) </a:t>
          </a:r>
          <a:r>
            <a:rPr lang="en-US" sz="1700" kern="1200" dirty="0" err="1" smtClean="0">
              <a:latin typeface="Sylfaen" panose="010A0502050306030303" pitchFamily="18" charset="0"/>
            </a:rPr>
            <a:t>Սահմանումներ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319337" y="1992333"/>
        <a:ext cx="4073882" cy="925550"/>
      </dsp:txXfrm>
    </dsp:sp>
    <dsp:sp modelId="{1E88F2A9-FC8F-2A4F-ABF4-2C5837CA76E5}">
      <dsp:nvSpPr>
        <dsp:cNvPr id="0" name=""/>
        <dsp:cNvSpPr/>
      </dsp:nvSpPr>
      <dsp:spPr>
        <a:xfrm>
          <a:off x="3241492" y="2917883"/>
          <a:ext cx="41517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2C98-791A-4E50-8CB8-1914215BEA2D}">
      <dsp:nvSpPr>
        <dsp:cNvPr id="0" name=""/>
        <dsp:cNvSpPr/>
      </dsp:nvSpPr>
      <dsp:spPr>
        <a:xfrm>
          <a:off x="3319337" y="2964161"/>
          <a:ext cx="4073882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դ) </a:t>
          </a:r>
          <a:r>
            <a:rPr lang="en-US" sz="17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Ազգային</a:t>
          </a:r>
          <a:r>
            <a:rPr lang="en-US" sz="17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sz="17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անվտանգություն</a:t>
          </a:r>
          <a:endParaRPr lang="en-US" sz="1700" b="1" kern="1200" dirty="0">
            <a:solidFill>
              <a:srgbClr val="FF0000"/>
            </a:solidFill>
            <a:latin typeface="Sylfaen" panose="010A0502050306030303" pitchFamily="18" charset="0"/>
          </a:endParaRPr>
        </a:p>
      </dsp:txBody>
      <dsp:txXfrm>
        <a:off x="3319337" y="2964161"/>
        <a:ext cx="4073882" cy="925550"/>
      </dsp:txXfrm>
    </dsp:sp>
    <dsp:sp modelId="{45167FBC-5EE3-4C8A-A94C-30BB5DE89AD6}">
      <dsp:nvSpPr>
        <dsp:cNvPr id="0" name=""/>
        <dsp:cNvSpPr/>
      </dsp:nvSpPr>
      <dsp:spPr>
        <a:xfrm>
          <a:off x="3241492" y="3889711"/>
          <a:ext cx="41517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E790-6650-4E13-B812-9DA3ABBAEB7C}">
      <dsp:nvSpPr>
        <dsp:cNvPr id="0" name=""/>
        <dsp:cNvSpPr/>
      </dsp:nvSpPr>
      <dsp:spPr>
        <a:xfrm>
          <a:off x="3327525" y="3935988"/>
          <a:ext cx="4073882" cy="9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ե) </a:t>
          </a:r>
          <a:r>
            <a:rPr lang="en-US" sz="1700" kern="1200" dirty="0" err="1" smtClean="0">
              <a:latin typeface="Sylfaen" panose="010A0502050306030303" pitchFamily="18" charset="0"/>
            </a:rPr>
            <a:t>Ոչ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կիբերհանցագործության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հանցանքների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համար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էլեկտրոնային</a:t>
          </a:r>
          <a:r>
            <a:rPr lang="en-US" sz="1700" kern="1200" dirty="0" smtClean="0">
              <a:latin typeface="Sylfaen" panose="010A0502050306030303" pitchFamily="18" charset="0"/>
            </a:rPr>
            <a:t>  </a:t>
          </a:r>
          <a:r>
            <a:rPr lang="en-US" sz="1700" kern="1200" dirty="0" err="1" smtClean="0">
              <a:latin typeface="Sylfaen" panose="010A0502050306030303" pitchFamily="18" charset="0"/>
            </a:rPr>
            <a:t>ձևով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ապացույցների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հավաքում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endParaRPr lang="en-US" sz="1700" kern="1200" dirty="0">
            <a:latin typeface="Sylfaen" panose="010A0502050306030303" pitchFamily="18" charset="0"/>
          </a:endParaRPr>
        </a:p>
      </dsp:txBody>
      <dsp:txXfrm>
        <a:off x="3327525" y="3935988"/>
        <a:ext cx="4073882" cy="925550"/>
      </dsp:txXfrm>
    </dsp:sp>
    <dsp:sp modelId="{41DAB04F-B76E-41A3-BF92-19D36F058A9E}">
      <dsp:nvSpPr>
        <dsp:cNvPr id="0" name=""/>
        <dsp:cNvSpPr/>
      </dsp:nvSpPr>
      <dsp:spPr>
        <a:xfrm>
          <a:off x="3241492" y="4861539"/>
          <a:ext cx="41517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397"/>
          <a:ext cx="7905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397"/>
          <a:ext cx="2586865" cy="491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Sylfaen" panose="010A0502050306030303" pitchFamily="18" charset="0"/>
            </a:rPr>
            <a:t>Հետևյալ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պնդումներից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ո՞րն</a:t>
          </a:r>
          <a:r>
            <a:rPr lang="en-US" sz="2800" b="1" kern="1200" dirty="0" smtClean="0">
              <a:latin typeface="Sylfaen" panose="010A0502050306030303" pitchFamily="18" charset="0"/>
            </a:rPr>
            <a:t> է </a:t>
          </a:r>
          <a:r>
            <a:rPr lang="en-US" sz="2800" b="1" kern="1200" dirty="0" err="1" smtClean="0">
              <a:latin typeface="Sylfaen" panose="010A0502050306030303" pitchFamily="18" charset="0"/>
            </a:rPr>
            <a:t>ճիշտ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պատասխանը</a:t>
          </a:r>
          <a:r>
            <a:rPr lang="en-US" sz="2800" b="1" kern="1200" dirty="0" smtClean="0">
              <a:latin typeface="Sylfaen" panose="010A0502050306030303" pitchFamily="18" charset="0"/>
            </a:rPr>
            <a:t>- </a:t>
          </a:r>
          <a:r>
            <a:rPr lang="en-US" sz="2800" b="1" kern="1200" dirty="0" err="1" smtClean="0">
              <a:latin typeface="Sylfaen" panose="010A0502050306030303" pitchFamily="18" charset="0"/>
            </a:rPr>
            <a:t>Բուդապեշտի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Կոնվենցիան</a:t>
          </a:r>
          <a:r>
            <a:rPr lang="en-US" sz="2800" b="1" kern="1200" dirty="0" smtClean="0">
              <a:latin typeface="Sylfaen" panose="010A0502050306030303" pitchFamily="18" charset="0"/>
            </a:rPr>
            <a:t>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latin typeface="Sylfaen" panose="010A0502050306030303" pitchFamily="18" charset="0"/>
          </a:endParaRPr>
        </a:p>
      </dsp:txBody>
      <dsp:txXfrm>
        <a:off x="0" y="2397"/>
        <a:ext cx="2586865" cy="4910697"/>
      </dsp:txXfrm>
    </dsp:sp>
    <dsp:sp modelId="{5D9EDF3F-7B20-8E47-A431-F9F24450F874}">
      <dsp:nvSpPr>
        <dsp:cNvPr id="0" name=""/>
        <dsp:cNvSpPr/>
      </dsp:nvSpPr>
      <dsp:spPr>
        <a:xfrm>
          <a:off x="2447229" y="135970"/>
          <a:ext cx="5211893" cy="22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ylfaen" panose="010A0502050306030303" pitchFamily="18" charset="0"/>
            </a:rPr>
            <a:t>ա) </a:t>
          </a:r>
          <a:r>
            <a:rPr lang="en-US" sz="3200" kern="1200" dirty="0" err="1" smtClean="0">
              <a:latin typeface="Sylfaen" panose="010A0502050306030303" pitchFamily="18" charset="0"/>
            </a:rPr>
            <a:t>Բուդապեշտնի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Կոնվենցիան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ազդել</a:t>
          </a:r>
          <a:r>
            <a:rPr lang="en-US" sz="3200" kern="1200" dirty="0" smtClean="0">
              <a:latin typeface="Sylfaen" panose="010A0502050306030303" pitchFamily="18" charset="0"/>
            </a:rPr>
            <a:t> է 65 </a:t>
          </a:r>
          <a:r>
            <a:rPr lang="en-US" sz="3200" kern="1200" dirty="0" err="1" smtClean="0">
              <a:latin typeface="Sylfaen" panose="010A0502050306030303" pitchFamily="18" charset="0"/>
            </a:rPr>
            <a:t>պետությունների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վրա</a:t>
          </a:r>
          <a:endParaRPr lang="en-US" sz="3200" kern="1200" dirty="0">
            <a:latin typeface="Sylfaen" panose="010A0502050306030303" pitchFamily="18" charset="0"/>
          </a:endParaRPr>
        </a:p>
      </dsp:txBody>
      <dsp:txXfrm>
        <a:off x="2447229" y="135970"/>
        <a:ext cx="5211893" cy="2278241"/>
      </dsp:txXfrm>
    </dsp:sp>
    <dsp:sp modelId="{EB798B99-5590-864A-A2C1-F553D99D3FAA}">
      <dsp:nvSpPr>
        <dsp:cNvPr id="0" name=""/>
        <dsp:cNvSpPr/>
      </dsp:nvSpPr>
      <dsp:spPr>
        <a:xfrm>
          <a:off x="2586865" y="2394551"/>
          <a:ext cx="5311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7470-F054-2943-A634-F983FF0A0122}">
      <dsp:nvSpPr>
        <dsp:cNvPr id="0" name=""/>
        <dsp:cNvSpPr/>
      </dsp:nvSpPr>
      <dsp:spPr>
        <a:xfrm>
          <a:off x="2519310" y="2518305"/>
          <a:ext cx="5211893" cy="22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ylfaen" panose="010A0502050306030303" pitchFamily="18" charset="0"/>
            </a:rPr>
            <a:t>բ) </a:t>
          </a:r>
          <a:r>
            <a:rPr lang="en-US" sz="3200" kern="1200" dirty="0" err="1" smtClean="0">
              <a:latin typeface="Sylfaen" panose="010A0502050306030303" pitchFamily="18" charset="0"/>
            </a:rPr>
            <a:t>Բուդապեշտի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Կոնվենցիային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անդամակցում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են</a:t>
          </a:r>
          <a:r>
            <a:rPr lang="en-US" sz="3200" kern="1200" dirty="0" smtClean="0">
              <a:latin typeface="Sylfaen" panose="010A0502050306030303" pitchFamily="18" charset="0"/>
            </a:rPr>
            <a:t> 65 </a:t>
          </a:r>
          <a:r>
            <a:rPr lang="en-US" sz="3200" kern="1200" dirty="0" err="1" smtClean="0">
              <a:latin typeface="Sylfaen" panose="010A0502050306030303" pitchFamily="18" charset="0"/>
            </a:rPr>
            <a:t>պետություն</a:t>
          </a:r>
          <a:endParaRPr lang="en-US" sz="3200" kern="1200" dirty="0">
            <a:latin typeface="Sylfaen" panose="010A0502050306030303" pitchFamily="18" charset="0"/>
          </a:endParaRPr>
        </a:p>
      </dsp:txBody>
      <dsp:txXfrm>
        <a:off x="2519310" y="2518305"/>
        <a:ext cx="5211893" cy="2278241"/>
      </dsp:txXfrm>
    </dsp:sp>
    <dsp:sp modelId="{5B901F7D-EE59-304E-B86D-F0C8CC3A841B}">
      <dsp:nvSpPr>
        <dsp:cNvPr id="0" name=""/>
        <dsp:cNvSpPr/>
      </dsp:nvSpPr>
      <dsp:spPr>
        <a:xfrm>
          <a:off x="2586865" y="4786704"/>
          <a:ext cx="5311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397"/>
          <a:ext cx="7905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397"/>
          <a:ext cx="2586865" cy="491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Sylfaen" panose="010A0502050306030303" pitchFamily="18" charset="0"/>
            </a:rPr>
            <a:t>Հետևյալ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պնդումներից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ո՞րն</a:t>
          </a:r>
          <a:r>
            <a:rPr lang="en-US" sz="2800" b="1" kern="1200" dirty="0" smtClean="0">
              <a:latin typeface="Sylfaen" panose="010A0502050306030303" pitchFamily="18" charset="0"/>
            </a:rPr>
            <a:t> է </a:t>
          </a:r>
          <a:r>
            <a:rPr lang="en-US" sz="2800" b="1" kern="1200" dirty="0" err="1" smtClean="0">
              <a:latin typeface="Sylfaen" panose="010A0502050306030303" pitchFamily="18" charset="0"/>
            </a:rPr>
            <a:t>ճիշտ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պատասխանը</a:t>
          </a:r>
          <a:r>
            <a:rPr lang="en-US" sz="2800" b="1" kern="1200" dirty="0" smtClean="0">
              <a:latin typeface="Sylfaen" panose="010A0502050306030303" pitchFamily="18" charset="0"/>
            </a:rPr>
            <a:t>- </a:t>
          </a:r>
          <a:r>
            <a:rPr lang="en-US" sz="2800" b="1" kern="1200" dirty="0" err="1" smtClean="0">
              <a:latin typeface="Sylfaen" panose="010A0502050306030303" pitchFamily="18" charset="0"/>
            </a:rPr>
            <a:t>Բուդապեշտի</a:t>
          </a:r>
          <a:r>
            <a:rPr lang="en-US" sz="2800" b="1" kern="1200" dirty="0" smtClean="0">
              <a:latin typeface="Sylfaen" panose="010A0502050306030303" pitchFamily="18" charset="0"/>
            </a:rPr>
            <a:t> </a:t>
          </a:r>
          <a:r>
            <a:rPr lang="en-US" sz="2800" b="1" kern="1200" dirty="0" err="1" smtClean="0">
              <a:latin typeface="Sylfaen" panose="010A0502050306030303" pitchFamily="18" charset="0"/>
            </a:rPr>
            <a:t>Կոնվենցիան</a:t>
          </a:r>
          <a:r>
            <a:rPr lang="en-US" sz="2800" b="1" kern="1200" dirty="0" smtClean="0">
              <a:latin typeface="Sylfaen" panose="010A0502050306030303" pitchFamily="18" charset="0"/>
            </a:rPr>
            <a:t>.</a:t>
          </a:r>
          <a:endParaRPr lang="en-US" sz="2800" b="1" kern="1200" dirty="0"/>
        </a:p>
      </dsp:txBody>
      <dsp:txXfrm>
        <a:off x="0" y="2397"/>
        <a:ext cx="2586865" cy="4910697"/>
      </dsp:txXfrm>
    </dsp:sp>
    <dsp:sp modelId="{5D9EDF3F-7B20-8E47-A431-F9F24450F874}">
      <dsp:nvSpPr>
        <dsp:cNvPr id="0" name=""/>
        <dsp:cNvSpPr/>
      </dsp:nvSpPr>
      <dsp:spPr>
        <a:xfrm>
          <a:off x="2686455" y="116309"/>
          <a:ext cx="5211893" cy="22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ylfaen" panose="010A0502050306030303" pitchFamily="18" charset="0"/>
            </a:rPr>
            <a:t>ա) </a:t>
          </a:r>
          <a:r>
            <a:rPr lang="en-US" sz="3200" kern="1200" dirty="0" err="1" smtClean="0">
              <a:latin typeface="Sylfaen" panose="010A0502050306030303" pitchFamily="18" charset="0"/>
            </a:rPr>
            <a:t>Բուդապեշտնի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Կոնվենցիան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ազդել</a:t>
          </a:r>
          <a:r>
            <a:rPr lang="en-US" sz="3200" kern="1200" dirty="0" smtClean="0">
              <a:latin typeface="Sylfaen" panose="010A0502050306030303" pitchFamily="18" charset="0"/>
            </a:rPr>
            <a:t> է 65 </a:t>
          </a:r>
          <a:r>
            <a:rPr lang="en-US" sz="3200" kern="1200" dirty="0" err="1" smtClean="0">
              <a:latin typeface="Sylfaen" panose="010A0502050306030303" pitchFamily="18" charset="0"/>
            </a:rPr>
            <a:t>պետությունների</a:t>
          </a:r>
          <a:r>
            <a:rPr lang="en-US" sz="3200" kern="1200" dirty="0" smtClean="0">
              <a:latin typeface="Sylfaen" panose="010A0502050306030303" pitchFamily="18" charset="0"/>
            </a:rPr>
            <a:t> </a:t>
          </a:r>
          <a:r>
            <a:rPr lang="en-US" sz="3200" kern="1200" dirty="0" err="1" smtClean="0">
              <a:latin typeface="Sylfaen" panose="010A0502050306030303" pitchFamily="18" charset="0"/>
            </a:rPr>
            <a:t>վրա</a:t>
          </a:r>
          <a:endParaRPr lang="en-US" sz="3200" kern="1200" dirty="0"/>
        </a:p>
      </dsp:txBody>
      <dsp:txXfrm>
        <a:off x="2686455" y="116309"/>
        <a:ext cx="5211893" cy="2278241"/>
      </dsp:txXfrm>
    </dsp:sp>
    <dsp:sp modelId="{EB798B99-5590-864A-A2C1-F553D99D3FAA}">
      <dsp:nvSpPr>
        <dsp:cNvPr id="0" name=""/>
        <dsp:cNvSpPr/>
      </dsp:nvSpPr>
      <dsp:spPr>
        <a:xfrm>
          <a:off x="2586865" y="2394551"/>
          <a:ext cx="5311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7470-F054-2943-A634-F983FF0A0122}">
      <dsp:nvSpPr>
        <dsp:cNvPr id="0" name=""/>
        <dsp:cNvSpPr/>
      </dsp:nvSpPr>
      <dsp:spPr>
        <a:xfrm>
          <a:off x="2686455" y="2508463"/>
          <a:ext cx="5211893" cy="22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բ) </a:t>
          </a:r>
          <a:r>
            <a:rPr lang="en-US" sz="32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Բուդապեշտի</a:t>
          </a:r>
          <a:r>
            <a:rPr lang="en-US" sz="32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Կոնվենցիային</a:t>
          </a:r>
          <a:r>
            <a:rPr lang="en-US" sz="32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անդամակցում</a:t>
          </a:r>
          <a:r>
            <a:rPr lang="en-US" sz="32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են</a:t>
          </a:r>
          <a:r>
            <a:rPr lang="en-US" sz="3200" b="1" kern="1200" dirty="0" smtClean="0">
              <a:solidFill>
                <a:srgbClr val="FF0000"/>
              </a:solidFill>
              <a:latin typeface="Sylfaen" panose="010A0502050306030303" pitchFamily="18" charset="0"/>
            </a:rPr>
            <a:t> 65 </a:t>
          </a:r>
          <a:r>
            <a:rPr lang="en-US" sz="32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պետություն</a:t>
          </a:r>
          <a:endParaRPr lang="en-US" sz="3200" b="1" kern="1200" dirty="0">
            <a:solidFill>
              <a:srgbClr val="FF0000"/>
            </a:solidFill>
            <a:latin typeface="Sylfaen" panose="010A0502050306030303" pitchFamily="18" charset="0"/>
          </a:endParaRPr>
        </a:p>
      </dsp:txBody>
      <dsp:txXfrm>
        <a:off x="2686455" y="2508463"/>
        <a:ext cx="5211893" cy="2278241"/>
      </dsp:txXfrm>
    </dsp:sp>
    <dsp:sp modelId="{5B901F7D-EE59-304E-B86D-F0C8CC3A841B}">
      <dsp:nvSpPr>
        <dsp:cNvPr id="0" name=""/>
        <dsp:cNvSpPr/>
      </dsp:nvSpPr>
      <dsp:spPr>
        <a:xfrm>
          <a:off x="2586865" y="4786704"/>
          <a:ext cx="5311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466"/>
          <a:ext cx="8454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466"/>
          <a:ext cx="2766445" cy="50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Sylfaen" panose="010A0502050306030303" pitchFamily="18" charset="0"/>
            </a:rPr>
            <a:t>Նշվածների՞ց</a:t>
          </a:r>
          <a:r>
            <a:rPr lang="en-US" sz="2600" b="1" kern="1200" dirty="0" smtClean="0">
              <a:latin typeface="Sylfaen" panose="010A0502050306030303" pitchFamily="18" charset="0"/>
            </a:rPr>
            <a:t> </a:t>
          </a:r>
          <a:r>
            <a:rPr lang="en-US" sz="2600" b="1" kern="1200" dirty="0" err="1" smtClean="0">
              <a:latin typeface="Sylfaen" panose="010A0502050306030303" pitchFamily="18" charset="0"/>
            </a:rPr>
            <a:t>որն</a:t>
          </a:r>
          <a:r>
            <a:rPr lang="en-US" sz="2600" b="1" kern="1200" dirty="0" smtClean="0">
              <a:latin typeface="Sylfaen" panose="010A0502050306030303" pitchFamily="18" charset="0"/>
            </a:rPr>
            <a:t> է </a:t>
          </a:r>
          <a:r>
            <a:rPr lang="en-US" sz="2600" b="1" kern="1200" dirty="0" err="1" smtClean="0">
              <a:latin typeface="Sylfaen" panose="010A0502050306030303" pitchFamily="18" charset="0"/>
            </a:rPr>
            <a:t>ճիշտ</a:t>
          </a:r>
          <a:r>
            <a:rPr lang="en-US" sz="2600" b="1" kern="1200" dirty="0" smtClean="0">
              <a:latin typeface="Sylfaen" panose="010A0502050306030303" pitchFamily="18" charset="0"/>
            </a:rPr>
            <a:t> </a:t>
          </a:r>
          <a:r>
            <a:rPr lang="en-US" sz="2600" b="1" kern="1200" dirty="0" err="1" smtClean="0">
              <a:latin typeface="Sylfaen" panose="010A0502050306030303" pitchFamily="18" charset="0"/>
            </a:rPr>
            <a:t>պատասխանը</a:t>
          </a:r>
          <a:r>
            <a:rPr lang="en-US" sz="2600" b="1" kern="1200" dirty="0" smtClean="0">
              <a:latin typeface="Sylfaen" panose="010A0502050306030303" pitchFamily="18" charset="0"/>
            </a:rPr>
            <a:t>–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Sylfaen" panose="010A0502050306030303" pitchFamily="18" charset="0"/>
            </a:rPr>
            <a:t>Բուդապեշտի</a:t>
          </a:r>
          <a:r>
            <a:rPr lang="en-US" sz="2600" b="1" kern="1200" dirty="0" smtClean="0">
              <a:latin typeface="Sylfaen" panose="010A0502050306030303" pitchFamily="18" charset="0"/>
            </a:rPr>
            <a:t> </a:t>
          </a:r>
          <a:r>
            <a:rPr lang="en-US" sz="2600" b="1" kern="1200" dirty="0" err="1" smtClean="0">
              <a:latin typeface="Sylfaen" panose="010A0502050306030303" pitchFamily="18" charset="0"/>
            </a:rPr>
            <a:t>Կոնվենցիան</a:t>
          </a:r>
          <a:r>
            <a:rPr lang="en-US" sz="2600" b="1" kern="1200" dirty="0" smtClean="0">
              <a:latin typeface="Sylfaen" panose="010A0502050306030303" pitchFamily="18" charset="0"/>
            </a:rPr>
            <a:t>.</a:t>
          </a:r>
          <a:endParaRPr lang="en-US" sz="2600" b="1" kern="1200" dirty="0">
            <a:latin typeface="Sylfaen" panose="010A0502050306030303" pitchFamily="18" charset="0"/>
          </a:endParaRPr>
        </a:p>
      </dsp:txBody>
      <dsp:txXfrm>
        <a:off x="0" y="2466"/>
        <a:ext cx="2766445" cy="5052045"/>
      </dsp:txXfrm>
    </dsp:sp>
    <dsp:sp modelId="{5D9EDF3F-7B20-8E47-A431-F9F24450F874}">
      <dsp:nvSpPr>
        <dsp:cNvPr id="0" name=""/>
        <dsp:cNvSpPr/>
      </dsp:nvSpPr>
      <dsp:spPr>
        <a:xfrm>
          <a:off x="2872949" y="42166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ա) </a:t>
          </a:r>
          <a:r>
            <a:rPr lang="en-US" sz="1600" kern="1200" dirty="0" err="1" smtClean="0">
              <a:latin typeface="Sylfaen" panose="010A0502050306030303" pitchFamily="18" charset="0"/>
            </a:rPr>
            <a:t>Պայմանագիր</a:t>
          </a:r>
          <a:r>
            <a:rPr lang="en-US" sz="1600" kern="1200" dirty="0" smtClean="0">
              <a:latin typeface="Sylfaen" panose="010A0502050306030303" pitchFamily="18" charset="0"/>
            </a:rPr>
            <a:t> է՝ </a:t>
          </a:r>
          <a:r>
            <a:rPr lang="en-US" sz="1600" kern="1200" dirty="0" err="1" smtClean="0">
              <a:latin typeface="Sylfaen" panose="010A0502050306030303" pitchFamily="18" charset="0"/>
            </a:rPr>
            <a:t>կիբերհանցագործությունների</a:t>
          </a:r>
          <a:r>
            <a:rPr lang="en-US" sz="1600" kern="1200" dirty="0" smtClean="0">
              <a:latin typeface="Sylfaen" panose="010A0502050306030303" pitchFamily="18" charset="0"/>
            </a:rPr>
            <a:t>, </a:t>
          </a:r>
          <a:r>
            <a:rPr lang="en-US" sz="1600" kern="1200" dirty="0" err="1" smtClean="0">
              <a:latin typeface="Sylfaen" panose="010A0502050306030303" pitchFamily="18" charset="0"/>
            </a:rPr>
            <a:t>ինչպես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նաև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էլեկտրոնային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ձևով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ապացույցների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վերաբերյալ</a:t>
          </a:r>
          <a:endParaRPr lang="en-US" sz="1600" kern="1200" dirty="0" smtClean="0">
            <a:latin typeface="Sylfaen" panose="010A0502050306030303" pitchFamily="18" charset="0"/>
          </a:endParaRPr>
        </a:p>
      </dsp:txBody>
      <dsp:txXfrm>
        <a:off x="2872949" y="42166"/>
        <a:ext cx="5573703" cy="793992"/>
      </dsp:txXfrm>
    </dsp:sp>
    <dsp:sp modelId="{EB798B99-5590-864A-A2C1-F553D99D3FAA}">
      <dsp:nvSpPr>
        <dsp:cNvPr id="0" name=""/>
        <dsp:cNvSpPr/>
      </dsp:nvSpPr>
      <dsp:spPr>
        <a:xfrm>
          <a:off x="2766445" y="836158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7DF2-F223-F848-B6AB-FEB0F6FB4076}">
      <dsp:nvSpPr>
        <dsp:cNvPr id="0" name=""/>
        <dsp:cNvSpPr/>
      </dsp:nvSpPr>
      <dsp:spPr>
        <a:xfrm>
          <a:off x="2872949" y="875858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բ) </a:t>
          </a:r>
          <a:r>
            <a:rPr lang="en-US" sz="1600" kern="1200" dirty="0" err="1" smtClean="0">
              <a:latin typeface="Sylfaen" panose="010A0502050306030303" pitchFamily="18" charset="0"/>
            </a:rPr>
            <a:t>Համընդհանուր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պայմանագիր</a:t>
          </a:r>
          <a:r>
            <a:rPr lang="en-US" sz="1600" kern="1200" dirty="0" smtClean="0">
              <a:latin typeface="Sylfaen" panose="010A0502050306030303" pitchFamily="18" charset="0"/>
            </a:rPr>
            <a:t> է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72949" y="875858"/>
        <a:ext cx="5573703" cy="793992"/>
      </dsp:txXfrm>
    </dsp:sp>
    <dsp:sp modelId="{1E88F2A9-FC8F-2A4F-ABF4-2C5837CA76E5}">
      <dsp:nvSpPr>
        <dsp:cNvPr id="0" name=""/>
        <dsp:cNvSpPr/>
      </dsp:nvSpPr>
      <dsp:spPr>
        <a:xfrm>
          <a:off x="2766445" y="1669851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2C98-791A-4E50-8CB8-1914215BEA2D}">
      <dsp:nvSpPr>
        <dsp:cNvPr id="0" name=""/>
        <dsp:cNvSpPr/>
      </dsp:nvSpPr>
      <dsp:spPr>
        <a:xfrm>
          <a:off x="2872949" y="1709551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Sylfaen" panose="010A0502050306030303" pitchFamily="18" charset="0"/>
            </a:rPr>
            <a:t>Գ</a:t>
          </a:r>
          <a:r>
            <a:rPr lang="en-US" sz="1600" kern="1200" dirty="0" smtClean="0">
              <a:latin typeface="Sylfaen" panose="010A0502050306030303" pitchFamily="18" charset="0"/>
            </a:rPr>
            <a:t>) </a:t>
          </a:r>
          <a:r>
            <a:rPr lang="en-US" sz="1600" kern="1200" dirty="0" err="1" smtClean="0">
              <a:latin typeface="Sylfaen" panose="010A0502050306030303" pitchFamily="18" charset="0"/>
            </a:rPr>
            <a:t>Աջակցում</a:t>
          </a:r>
          <a:r>
            <a:rPr lang="en-US" sz="1600" kern="1200" dirty="0" smtClean="0">
              <a:latin typeface="Sylfaen" panose="010A0502050306030303" pitchFamily="18" charset="0"/>
            </a:rPr>
            <a:t> է </a:t>
          </a:r>
          <a:r>
            <a:rPr lang="en-US" sz="1600" kern="1200" dirty="0" err="1" smtClean="0">
              <a:latin typeface="Sylfaen" panose="010A0502050306030303" pitchFamily="18" charset="0"/>
            </a:rPr>
            <a:t>փողերի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լվացման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դեմ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պայքարին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72949" y="1709551"/>
        <a:ext cx="5573703" cy="793992"/>
      </dsp:txXfrm>
    </dsp:sp>
    <dsp:sp modelId="{45167FBC-5EE3-4C8A-A94C-30BB5DE89AD6}">
      <dsp:nvSpPr>
        <dsp:cNvPr id="0" name=""/>
        <dsp:cNvSpPr/>
      </dsp:nvSpPr>
      <dsp:spPr>
        <a:xfrm>
          <a:off x="2766445" y="2503543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E790-6650-4E13-B812-9DA3ABBAEB7C}">
      <dsp:nvSpPr>
        <dsp:cNvPr id="0" name=""/>
        <dsp:cNvSpPr/>
      </dsp:nvSpPr>
      <dsp:spPr>
        <a:xfrm>
          <a:off x="2880558" y="2543243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դ) </a:t>
          </a:r>
          <a:r>
            <a:rPr lang="hy-AM" sz="1600" b="0" i="0" kern="1200" dirty="0" smtClean="0">
              <a:latin typeface="Sylfaen" panose="010A0502050306030303" pitchFamily="18" charset="0"/>
            </a:rPr>
            <a:t>Նպաստում է ենթակառուցվածքների երկրներին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80558" y="2543243"/>
        <a:ext cx="5573703" cy="793992"/>
      </dsp:txXfrm>
    </dsp:sp>
    <dsp:sp modelId="{41DAB04F-B76E-41A3-BF92-19D36F058A9E}">
      <dsp:nvSpPr>
        <dsp:cNvPr id="0" name=""/>
        <dsp:cNvSpPr/>
      </dsp:nvSpPr>
      <dsp:spPr>
        <a:xfrm>
          <a:off x="2766445" y="3337236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17E14-DB1F-4D8F-A68A-7A628C5AB32E}">
      <dsp:nvSpPr>
        <dsp:cNvPr id="0" name=""/>
        <dsp:cNvSpPr/>
      </dsp:nvSpPr>
      <dsp:spPr>
        <a:xfrm>
          <a:off x="2872949" y="3376936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ե) </a:t>
          </a:r>
          <a:r>
            <a:rPr lang="en-US" sz="1600" kern="1200" dirty="0" err="1" smtClean="0">
              <a:latin typeface="Sylfaen" panose="010A0502050306030303" pitchFamily="18" charset="0"/>
            </a:rPr>
            <a:t>Կարող</a:t>
          </a:r>
          <a:r>
            <a:rPr lang="en-US" sz="1600" kern="1200" dirty="0" smtClean="0">
              <a:latin typeface="Sylfaen" panose="010A0502050306030303" pitchFamily="18" charset="0"/>
            </a:rPr>
            <a:t> է </a:t>
          </a:r>
          <a:r>
            <a:rPr lang="en-US" sz="1600" kern="1200" dirty="0" err="1" smtClean="0">
              <a:latin typeface="Sylfaen" panose="010A0502050306030303" pitchFamily="18" charset="0"/>
            </a:rPr>
            <a:t>օգտագործվել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վիրտուալ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արժույթները</a:t>
          </a:r>
          <a:r>
            <a:rPr lang="en-US" sz="1600" kern="1200" dirty="0" smtClean="0">
              <a:latin typeface="Sylfaen" panose="010A0502050306030303" pitchFamily="18" charset="0"/>
            </a:rPr>
            <a:t> և </a:t>
          </a:r>
          <a:r>
            <a:rPr lang="en-US" sz="1600" kern="1200" dirty="0" err="1" smtClean="0">
              <a:latin typeface="Sylfaen" panose="010A0502050306030303" pitchFamily="18" charset="0"/>
            </a:rPr>
            <a:t>վիրտուալ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ակտիվները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սառեցնելու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համար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72949" y="3376936"/>
        <a:ext cx="5573703" cy="793992"/>
      </dsp:txXfrm>
    </dsp:sp>
    <dsp:sp modelId="{9B1E8AEA-2A8D-4500-8486-4DCED5C7B4CD}">
      <dsp:nvSpPr>
        <dsp:cNvPr id="0" name=""/>
        <dsp:cNvSpPr/>
      </dsp:nvSpPr>
      <dsp:spPr>
        <a:xfrm>
          <a:off x="2766445" y="4170929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CF68-F6D0-4A26-B99F-FB0058621F2E}">
      <dsp:nvSpPr>
        <dsp:cNvPr id="0" name=""/>
        <dsp:cNvSpPr/>
      </dsp:nvSpPr>
      <dsp:spPr>
        <a:xfrm>
          <a:off x="2872949" y="4210628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զ) </a:t>
          </a:r>
          <a:r>
            <a:rPr lang="en-US" sz="1600" b="0" kern="1200" dirty="0" err="1" smtClean="0">
              <a:solidFill>
                <a:schemeClr val="tx1"/>
              </a:solidFill>
              <a:latin typeface="Sylfaen" panose="010A0502050306030303" pitchFamily="18" charset="0"/>
            </a:rPr>
            <a:t>Բոլորը</a:t>
          </a:r>
          <a:endParaRPr lang="en-US" sz="1600" b="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2872949" y="4210628"/>
        <a:ext cx="5573703" cy="793992"/>
      </dsp:txXfrm>
    </dsp:sp>
    <dsp:sp modelId="{281B62DC-F992-4147-9B8F-04FD715E221E}">
      <dsp:nvSpPr>
        <dsp:cNvPr id="0" name=""/>
        <dsp:cNvSpPr/>
      </dsp:nvSpPr>
      <dsp:spPr>
        <a:xfrm>
          <a:off x="2766445" y="5004621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DCB4-3723-4443-ADD7-DBEB1005841A}">
      <dsp:nvSpPr>
        <dsp:cNvPr id="0" name=""/>
        <dsp:cNvSpPr/>
      </dsp:nvSpPr>
      <dsp:spPr>
        <a:xfrm>
          <a:off x="0" y="2466"/>
          <a:ext cx="8454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0427-EDF8-324F-9A5C-A181E81A4D48}">
      <dsp:nvSpPr>
        <dsp:cNvPr id="0" name=""/>
        <dsp:cNvSpPr/>
      </dsp:nvSpPr>
      <dsp:spPr>
        <a:xfrm>
          <a:off x="0" y="2466"/>
          <a:ext cx="2766445" cy="50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Sylfaen" panose="010A0502050306030303" pitchFamily="18" charset="0"/>
            </a:rPr>
            <a:t>Նշվածների՞ց</a:t>
          </a:r>
          <a:r>
            <a:rPr lang="en-US" sz="2600" b="1" kern="1200" dirty="0" smtClean="0">
              <a:latin typeface="Sylfaen" panose="010A0502050306030303" pitchFamily="18" charset="0"/>
            </a:rPr>
            <a:t> </a:t>
          </a:r>
          <a:r>
            <a:rPr lang="en-US" sz="2600" b="1" kern="1200" dirty="0" err="1" smtClean="0">
              <a:latin typeface="Sylfaen" panose="010A0502050306030303" pitchFamily="18" charset="0"/>
            </a:rPr>
            <a:t>որն</a:t>
          </a:r>
          <a:r>
            <a:rPr lang="en-US" sz="2600" b="1" kern="1200" dirty="0" smtClean="0">
              <a:latin typeface="Sylfaen" panose="010A0502050306030303" pitchFamily="18" charset="0"/>
            </a:rPr>
            <a:t> է </a:t>
          </a:r>
          <a:r>
            <a:rPr lang="en-US" sz="2600" b="1" kern="1200" dirty="0" err="1" smtClean="0">
              <a:latin typeface="Sylfaen" panose="010A0502050306030303" pitchFamily="18" charset="0"/>
            </a:rPr>
            <a:t>ճիշտ</a:t>
          </a:r>
          <a:r>
            <a:rPr lang="en-US" sz="2600" b="1" kern="1200" dirty="0" smtClean="0">
              <a:latin typeface="Sylfaen" panose="010A0502050306030303" pitchFamily="18" charset="0"/>
            </a:rPr>
            <a:t> </a:t>
          </a:r>
          <a:r>
            <a:rPr lang="en-US" sz="2600" b="1" kern="1200" dirty="0" err="1" smtClean="0">
              <a:latin typeface="Sylfaen" panose="010A0502050306030303" pitchFamily="18" charset="0"/>
            </a:rPr>
            <a:t>պատասխանը</a:t>
          </a:r>
          <a:r>
            <a:rPr lang="en-US" sz="2600" b="1" kern="1200" dirty="0" smtClean="0">
              <a:latin typeface="Sylfaen" panose="010A0502050306030303" pitchFamily="18" charset="0"/>
            </a:rPr>
            <a:t>–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Sylfaen" panose="010A0502050306030303" pitchFamily="18" charset="0"/>
            </a:rPr>
            <a:t>Բուդապեշտի</a:t>
          </a:r>
          <a:r>
            <a:rPr lang="en-US" sz="2600" b="1" kern="1200" dirty="0" smtClean="0">
              <a:latin typeface="Sylfaen" panose="010A0502050306030303" pitchFamily="18" charset="0"/>
            </a:rPr>
            <a:t> </a:t>
          </a:r>
          <a:r>
            <a:rPr lang="en-US" sz="2600" b="1" kern="1200" dirty="0" err="1" smtClean="0">
              <a:latin typeface="Sylfaen" panose="010A0502050306030303" pitchFamily="18" charset="0"/>
            </a:rPr>
            <a:t>Կոնվենցիան</a:t>
          </a:r>
          <a:r>
            <a:rPr lang="en-US" sz="2600" b="1" kern="1200" dirty="0" smtClean="0">
              <a:latin typeface="Sylfaen" panose="010A0502050306030303" pitchFamily="18" charset="0"/>
            </a:rPr>
            <a:t>.</a:t>
          </a:r>
          <a:endParaRPr lang="en-US" sz="2600" b="1" kern="1200" dirty="0">
            <a:latin typeface="Sylfaen" panose="010A0502050306030303" pitchFamily="18" charset="0"/>
          </a:endParaRPr>
        </a:p>
      </dsp:txBody>
      <dsp:txXfrm>
        <a:off x="0" y="2466"/>
        <a:ext cx="2766445" cy="5052045"/>
      </dsp:txXfrm>
    </dsp:sp>
    <dsp:sp modelId="{5D9EDF3F-7B20-8E47-A431-F9F24450F874}">
      <dsp:nvSpPr>
        <dsp:cNvPr id="0" name=""/>
        <dsp:cNvSpPr/>
      </dsp:nvSpPr>
      <dsp:spPr>
        <a:xfrm>
          <a:off x="2872949" y="42166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ա) </a:t>
          </a:r>
          <a:r>
            <a:rPr lang="en-US" sz="1600" kern="1200" dirty="0" err="1" smtClean="0">
              <a:latin typeface="Sylfaen" panose="010A0502050306030303" pitchFamily="18" charset="0"/>
            </a:rPr>
            <a:t>Պայմանագիր</a:t>
          </a:r>
          <a:r>
            <a:rPr lang="en-US" sz="1600" kern="1200" dirty="0" smtClean="0">
              <a:latin typeface="Sylfaen" panose="010A0502050306030303" pitchFamily="18" charset="0"/>
            </a:rPr>
            <a:t> է՝ </a:t>
          </a:r>
          <a:r>
            <a:rPr lang="en-US" sz="1600" kern="1200" dirty="0" err="1" smtClean="0">
              <a:latin typeface="Sylfaen" panose="010A0502050306030303" pitchFamily="18" charset="0"/>
            </a:rPr>
            <a:t>կիբերհանցագործությունների</a:t>
          </a:r>
          <a:r>
            <a:rPr lang="en-US" sz="1600" kern="1200" dirty="0" smtClean="0">
              <a:latin typeface="Sylfaen" panose="010A0502050306030303" pitchFamily="18" charset="0"/>
            </a:rPr>
            <a:t>, </a:t>
          </a:r>
          <a:r>
            <a:rPr lang="en-US" sz="1600" kern="1200" dirty="0" err="1" smtClean="0">
              <a:latin typeface="Sylfaen" panose="010A0502050306030303" pitchFamily="18" charset="0"/>
            </a:rPr>
            <a:t>ինչպես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նաև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էլեկտրոնային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ձևով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ապացույցների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վերաբերյալ</a:t>
          </a:r>
          <a:endParaRPr lang="en-US" sz="1600" kern="1200" dirty="0" smtClean="0">
            <a:latin typeface="Sylfaen" panose="010A0502050306030303" pitchFamily="18" charset="0"/>
          </a:endParaRPr>
        </a:p>
      </dsp:txBody>
      <dsp:txXfrm>
        <a:off x="2872949" y="42166"/>
        <a:ext cx="5573703" cy="793992"/>
      </dsp:txXfrm>
    </dsp:sp>
    <dsp:sp modelId="{EB798B99-5590-864A-A2C1-F553D99D3FAA}">
      <dsp:nvSpPr>
        <dsp:cNvPr id="0" name=""/>
        <dsp:cNvSpPr/>
      </dsp:nvSpPr>
      <dsp:spPr>
        <a:xfrm>
          <a:off x="2766445" y="836158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7DF2-F223-F848-B6AB-FEB0F6FB4076}">
      <dsp:nvSpPr>
        <dsp:cNvPr id="0" name=""/>
        <dsp:cNvSpPr/>
      </dsp:nvSpPr>
      <dsp:spPr>
        <a:xfrm>
          <a:off x="2872949" y="875858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բ) </a:t>
          </a:r>
          <a:r>
            <a:rPr lang="en-US" sz="1600" kern="1200" dirty="0" err="1" smtClean="0">
              <a:latin typeface="Sylfaen" panose="010A0502050306030303" pitchFamily="18" charset="0"/>
            </a:rPr>
            <a:t>Համընդհանուր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պայմանագիր</a:t>
          </a:r>
          <a:r>
            <a:rPr lang="en-US" sz="1600" kern="1200" dirty="0" smtClean="0">
              <a:latin typeface="Sylfaen" panose="010A0502050306030303" pitchFamily="18" charset="0"/>
            </a:rPr>
            <a:t> է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72949" y="875858"/>
        <a:ext cx="5573703" cy="793992"/>
      </dsp:txXfrm>
    </dsp:sp>
    <dsp:sp modelId="{1E88F2A9-FC8F-2A4F-ABF4-2C5837CA76E5}">
      <dsp:nvSpPr>
        <dsp:cNvPr id="0" name=""/>
        <dsp:cNvSpPr/>
      </dsp:nvSpPr>
      <dsp:spPr>
        <a:xfrm>
          <a:off x="2766445" y="1669851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2C98-791A-4E50-8CB8-1914215BEA2D}">
      <dsp:nvSpPr>
        <dsp:cNvPr id="0" name=""/>
        <dsp:cNvSpPr/>
      </dsp:nvSpPr>
      <dsp:spPr>
        <a:xfrm>
          <a:off x="2872949" y="1709551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Sylfaen" panose="010A0502050306030303" pitchFamily="18" charset="0"/>
            </a:rPr>
            <a:t>Գ</a:t>
          </a:r>
          <a:r>
            <a:rPr lang="en-US" sz="1600" kern="1200" dirty="0" smtClean="0">
              <a:latin typeface="Sylfaen" panose="010A0502050306030303" pitchFamily="18" charset="0"/>
            </a:rPr>
            <a:t>) </a:t>
          </a:r>
          <a:r>
            <a:rPr lang="en-US" sz="1600" kern="1200" dirty="0" err="1" smtClean="0">
              <a:latin typeface="Sylfaen" panose="010A0502050306030303" pitchFamily="18" charset="0"/>
            </a:rPr>
            <a:t>Աջակցում</a:t>
          </a:r>
          <a:r>
            <a:rPr lang="en-US" sz="1600" kern="1200" dirty="0" smtClean="0">
              <a:latin typeface="Sylfaen" panose="010A0502050306030303" pitchFamily="18" charset="0"/>
            </a:rPr>
            <a:t> է </a:t>
          </a:r>
          <a:r>
            <a:rPr lang="en-US" sz="1600" kern="1200" dirty="0" err="1" smtClean="0">
              <a:latin typeface="Sylfaen" panose="010A0502050306030303" pitchFamily="18" charset="0"/>
            </a:rPr>
            <a:t>փողերի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լվացման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դեմ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պայքարին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72949" y="1709551"/>
        <a:ext cx="5573703" cy="793992"/>
      </dsp:txXfrm>
    </dsp:sp>
    <dsp:sp modelId="{45167FBC-5EE3-4C8A-A94C-30BB5DE89AD6}">
      <dsp:nvSpPr>
        <dsp:cNvPr id="0" name=""/>
        <dsp:cNvSpPr/>
      </dsp:nvSpPr>
      <dsp:spPr>
        <a:xfrm>
          <a:off x="2766445" y="2503543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E790-6650-4E13-B812-9DA3ABBAEB7C}">
      <dsp:nvSpPr>
        <dsp:cNvPr id="0" name=""/>
        <dsp:cNvSpPr/>
      </dsp:nvSpPr>
      <dsp:spPr>
        <a:xfrm>
          <a:off x="2880558" y="2543243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դ) </a:t>
          </a:r>
          <a:r>
            <a:rPr lang="hy-AM" sz="1600" b="0" i="0" kern="1200" dirty="0" smtClean="0">
              <a:latin typeface="Sylfaen" panose="010A0502050306030303" pitchFamily="18" charset="0"/>
            </a:rPr>
            <a:t>Նպաստում է ենթակառուցվածքների երկրներին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80558" y="2543243"/>
        <a:ext cx="5573703" cy="793992"/>
      </dsp:txXfrm>
    </dsp:sp>
    <dsp:sp modelId="{41DAB04F-B76E-41A3-BF92-19D36F058A9E}">
      <dsp:nvSpPr>
        <dsp:cNvPr id="0" name=""/>
        <dsp:cNvSpPr/>
      </dsp:nvSpPr>
      <dsp:spPr>
        <a:xfrm>
          <a:off x="2766445" y="3337236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17E14-DB1F-4D8F-A68A-7A628C5AB32E}">
      <dsp:nvSpPr>
        <dsp:cNvPr id="0" name=""/>
        <dsp:cNvSpPr/>
      </dsp:nvSpPr>
      <dsp:spPr>
        <a:xfrm>
          <a:off x="2872949" y="3376936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ե) </a:t>
          </a:r>
          <a:r>
            <a:rPr lang="en-US" sz="1600" kern="1200" dirty="0" err="1" smtClean="0">
              <a:latin typeface="Sylfaen" panose="010A0502050306030303" pitchFamily="18" charset="0"/>
            </a:rPr>
            <a:t>Կարող</a:t>
          </a:r>
          <a:r>
            <a:rPr lang="en-US" sz="1600" kern="1200" dirty="0" smtClean="0">
              <a:latin typeface="Sylfaen" panose="010A0502050306030303" pitchFamily="18" charset="0"/>
            </a:rPr>
            <a:t> է </a:t>
          </a:r>
          <a:r>
            <a:rPr lang="en-US" sz="1600" kern="1200" dirty="0" err="1" smtClean="0">
              <a:latin typeface="Sylfaen" panose="010A0502050306030303" pitchFamily="18" charset="0"/>
            </a:rPr>
            <a:t>օգտագործվել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վիրտուալ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արժույթները</a:t>
          </a:r>
          <a:r>
            <a:rPr lang="en-US" sz="1600" kern="1200" dirty="0" smtClean="0">
              <a:latin typeface="Sylfaen" panose="010A0502050306030303" pitchFamily="18" charset="0"/>
            </a:rPr>
            <a:t> և </a:t>
          </a:r>
          <a:r>
            <a:rPr lang="en-US" sz="1600" kern="1200" dirty="0" err="1" smtClean="0">
              <a:latin typeface="Sylfaen" panose="010A0502050306030303" pitchFamily="18" charset="0"/>
            </a:rPr>
            <a:t>վիրտուալ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ակտիվները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սառեցնելու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համար</a:t>
          </a:r>
          <a:endParaRPr lang="en-US" sz="1600" kern="1200" dirty="0">
            <a:latin typeface="Sylfaen" panose="010A0502050306030303" pitchFamily="18" charset="0"/>
          </a:endParaRPr>
        </a:p>
      </dsp:txBody>
      <dsp:txXfrm>
        <a:off x="2872949" y="3376936"/>
        <a:ext cx="5573703" cy="793992"/>
      </dsp:txXfrm>
    </dsp:sp>
    <dsp:sp modelId="{9B1E8AEA-2A8D-4500-8486-4DCED5C7B4CD}">
      <dsp:nvSpPr>
        <dsp:cNvPr id="0" name=""/>
        <dsp:cNvSpPr/>
      </dsp:nvSpPr>
      <dsp:spPr>
        <a:xfrm>
          <a:off x="2766445" y="4170929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CF68-F6D0-4A26-B99F-FB0058621F2E}">
      <dsp:nvSpPr>
        <dsp:cNvPr id="0" name=""/>
        <dsp:cNvSpPr/>
      </dsp:nvSpPr>
      <dsp:spPr>
        <a:xfrm>
          <a:off x="2872949" y="4210628"/>
          <a:ext cx="5573703" cy="79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զ) </a:t>
          </a:r>
          <a:r>
            <a:rPr lang="en-US" sz="1600" b="1" kern="1200" dirty="0" err="1" smtClean="0">
              <a:solidFill>
                <a:srgbClr val="FF0000"/>
              </a:solidFill>
              <a:latin typeface="Sylfaen" panose="010A0502050306030303" pitchFamily="18" charset="0"/>
            </a:rPr>
            <a:t>Բոլորը</a:t>
          </a:r>
          <a:endParaRPr lang="en-US" sz="1600" b="1" kern="1200" dirty="0">
            <a:solidFill>
              <a:srgbClr val="FF0000"/>
            </a:solidFill>
            <a:latin typeface="Sylfaen" panose="010A0502050306030303" pitchFamily="18" charset="0"/>
          </a:endParaRPr>
        </a:p>
      </dsp:txBody>
      <dsp:txXfrm>
        <a:off x="2872949" y="4210628"/>
        <a:ext cx="5573703" cy="793992"/>
      </dsp:txXfrm>
    </dsp:sp>
    <dsp:sp modelId="{281B62DC-F992-4147-9B8F-04FD715E221E}">
      <dsp:nvSpPr>
        <dsp:cNvPr id="0" name=""/>
        <dsp:cNvSpPr/>
      </dsp:nvSpPr>
      <dsp:spPr>
        <a:xfrm>
          <a:off x="2766445" y="5004621"/>
          <a:ext cx="5680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Լիազորություններ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Գործառնական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պատասխանատու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անձ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0.38498</cdr:x>
      <cdr:y>0.25419</cdr:y>
    </cdr:from>
    <cdr:to>
      <cdr:x>0.47207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41922" y="1521608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Հանցագործ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ություններ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Էլեկտրոնային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ապացույց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Միջազգային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համագործակցություն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Երաշխիքներ</a:t>
          </a:r>
          <a:r>
            <a:rPr lang="en-US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hy-AM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Ք</a:t>
          </a:r>
          <a:r>
            <a:rPr lang="en-US" sz="21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աղաքացիական</a:t>
          </a:r>
          <a:r>
            <a:rPr lang="en-US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ազատություններ</a:t>
          </a:r>
          <a:r>
            <a:rPr lang="en-US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</a:p>
        <a:p xmlns:a="http://schemas.openxmlformats.org/drawingml/2006/main">
          <a:pPr algn="ctr"/>
          <a:r>
            <a:rPr lang="en-US" sz="21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Մարդու</a:t>
          </a:r>
          <a:r>
            <a:rPr lang="en-US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իրավունքներ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Operational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Offences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Electronic 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Evidence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International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Cooperation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Safeguards/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Civil Liberties/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Rights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Լիազորություններ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Գործառնական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պատասխանատու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Հանցագործու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թյուններ</a:t>
          </a:r>
          <a:endParaRPr lang="en-GB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Էլեկտրոնային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ապացույց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Միջազգային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համագործակցություն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Երաշխիքներ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hy-AM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Ք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աղաքացիական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ազատություններ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</a:p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Մարդու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իրավունքներ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Operational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Offences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Electronic 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Evidence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International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Cooperation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Safeguards/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Civil Liberties/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Rights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Լիազորություններ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Գործառնական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պատասխանատու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անձ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Հանցագործ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ություններ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Էլեկտրոնային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ապացույց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Միջազգային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համագործակցություն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0.52479</cdr:x>
      <cdr:y>0.63358</cdr:y>
    </cdr:from>
    <cdr:to>
      <cdr:x>0.64362</cdr:x>
      <cdr:y>0.78633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509730" y="3792649"/>
          <a:ext cx="1247591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Երաշխիքներ</a:t>
          </a:r>
          <a:r>
            <a:rPr lang="en-US" sz="2100" b="1" dirty="0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hy-AM" sz="2100" b="1" dirty="0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Ք</a:t>
          </a:r>
          <a:r>
            <a:rPr lang="en-US" sz="2100" b="1" dirty="0" err="1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աղաքացիական</a:t>
          </a:r>
          <a:r>
            <a:rPr lang="en-US" sz="2100" b="1" dirty="0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ազատություններ</a:t>
          </a:r>
          <a:r>
            <a:rPr lang="en-US" sz="2100" b="1" dirty="0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/</a:t>
          </a:r>
        </a:p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Մարդու</a:t>
          </a:r>
          <a:r>
            <a:rPr lang="en-US" sz="2100" b="1" dirty="0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rPr>
            <a:t>իրավունքներ</a:t>
          </a:r>
          <a:endParaRPr lang="en-GB" sz="2100" b="1" dirty="0">
            <a:solidFill>
              <a:schemeClr val="tx1"/>
            </a:solidFill>
            <a:latin typeface="Sylfaen" panose="010A0502050306030303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Operational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Offences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Electronic 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Evidence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International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Cooperation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Safeguards/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Civil Liberties/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Rights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Լիազորություններ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Գործառնական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պատասխանատու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անձ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Հանցագործու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թյուններ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Էլեկտրոնային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ապացույց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Միջազգային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համագործակցություն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Երաշխիքներ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hy-AM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Ք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աղաքացիական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ազատություններ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</a:p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Մարդու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իրավունքներ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Operational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Offences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Electronic 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Evidence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International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Cooperation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Safeguards/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Civil Liberties/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Rights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Լիազորություններ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Գործառնական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պատասխանատու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Հանցագործու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Էլեկտրոնային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ապացույց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Միջազգային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համագործակցություն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Երաշխիքներ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hy-AM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Ք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աղաքացիական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ազատություններ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</a:p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Մարդու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իրավունքներ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Operational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Offences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Electronic 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Evidence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International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Cooperation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Safeguards/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Civil Liberties/ </a:t>
          </a:r>
        </a:p>
        <a:p xmlns:a="http://schemas.openxmlformats.org/drawingml/2006/main">
          <a:pPr algn="ctr"/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Rights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0.50141</cdr:x>
      <cdr:y>0.25419</cdr:y>
    </cdr:from>
    <cdr:to>
      <cdr:x>0.64891</cdr:x>
      <cdr:y>0.40694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950FD7-E5ED-469B-A51D-5724AB52A70D}"/>
            </a:ext>
          </a:extLst>
        </cdr:cNvPr>
        <cdr:cNvSpPr txBox="1"/>
      </cdr:nvSpPr>
      <cdr:spPr>
        <a:xfrm xmlns:a="http://schemas.openxmlformats.org/drawingml/2006/main">
          <a:off x="5264242" y="1521614"/>
          <a:ext cx="1548595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Լիազորություններ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0.3213</cdr:x>
      <cdr:y>0.66188</cdr:y>
    </cdr:from>
    <cdr:to>
      <cdr:x>0.5</cdr:x>
      <cdr:y>0.81464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2B0738-BB9C-412A-AFD5-5B501C088EEE}"/>
            </a:ext>
          </a:extLst>
        </cdr:cNvPr>
        <cdr:cNvSpPr txBox="1"/>
      </cdr:nvSpPr>
      <cdr:spPr>
        <a:xfrm xmlns:a="http://schemas.openxmlformats.org/drawingml/2006/main">
          <a:off x="3373312" y="3962075"/>
          <a:ext cx="1876162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Գործառնական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b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[24/7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պատասխանատու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0.3834</cdr:x>
      <cdr:y>0.25419</cdr:y>
    </cdr:from>
    <cdr:to>
      <cdr:x>0.47049</cdr:x>
      <cdr:y>0.40694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209A16-1774-4CDB-BF88-247BA4EDEAD1}"/>
            </a:ext>
          </a:extLst>
        </cdr:cNvPr>
        <cdr:cNvSpPr txBox="1"/>
      </cdr:nvSpPr>
      <cdr:spPr>
        <a:xfrm xmlns:a="http://schemas.openxmlformats.org/drawingml/2006/main">
          <a:off x="4025339" y="1521614"/>
          <a:ext cx="914354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Հանցագործու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թյուններ</a:t>
          </a:r>
          <a:endParaRPr lang="en-GB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0.60288</cdr:x>
      <cdr:y>0.43463</cdr:y>
    </cdr:from>
    <cdr:to>
      <cdr:x>0.68998</cdr:x>
      <cdr:y>0.58738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9D46721-F5BE-469F-8982-9B2118CE880A}"/>
            </a:ext>
          </a:extLst>
        </cdr:cNvPr>
        <cdr:cNvSpPr txBox="1"/>
      </cdr:nvSpPr>
      <cdr:spPr>
        <a:xfrm xmlns:a="http://schemas.openxmlformats.org/drawingml/2006/main">
          <a:off x="6329595" y="2601734"/>
          <a:ext cx="914459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Էլեկտրոնային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ապացույց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0.31482</cdr:x>
      <cdr:y>0.43463</cdr:y>
    </cdr:from>
    <cdr:to>
      <cdr:x>0.40191</cdr:x>
      <cdr:y>0.58738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E61CD56-6E4B-43CB-955E-AC5C29467777}"/>
            </a:ext>
          </a:extLst>
        </cdr:cNvPr>
        <cdr:cNvSpPr txBox="1"/>
      </cdr:nvSpPr>
      <cdr:spPr>
        <a:xfrm xmlns:a="http://schemas.openxmlformats.org/drawingml/2006/main">
          <a:off x="3305259" y="2601734"/>
          <a:ext cx="91435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Միջազգային</a:t>
          </a:r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համագործակցություն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0.53429</cdr:x>
      <cdr:y>0.63913</cdr:y>
    </cdr:from>
    <cdr:to>
      <cdr:x>0.65312</cdr:x>
      <cdr:y>0.79188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048CEF-A938-4FC2-A86E-0C3FE4FC2002}"/>
            </a:ext>
          </a:extLst>
        </cdr:cNvPr>
        <cdr:cNvSpPr txBox="1"/>
      </cdr:nvSpPr>
      <cdr:spPr>
        <a:xfrm xmlns:a="http://schemas.openxmlformats.org/drawingml/2006/main">
          <a:off x="5609515" y="3825870"/>
          <a:ext cx="1247534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Երաշխիքներ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hy-AM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Ք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աղաքացիական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ազատություններ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</a:p>
        <a:p xmlns:a="http://schemas.openxmlformats.org/drawingml/2006/main">
          <a:pPr algn="ctr"/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Մարդու</a:t>
          </a:r>
          <a:r>
            <a: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իրավունքներ</a:t>
          </a:r>
          <a:endParaRPr lang="en-GB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8BC7-8A05-4CF5-B7E9-1CE8C11A5071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FBB1-7B02-4717-AEA4-A0D2A92F6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9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en/web/cybercrime-staging/glac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en/web/cybercrime-staging/glacy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ybercrime/t-cy-drafting-group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t-cy-2020-16-bc-benefits-rep-provisional/16809ef6ac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Այս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դասընթացի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տևողությունն</a:t>
            </a:r>
            <a:r>
              <a:rPr lang="en-GB" baseline="0" smtClean="0">
                <a:latin typeface="Sylfaen" panose="010A0502050306030303" pitchFamily="18" charset="0"/>
              </a:rPr>
              <a:t> է </a:t>
            </a:r>
            <a:r>
              <a:rPr lang="en-GB" baseline="0" dirty="0" smtClean="0">
                <a:latin typeface="Sylfaen" panose="010A0502050306030303" pitchFamily="18" charset="0"/>
              </a:rPr>
              <a:t>90 </a:t>
            </a:r>
            <a:r>
              <a:rPr lang="en-GB" baseline="0" dirty="0" err="1" smtClean="0">
                <a:latin typeface="Sylfaen" panose="010A0502050306030303" pitchFamily="18" charset="0"/>
              </a:rPr>
              <a:t>րոպե</a:t>
            </a:r>
            <a:r>
              <a:rPr lang="en-GB" baseline="0" dirty="0" smtClean="0">
                <a:latin typeface="Sylfaen" panose="010A0502050306030303" pitchFamily="18" charset="0"/>
              </a:rPr>
              <a:t>: </a:t>
            </a:r>
            <a:endParaRPr lang="en-GB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13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որդեգրված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եռակողմ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եզ և ձեր իրավունքներ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կ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իբեր 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համընդհանուր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ստանդարտների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խթանմանը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նվազագույն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ստանդարտները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ներդաշնակ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համահունչ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լավագույն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ելնելով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չափանիշներ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միասնական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հետևողականությանը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գնահատմանը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ղեկավարում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(T-CY),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խաղում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կատարելագործման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ուղղությամբ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Լրացուցիչ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արձանագրության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ձևակերպման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ռասիստական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քսենոֆոբիական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արարքների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քրեականացմանը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լրացուցիչ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արձանագրության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Գողության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5 Բ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աշխված ժխտումը սպասարկման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(DDOS)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Ընտրական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Բաժանորդի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11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Ահաբեկչության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457200" lvl="1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ղեկավարվում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(C-PROC)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8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կ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իբերհանցագործությունների ծրագրի գրասենյակի վերաբերյալ: Սա հիմնական մարմինն է, որը պատասխանատու է կիբերհանցագործությունների և էլեկտրոնային ապացույցների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 խորհրդի մոտեցման խթանման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ա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ջակցելու քրեական արդարադատության կարողությունների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զարգացմանը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6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(C-PROC)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2014 թ.-ի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ապրիլից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C-PROC- 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գործարկումից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նախաձեռնել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շատերն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ավարտվել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ներկայիս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ընթացիկ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GLACY+ 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փաստաթուղթ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նպաստում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խաղաղությանը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կայունությանը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GLACY+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երակարացնելու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GLACY </a:t>
            </a:r>
            <a:r>
              <a:rPr lang="en-US" sz="1200" b="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ծրագրի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(2013 – 2016թթ.)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տասնհինգ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հանգույցի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Աֆրիկայում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Ասիական-Խաղաղօվկիանոսյան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Լատինական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Ամերիկայում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Կարիբյան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Բենին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Բուրկինա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Ֆասո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Կաբո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Վերդե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Չիլի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Կոստա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Ռիկա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Դոմինիկյան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Հանրապետություն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Գանա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Մավրիկիոս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Մարոկկո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Նիգերիա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Պարագվայ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Ֆիլիպիններ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Սենեգալ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Լանկա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Տոնգայում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կամուրջ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ուժեղացնել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զարգացնելու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միմյանց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ստորաբաժանումների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ոստիկանություն-ոստիկանություն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ներգրավվել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</a:b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CyberEast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Արևելյան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գործընկերության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արևելյան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փաստաթուղթի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(ENI)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Հայաստանը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Ադրբեջանը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Բելառուսը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Վրաստանը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Մոլդովան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Ուկրաինան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ավելացնել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վստահություն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նկատմամբ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iPROCEEDS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– 2.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(IPA)-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Ալբանիա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Բոսնիա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Հերցեգովինա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Չեռնոգորիա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Հյուսիսային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Մակեդոնիա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Սերբիա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Թուրքիա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Կոսովո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*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առգրավելու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բռնագրավելու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ստացված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եկամուտները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փողերի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լվացումը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*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նշանակումն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խոչընդոտում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կարգավիճակի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դիրքորոշումներին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համահունչ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ՄԱԿ-ի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1244-ին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Կոսովոյի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անկախության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հռչակագրի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:*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CyberSouth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ինստիտուցիոնալ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Հարավային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Հարավային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Ալժիր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Հորդանան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Լիբանան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Մարոկկո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Թունիս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Մասնագիտացված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​​/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վերապատրաստումներ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@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բաժինը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Ռումինիայի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Բուխարեստ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(C-PROC)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պաշտպանվեն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բազմազգ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միջառարկայական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միջոլորտային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բարենպաստ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օժանդակում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(OCSEA)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կանխարգելելու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-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համաեվրոպական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3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բաղադրիչներ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կառույցների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OCSEA- 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վերլուծության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համաեվրոպական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միջսեկտորային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բազմաբնույթ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միջավայրերի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դատավարական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բարեփոխումներին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պաշտոնատար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կատարելագործում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տուժողներին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վերջնականապես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հասարակության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կարողություններին`շեշտը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դնելով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իրազեկության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բարձրացման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կրթության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հզորացման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նախագիծը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(2016-2021թթ.)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կաջակցի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ստանդարտների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`«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շահագործումից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բռնությունից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Լանզարոտի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«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8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իրականացմանը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Շահառուները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 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47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Ալբանիան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Հայաստանը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Ադրբեջանը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Բոսնիա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Հերցեգովինան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Վրաստանը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Մոլդովայի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Հանրապետությունը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Չեռնոգորիան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Սերբիան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Թուրքիան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Ուկրաինան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Կիբերհանցագործություն@Octopus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նախագիծ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ներդրումների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օժանդակելու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իրականացմանը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ամրապնդմանը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սպասվում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ամենամյա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Octopus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համաժողովների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Համաֆինանսավորել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`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ընդլայնված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գործառույթներով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հանդիպումների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Խորհրդատվություն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պատրաստ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կյանքի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կոչել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տևողությունն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2014թ.-ի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հունվարի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1– 2020թ.-ի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դեկտեմբերի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19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ներածական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թվարկելուց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հետ`ցույց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կիբեռհանցագործությունների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ամենաարդյունավետ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9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լանդշաֆտի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`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տարբերանշանները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ՄԱԿ,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ՄԱԿ-ի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թմրանյութերի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հանցավորության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(ՄԱԿ-ի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հանցավորության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ՄԱԿ-ի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կոռուպցիայի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Շանհայի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Շանհայի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համաձայնագիր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սխեմա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-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Հարարայի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սխեմա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ITU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(ICT4PAC/SADC/HIPCAR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Աֆրիկայի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Կիբերանվտանգության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Մալաբոյի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Արաբական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լիգա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15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կգնահատվեն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ստանդարտի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երևույթ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սահմանափակվում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կապահովի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ներդաշնակեցումը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գլոբալ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համատեքստում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մեծամասնությունը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իրավաբանորեն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պարտավորեցնող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ստիպում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մարտահրավեր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կլիներ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նպաստել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հետապնդմանը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համապարփակ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դատավարական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քննչական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առմամբ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Ամենակարևորը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համապարփակ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իրավաբանորեն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պարտավորեցնող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հանդիսացող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շնորհիվ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24x7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4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հիմնարար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ասպեկտները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կարկանդակի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աղյուսակի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տեսքով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հետաքննչական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կիրառումը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քաղաքացիական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ազատություններ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[24/7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]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որքանով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6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 սահիկը ցույց է տալիս կիբերհանցագործությունների մասին պայմանագրի հիմնարար ասպեկտները կարկանդակի աղյուսակի տեսքով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MS PGothic" pitchFamily="34" charset="-128"/>
                <a:cs typeface="+mn-cs"/>
              </a:rPr>
              <a:t>: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MS PGothic" pitchFamily="34" charset="-128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սահիկի անիմացիան ցույց է տալիս,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 կոնվենցիան ունի բոլոր տարրերը: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 այդ,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 է ցանկանալ շեշտել, որ Բուդապեշտի կոնվենցիան գլոբալ է և չունի անդամակցության աշխարհագրական սահմանափակումներ: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973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կարկանդակի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աղյուսակի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անիմացիան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Հարարայի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սխեման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հիմունքներին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Հարարայի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սխեման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համապարփակ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60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կարկանդակի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աղյուսակի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անիմացիան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ITU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(ICT4PAC/SADC/HIPCAR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հիմունքներին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Հարարայի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սխեման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համապարփակ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39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բաժանված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նվիրված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տարածմանը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կտրամադրի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կտրամադրի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վիճակագրություն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ստորագրողների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հրավիրված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կներկայացնի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համառոտ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նկարագիրը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կբացատրի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հիմնարար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թվարկելուց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ամենաարդյունավետ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առավելություններին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օգտվելով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վերջերս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(T-CY)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հիշատակելու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առասպելներ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46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կարկանդակի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աղյուսակի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անիմացիան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Կիբերանվտանգության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Աֆրիկյան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Մալաբոյի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հիմունքներին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Մալաբոյի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Աֆրիկայի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Աֆրիկյան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համապարփակ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գլոբալ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68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կարկանդակի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աղյուսակի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անիմացիան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Արաբական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լիգայի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ասպեկտներից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զուրկ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ՄԻՋԱԶԳԱՅԻՆ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Արաբական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լիգայի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Արաբական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լիգայի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համապարփակ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որակն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406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պատասխանը</a:t>
            </a:r>
            <a:r>
              <a:rPr lang="en-US" dirty="0" smtClean="0">
                <a:latin typeface="Sylfaen" panose="010A0502050306030303" pitchFamily="18" charset="0"/>
              </a:rPr>
              <a:t> (զ) է- </a:t>
            </a:r>
            <a:r>
              <a:rPr lang="en-US" dirty="0" err="1" smtClean="0">
                <a:latin typeface="Sylfaen" panose="010A0502050306030303" pitchFamily="18" charset="0"/>
              </a:rPr>
              <a:t>բոլորը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7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պատասխանը</a:t>
            </a:r>
            <a:r>
              <a:rPr lang="en-US" dirty="0" smtClean="0">
                <a:latin typeface="Sylfaen" panose="010A0502050306030303" pitchFamily="18" charset="0"/>
              </a:rPr>
              <a:t> (զ) է- </a:t>
            </a:r>
            <a:r>
              <a:rPr lang="en-US" dirty="0" err="1" smtClean="0">
                <a:latin typeface="Sylfaen" panose="010A0502050306030303" pitchFamily="18" charset="0"/>
              </a:rPr>
              <a:t>բոլորը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պատասխանը</a:t>
            </a:r>
            <a:r>
              <a:rPr lang="en-US" dirty="0" smtClean="0">
                <a:latin typeface="Sylfaen" panose="010A0502050306030303" pitchFamily="18" charset="0"/>
              </a:rPr>
              <a:t> (բ) – </a:t>
            </a:r>
            <a:r>
              <a:rPr lang="en-US" dirty="0" err="1" smtClean="0">
                <a:latin typeface="Sylfaen" panose="010A0502050306030303" pitchFamily="18" charset="0"/>
              </a:rPr>
              <a:t>Կիբերանվտանգություն</a:t>
            </a:r>
            <a:r>
              <a:rPr lang="en-US" baseline="0" dirty="0" smtClean="0">
                <a:latin typeface="Sylfaen" panose="010A0502050306030303" pitchFamily="18" charset="0"/>
              </a:rPr>
              <a:t> և </a:t>
            </a:r>
            <a:r>
              <a:rPr lang="en-US" dirty="0" smtClean="0">
                <a:latin typeface="Sylfaen" panose="010A0502050306030303" pitchFamily="18" charset="0"/>
              </a:rPr>
              <a:t>(դ) 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է </a:t>
            </a:r>
            <a:r>
              <a:rPr lang="en-US" dirty="0" err="1" smtClean="0">
                <a:latin typeface="Sylfaen" panose="010A0502050306030303" pitchFamily="18" charset="0"/>
              </a:rPr>
              <a:t>Ազգային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անվտանգություն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7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պատասխանը</a:t>
            </a:r>
            <a:r>
              <a:rPr lang="en-US" dirty="0" smtClean="0">
                <a:latin typeface="Sylfaen" panose="010A0502050306030303" pitchFamily="18" charset="0"/>
              </a:rPr>
              <a:t> (բ) – </a:t>
            </a:r>
            <a:r>
              <a:rPr lang="en-US" dirty="0" err="1" smtClean="0">
                <a:latin typeface="Sylfaen" panose="010A0502050306030303" pitchFamily="18" charset="0"/>
              </a:rPr>
              <a:t>Կիբերանվտանգություն</a:t>
            </a:r>
            <a:r>
              <a:rPr lang="en-US" baseline="0" dirty="0" smtClean="0">
                <a:latin typeface="Sylfaen" panose="010A0502050306030303" pitchFamily="18" charset="0"/>
              </a:rPr>
              <a:t> և </a:t>
            </a:r>
            <a:r>
              <a:rPr lang="en-US" dirty="0" smtClean="0">
                <a:latin typeface="Sylfaen" panose="010A0502050306030303" pitchFamily="18" charset="0"/>
              </a:rPr>
              <a:t>(դ) 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է </a:t>
            </a:r>
            <a:r>
              <a:rPr lang="en-US" dirty="0" err="1" smtClean="0">
                <a:latin typeface="Sylfaen" panose="010A0502050306030303" pitchFamily="18" charset="0"/>
              </a:rPr>
              <a:t>Ազգային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անվտանգություն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GB" dirty="0" smtClean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1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ներածական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օգտվելով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վերջերս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տպագրված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հրապարակումից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68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(T-CY)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ամփոփելու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Ամբողջական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եք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գտնել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https://www.coe.int/en/web/cybercrime/-/the-budapest-convention-on-cybercrime-in-operation-new-t-cy-report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36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տեսանյութը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կներկայացնի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872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վերջիններս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բարեփոխման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վիճակագրությունը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39%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հրավիրվելով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17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պատկերացում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դառնալու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32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վավերացրած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հրավիրվել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534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զետեղված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վիճակագրության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79% -ը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բարեփոխելու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աղբյուր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հրավիրվել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229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հիմնված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զեկույցում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զետեղված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վիճակագրության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բացատրելու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աշխարհի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մոտ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կեսը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ընդունել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106-ը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նահանգների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53% -ը)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ընդունել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իրավունքի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հատուկ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գլխի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բաժնին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82-ը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42% -ը)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ընդունել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գլխի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բաժնի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հատուկ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օրենսդրական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2925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իրականացնելուն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համապարփակ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182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իրավաբանորեն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պարտավորեցնող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ՑԱՆԿԱՑԱԾ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պրակտիկայով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զբաղվողների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կներկայացվի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04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նվիրված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35-րդ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պարտավորեցնում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լանյածավակ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18.1.բ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շնորհիվ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0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հետաքրքրություն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Ռումինիայի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Բուխարեստ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(C-PROC)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չափանիշների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մարտահրավերներին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համապատասխանեցնելով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չափանիշներին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Դատավորների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փորձագիտական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մասնագիտացված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ստորաբաժանումների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բարելավում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բարելավում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գործառույթով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(T-CY)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իրագործմանը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Խորհուրդը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GLACY+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փաստաթուղթ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նպաստում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խաղաղությանը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կայունությանը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GLACY+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երակարացնելու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GLACY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(2013 – 2016թթ.)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տասնհինգ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հանգույցի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Աֆրիկայում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Ասիական-Խաղաղօվկիանոսյան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Լատինական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Ամերիկայում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Կարիբյան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Բենին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Բուրկինա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Ֆասո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Կաբո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Վերդե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Կոստա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Դոմինիկյան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Հանրապետություն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Մավրիկիոս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Մարոկկո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Նիգերիա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Պարագվայ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Ֆիլիպիններ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Սենեգալ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Լանկա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Տոնգայում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ուժեղացնել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միմյանց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ստորաբաժանումների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ոստիկանություն-ոստիկանություն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ներգրավվել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CyberEast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Արևելյան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գործընկերության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արևելյան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փաստաթուղթի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(ENI)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Հայաստանը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Ադրբեջանը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Բելառուսը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Վրաստանը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Մոլդովան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Ուկրաինան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ավելացնել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վստահություն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նկատմամբ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iPROCEEDS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– 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(IPA)-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Ալբանիա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Բոսնիա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Հերցեգովինա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Չեռնոգորիա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Հյուսիսային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Մակեդոնիա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Սերբիա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Թուրքիա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Կոսովո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*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առգրավելու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բռնագրավելու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եկամուտները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փողերի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լվացումը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*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խոչընդոտում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կարգավիճակի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դիրքորոշումներին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համահունչ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ՄԱԿ-ի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1244-ին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Կոսովոյի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անկախության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հռչակագրի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:*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CyberSouth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ինստիտուցիոնալ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Հարավային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Հարավային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հարևանության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տարածաշրջանում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Ալժիր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Հորդանան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Լիբանան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Մարոկկո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Թունիս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Մասնագիտացված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բռնությանը@Եվրոպա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բաժինը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Ռումինիայի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Բուխարեստ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(C-PROC)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բազմազգ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միջառարկայական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միջոլորտային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բարենպաստ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օժանդակում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(OCSEA)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կանխարգելելու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բաղադրիչներ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OCSEA-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վերլուծության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միջսեկտորային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բազմաբնույթ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միջավայրերի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դատավարական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բարեփոխումներին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տուժողներին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վերջնականապես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հասարակության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կարողություններին`շեշտը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իրազեկության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կրթության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հզորացման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նախագիծը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(2016-2021թթ.)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կաջակցի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ստանդարտների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շահագործումից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Լանզարոտի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Շահառուները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Ալբանիան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Հայաստանը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Ադրբեջանը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Բոսնիա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Հերցեգովինան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Վրաստանը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Մոլդովայի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Հանրապետությունը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Չեռնոգորիան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Սերբիան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Թուրքիան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Ուկրաինան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Կիբերհանցագործություն@Octopus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նախագիծ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ներդրումների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օժանդակելու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ամրապնդմանը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սպասվում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Octopus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համաժողովների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Համաֆինանսավորել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`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ընդլայնված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գործառույթներով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հանդիպումների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պատրաստ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կյանքի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կոչել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տևողությունն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2014թ.-ի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հունվարի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1– 2020թ.-ի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դեկտեմբերի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966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պատասխանը</a:t>
            </a:r>
            <a:r>
              <a:rPr lang="en-US" dirty="0" smtClean="0">
                <a:latin typeface="Sylfaen" panose="010A0502050306030303" pitchFamily="18" charset="0"/>
              </a:rPr>
              <a:t> (բ) է, </a:t>
            </a: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Կոնվենցիան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ունի</a:t>
            </a:r>
            <a:r>
              <a:rPr lang="en-US" dirty="0" smtClean="0">
                <a:latin typeface="Sylfaen" panose="010A0502050306030303" pitchFamily="18" charset="0"/>
              </a:rPr>
              <a:t> 65 </a:t>
            </a:r>
            <a:r>
              <a:rPr lang="en-US" dirty="0" err="1" smtClean="0">
                <a:latin typeface="Sylfaen" panose="010A0502050306030303" pitchFamily="18" charset="0"/>
              </a:rPr>
              <a:t>անդամներ</a:t>
            </a:r>
            <a:r>
              <a:rPr lang="en-US" dirty="0" smtClean="0">
                <a:latin typeface="Sylfaen" panose="010A0502050306030303" pitchFamily="18" charset="0"/>
              </a:rPr>
              <a:t>:  </a:t>
            </a:r>
            <a:r>
              <a:rPr lang="en-US" dirty="0" err="1" smtClean="0">
                <a:latin typeface="Sylfaen" panose="010A0502050306030303" pitchFamily="18" charset="0"/>
              </a:rPr>
              <a:t>Վերապատրաստողը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կարող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բացատրել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որ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Կոնվենցիան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ազդել</a:t>
            </a:r>
            <a:r>
              <a:rPr lang="en-US" baseline="0" dirty="0" smtClean="0">
                <a:latin typeface="Sylfaen" panose="010A0502050306030303" pitchFamily="18" charset="0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</a:rPr>
              <a:t>ավելի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քան</a:t>
            </a:r>
            <a:r>
              <a:rPr lang="en-US" baseline="0" dirty="0" smtClean="0">
                <a:latin typeface="Sylfaen" panose="010A0502050306030303" pitchFamily="18" charset="0"/>
              </a:rPr>
              <a:t> 150 </a:t>
            </a:r>
            <a:r>
              <a:rPr lang="en-US" baseline="0" dirty="0" err="1" smtClean="0">
                <a:latin typeface="Sylfaen" panose="010A0502050306030303" pitchFamily="18" charset="0"/>
              </a:rPr>
              <a:t>պետությունների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վրա</a:t>
            </a:r>
            <a:r>
              <a:rPr lang="en-US" baseline="0" dirty="0" smtClean="0">
                <a:latin typeface="Sylfaen" panose="010A0502050306030303" pitchFamily="18" charset="0"/>
              </a:rPr>
              <a:t>, </a:t>
            </a:r>
            <a:r>
              <a:rPr lang="en-US" baseline="0" dirty="0" err="1" smtClean="0">
                <a:latin typeface="Sylfaen" panose="010A0502050306030303" pitchFamily="18" charset="0"/>
              </a:rPr>
              <a:t>քանի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որ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այն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որպես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օրենսդրական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ուղեցույց</a:t>
            </a:r>
            <a:r>
              <a:rPr lang="en-US" baseline="0" dirty="0" smtClean="0">
                <a:latin typeface="Sylfaen" panose="010A0502050306030303" pitchFamily="18" charset="0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</a:rPr>
              <a:t>ծառայում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շատ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պետությունների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համար</a:t>
            </a:r>
            <a:r>
              <a:rPr lang="en-US" baseline="0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Sylfaen" panose="010A0502050306030303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պատասխանը</a:t>
            </a:r>
            <a:r>
              <a:rPr lang="en-US" dirty="0" smtClean="0">
                <a:latin typeface="Sylfaen" panose="010A0502050306030303" pitchFamily="18" charset="0"/>
              </a:rPr>
              <a:t> (բ) է, </a:t>
            </a: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Կոնվենցիան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ունի</a:t>
            </a:r>
            <a:r>
              <a:rPr lang="en-US" dirty="0" smtClean="0">
                <a:latin typeface="Sylfaen" panose="010A0502050306030303" pitchFamily="18" charset="0"/>
              </a:rPr>
              <a:t> 65 </a:t>
            </a:r>
            <a:r>
              <a:rPr lang="en-US" dirty="0" err="1" smtClean="0">
                <a:latin typeface="Sylfaen" panose="010A0502050306030303" pitchFamily="18" charset="0"/>
              </a:rPr>
              <a:t>անդամներ</a:t>
            </a:r>
            <a:r>
              <a:rPr lang="en-US" dirty="0" smtClean="0">
                <a:latin typeface="Sylfaen" panose="010A0502050306030303" pitchFamily="18" charset="0"/>
              </a:rPr>
              <a:t>:  </a:t>
            </a:r>
            <a:r>
              <a:rPr lang="en-US" dirty="0" err="1" smtClean="0">
                <a:latin typeface="Sylfaen" panose="010A0502050306030303" pitchFamily="18" charset="0"/>
              </a:rPr>
              <a:t>Վերապատրաստողը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կարող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բացատրել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որ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Կոնվենցիան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ազդել</a:t>
            </a:r>
            <a:r>
              <a:rPr lang="en-US" baseline="0" dirty="0" smtClean="0">
                <a:latin typeface="Sylfaen" panose="010A0502050306030303" pitchFamily="18" charset="0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</a:rPr>
              <a:t>ավելի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քան</a:t>
            </a:r>
            <a:r>
              <a:rPr lang="en-US" baseline="0" dirty="0" smtClean="0">
                <a:latin typeface="Sylfaen" panose="010A0502050306030303" pitchFamily="18" charset="0"/>
              </a:rPr>
              <a:t> 150 </a:t>
            </a:r>
            <a:r>
              <a:rPr lang="en-US" baseline="0" dirty="0" err="1" smtClean="0">
                <a:latin typeface="Sylfaen" panose="010A0502050306030303" pitchFamily="18" charset="0"/>
              </a:rPr>
              <a:t>պետությունների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վրա</a:t>
            </a:r>
            <a:r>
              <a:rPr lang="en-US" baseline="0" dirty="0" smtClean="0">
                <a:latin typeface="Sylfaen" panose="010A0502050306030303" pitchFamily="18" charset="0"/>
              </a:rPr>
              <a:t>, </a:t>
            </a:r>
            <a:r>
              <a:rPr lang="en-US" baseline="0" dirty="0" err="1" smtClean="0">
                <a:latin typeface="Sylfaen" panose="010A0502050306030303" pitchFamily="18" charset="0"/>
              </a:rPr>
              <a:t>քանի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որ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այն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որպես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օրենսդրական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ուղեցույց</a:t>
            </a:r>
            <a:r>
              <a:rPr lang="en-US" baseline="0" dirty="0" smtClean="0">
                <a:latin typeface="Sylfaen" panose="010A0502050306030303" pitchFamily="18" charset="0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</a:rPr>
              <a:t>ծառայում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շատ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պետությունների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համար</a:t>
            </a:r>
            <a:r>
              <a:rPr lang="en-US" baseline="0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Sylfaen" panose="010A0502050306030303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GB" dirty="0" smtClean="0">
              <a:latin typeface="Sylfaen" panose="010A0502050306030303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42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ներածական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 է: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բաժինը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նվիրվում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առասպելաբանություններին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անդրադարձ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կատարելուն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GB" dirty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4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շեշտադրում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ակնկալեն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այցելել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ավարտին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բավարարվել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00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առասպել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եվրակենտրոն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390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 սահիկը ցույց է տալիս աշխարհի քարտեզը, որի վրա կարմիրով ընդգծված է Անտարկտիկայի մայրցամաքը: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սահիկի նպատակն է ընդգծել, որ Անտարկտիկան աշխարհում միակ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մայրցամաքն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որը չունի Բուդապեշտի կոնվենցիայի որևէ կողմ: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 է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 սահիկ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ից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օգտ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վել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շեշտելու համար, որ Բուդապեշտի կոնվենցիան իսկապես գլոբալ կոնվենցիա է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Հյուս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իսային Ամերիկան, Հարավային Ամերիկան, Աֆրիկան, Եվրոպան, Ասիան և Ավստրալիան: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133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խմբավորում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2001 – 2005թթ.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2006 – 2010թթ.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դեղին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2011 – 2015թթ.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կանաչ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2016 – 2020թթ. 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կարմիր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Անիմացիաները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ժամանակաշրջանում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ներգրավումը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59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առանձնահատկությունները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Եվրակենտրոն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ՉԷ: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տեմպերը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արագանալ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հանգամանքը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ձևակերպման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1996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ձևակերպման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պակաս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գոնե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առավելագույնը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տարաձայնությունները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50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 սահիկը ընդգծում է Բուդապեշտի կոնվենցիայի մասին առասպելը, որ այն հնացել է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a-ET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endParaRPr lang="aa-ET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275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ցուցադրում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ՉԻ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հնացել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2001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դրանում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պարունակվում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տեխնոլոգիական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տեսանկյունից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չեզոք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լեզու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ներդաշնակորեն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տարածվում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հանգուցային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առանձնահատկություններից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երաշխավորում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արդիականությունը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2001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 դրա մշակման պահից հետո տեղի ունեցած զգալի տեխնոլոգիական նվաճումների: Հրապարակված են եղել մի շարք հրահանգներ, որոնք ցուցադրում են, թե ինչպես է Բուդապեշտի կոնվենցիան կիրառվում մի շարք այնպիսի իրավախախտումների նկատմամբ, որոնք ուղղակիորեն չէին ընդգրկվում Բուդապեշտի կոնվենցիայով, այդ թվում.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Բոթնեթները,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Անձնական տվյալների հափշտակությունները,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աշխված ժխտումը սպասարկման հարձակ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ումները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ծայրահեղ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ընտրություններին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Ահաբեկչությունը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 Բուդապեշտի կոնվենցիայի սահմանումը բավարար չէ այդ նվաճումներին համաչափ կերպով համապատասխանելու համար, կարող են դիտարկվել լրացուցիչ արձանագրությունները: Օրինակ, Կոնվենցիային կից լրացուցիչ Արձանագրությունը կիբերհանցավորության մասին, որը վերաբերում է համակարգչային համակարգերի միջոցով իրականացված ռասիստական և այլատյացական բնույթի գործողությունների քրեականացմանը,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2003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բացվել է ստարագրման համար: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ընդլայնման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լրացուցիչ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արձանագրության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https://www.coe.int/en/web/cybercrime/t-cy-drafting-group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լավագույնս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վկայում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ական տեխնոլոգիաների ոլորտում իրավախախտումների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արաբական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և Աֆրիկյան միության կոնվենցիան կիբերանվտանգության և անձնական տվյալների պաշտպանության մասին: Ավելին, Բուդապեշտի կոնվենցիան շարունակում է օգտագործվել աշխարհի բոլոր երկրներում որպես ուղեցույց՝ ազգային օրենսդրության մշակման ժամանակ: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Ro</a:t>
            </a:r>
            <a:r>
              <a:rPr lang="hy-AM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bot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և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work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բառերի միացումից ստացված տերմին, որը նշանակում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Բոթնեթ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թարգմանչից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Հապավում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Distributed Denial of Service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այսինքն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&lt;&lt;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հրաժարում սպասարկումից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&gt;&gt;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 տեղաբաշխված հարձակում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թարգմանչից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3590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վավերացնել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ենթադրելով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Փաստարկն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2001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1986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Թագավորությունների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1990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Ավստրալիայի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2001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տնտեսության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վստահության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ֆրանսիական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2004-575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2004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լեզուն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չեզոք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816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առասպելը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կարդալ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մեջբերումը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էկրանի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228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ղեկավարել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ձևակերպումը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դեռևս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2001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թվականին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առաջնահերթություն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պայմանավորված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ժամանակահատվածում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նվաճումների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բացակայությամբ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նախապաշարմունքը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գերակշռում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արժանիքների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օգտակարության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հսկայական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օգտակարություն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Վերջիվերջո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սպառնալիքները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ժողովուրդների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սպառնալիքների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առումով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մտահոգություններին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434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նշվածները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ոչնչով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զիջում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9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ներածական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նվիրվելու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տարածմանը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կտրամադրի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կտրամադրի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վիճակագրություն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ստորագրողների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հրավիրված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կներկայացնի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համառոտ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նկարագիրը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658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դեռևս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1944 թ.-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Չիկագոյի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52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193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դիտարկել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արժանիքների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ելնելով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703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առասպելը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նախընտրում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48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բացակայության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սպասելի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իրավաբանորեն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երկիրը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ճկունություն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170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ճանապարհը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ԱՄՆ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դյուրինությունն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18.1.բ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բաժանորդների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ուղղակիորեն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ԱՄՆ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կլիներ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https://rm.coe.int/t-cy-2020-16-bc-benefits-rep-provisional/16809ef6ac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վստահ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լավագույն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2326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94320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74752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79%):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հակառակը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35657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20622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58%):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333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99440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80541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81%):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հակառակը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41435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24272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58%):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2735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6450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3372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52%):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հակառակը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850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83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06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7194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3392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47%):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հակառակը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կիսամյակում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1644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175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Թվիթերը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10%):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6102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առասպել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անսահմանափակ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մեխանիկորեն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1981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անսահմանափակ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հանդիսանում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ոչնչով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32-րդ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հրապարակավ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մատչելի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30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27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առասպել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7947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ըմբռնում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աղավաղում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պոռնոգրաֆիային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հեղինակային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խախտման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պարզաբանվել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թողարկված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ընդգրկված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6178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թյուրըմբռնում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տերմինի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հետևյալն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է»,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մատնանշում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ծրագրաշարից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)»: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Կոտրված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զոմբիներ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ակտիվացնելով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զոմբիները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կոտրված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օգտատերերի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իմացությամբ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վերահսկող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հրամանի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0842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մեջբերում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քաղվածք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/>
            </a:r>
            <a:b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</a:b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1.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գործարկումը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մտնող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դուրս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եկող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հրապարակավ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3.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).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ոչնչացնել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փչացնել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4.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5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աղավաղում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).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խոչընդոտել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բաշխված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ժխտումը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սպասարկման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5.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6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ընկնում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6-րդ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հարմարեցված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ուղղակիորեն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2-5-րդ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հոդվածներով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ընկնում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6-րդ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Այսպիսով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6-րդ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քրեականացնում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ա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րտադրությունը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վաճառքը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ներմուծման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հայթայթելը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մատչելի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այնպիսի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6.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7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Կախված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դիզայնից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մտցնել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փոփոխել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ոչնչացնել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քննարկվեն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գործվեն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օրինականորեն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7.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8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դառնալ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կորցնի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տնտեսական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փոփոխությամբ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ոչնչացմամբ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արգելմամբ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աղավաղմամբ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8.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9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Մանկական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պոռնոգրաֆիային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նյութերը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9.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Հեղինակային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խախտման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պաշտպանվում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հեղինակային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իրավունքներով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չեզոք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լեզուն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պահելաձևի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5559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թյուրըմբռնում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ֆիշինգի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պահելաձևը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Ֆիշինգը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գաղտնաբառերի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հավատարմագրերի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ձեռքբերում`հաճախ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փոստով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968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ֆիշինգի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7-րդ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ֆիշինգը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</a:b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ամենատարածված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ամենատարածված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զգայուն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ֆիշինգը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մտցնելը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փոփոխելը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ոչնչացնելը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քննարկվեն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գործվեն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օրինականորեն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ֆիշինգը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7-րդ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լրումն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7-րդ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ֆիշինգն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գողությունը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3572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թյուրըմբռնում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Ձայնի միջոցով ինտերնետի արձանագրությ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(VoIP)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նկատմամբ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VoIP- 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Սկայպ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(Skype),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(Viber) և (WhatsApp), WeChat, FaceTime, Google Voice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2922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հավասարապես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Ձայնի միջոցով ինտերնետի արձանագրությ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VoIP)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չեզոք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ձայնի միջոցով ինտերնետի արձանագրությ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սուբյեկտները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օգտատերերին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կներառի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Ձայնի միջոցով ինտերնետի արձանագրությ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VoIP)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154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կադրահան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(screenshot),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Բելգիայի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2017 թ. –ի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Skype- ը,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Ձայնի միջոցով ինտերնետի արձանագրությ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VoIP)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մեկնաբանվում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այսօր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ծանոթանալ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https://www.businessinsider.com/a-belgian-court-fined-microsofts-skype-36000-2017-11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3588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 է տալիս, թե ինչպ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իսի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 թյուր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ըմբռնում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որ Բուդապեշտի կոնվենցիան չի քրեականացնում կիբեր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հաբեկչությունը:</a:t>
            </a:r>
            <a:endParaRPr lang="en-GB" sz="1200" kern="1200" dirty="0" smtClean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38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վարքագծերը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քրեականացվում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 է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պատժելի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արարքներին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աղավաղում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5)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6)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8)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Մանկական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պոռնոգրաֆիա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9)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Հեղինակային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հարակից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խախտման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դրդում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11)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Կորպորատիվ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պատասխանատվություն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12)</a:t>
            </a: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ուսումնասիրվելու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06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ց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ույց է տալիս Բուդապեշտի կոնվենցիայ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ահաբեկչության ասպեկտների վերաբերյալ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 11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շապիկի էջի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կադրահան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(screenshot)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1398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ընդգծում է մի առասպել Բուդապեշտի կոնվենցիայի վերաբերյալ, որ դա միայն կիբերհանցագործության մասին պայմանագիր է: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973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ընգծում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գաղտնիքներից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Գլուխ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2)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Գլուխ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III)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հավաքագրման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14-րդ և 23-րդ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D2884-E1E8-43FA-B792-FB9C64BFAB7C}" type="slidenum">
              <a:rPr lang="fr-FR"/>
              <a:pPr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1717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14-րդ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278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14-րդ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տարրերով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խոսում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թե ինչպես կարող են իրականացվել Բուդապեշտի կոնվենցիային համապատասխան սահմանված լիազորություններն ու ընթացակարգերը՝ կապված Բուդապեշտի կոնվենցիայի համաձայն սահմանված հանցագործությունների հետ: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470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14-րդ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տարրերով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Ս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խոսում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թե ինչպես կարող են իրականացվել Բուդապեշտի կոնվենցիային համապատասխան սահմանված լիազորություններն ու ընթացակարգերը համակարգչային համակարգի միջոցով կատարված այլ հանցագործությունների հետ կապված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277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14-րդ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տարրերով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հավաքագրման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ԷԼԵԿՏՐՈՆԱՅԻՆ ՁԵՎՈՎ ԱՊԱՑՈԻՅՑՆԵՐԻ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գաղտնիքներից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0918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պատասխանը</a:t>
            </a:r>
            <a:r>
              <a:rPr lang="en-US" baseline="0" dirty="0" smtClean="0">
                <a:latin typeface="Sylfaen" panose="010A0502050306030303" pitchFamily="18" charset="0"/>
              </a:rPr>
              <a:t> (Զ) է - </a:t>
            </a:r>
            <a:r>
              <a:rPr lang="en-US" baseline="0" dirty="0" err="1" smtClean="0">
                <a:latin typeface="Sylfaen" panose="010A0502050306030303" pitchFamily="18" charset="0"/>
              </a:rPr>
              <a:t>բոլորը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99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Ճիշտ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պատասխանը</a:t>
            </a:r>
            <a:r>
              <a:rPr lang="en-US" baseline="0" dirty="0" smtClean="0">
                <a:latin typeface="Sylfaen" panose="010A0502050306030303" pitchFamily="18" charset="0"/>
              </a:rPr>
              <a:t> (Զ) է - </a:t>
            </a:r>
            <a:r>
              <a:rPr lang="en-US" baseline="0" dirty="0" err="1" smtClean="0">
                <a:latin typeface="Sylfaen" panose="010A0502050306030303" pitchFamily="18" charset="0"/>
              </a:rPr>
              <a:t>բոլորը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692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սահիկ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կրկնում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դասընթացի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նպատակները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Վերապատրաստողը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անցնել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յուրաքանչյուր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նպատակի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վրայով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համոզվելու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ոչինչ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բաց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թողնվել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5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ընդգրկվեն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 է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16)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17)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թույլտվություն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18)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առգրավում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19)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21)</a:t>
            </a:r>
          </a:p>
          <a:p>
            <a:pPr lvl="0"/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ի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լրումն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շրջանականի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համապատասպան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ուսումնասիրվելու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52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Այս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դասընթացը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տևում</a:t>
            </a:r>
            <a:r>
              <a:rPr lang="en-GB" baseline="0" dirty="0" smtClean="0">
                <a:latin typeface="Sylfaen" panose="010A0502050306030303" pitchFamily="18" charset="0"/>
              </a:rPr>
              <a:t> է 90 </a:t>
            </a:r>
            <a:r>
              <a:rPr lang="en-GB" baseline="0" dirty="0" err="1" smtClean="0">
                <a:latin typeface="Sylfaen" panose="010A0502050306030303" pitchFamily="18" charset="0"/>
              </a:rPr>
              <a:t>րոպե</a:t>
            </a:r>
            <a:r>
              <a:rPr lang="en-GB" baseline="0" dirty="0" smtClean="0">
                <a:latin typeface="Sylfaen" panose="010A0502050306030303" pitchFamily="18" charset="0"/>
              </a:rPr>
              <a:t>: </a:t>
            </a:r>
            <a:endParaRPr lang="en-GB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6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Ընդգծված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թվարկում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23)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Հանձնում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25)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Ինքնաբերական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26)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համաձայնագրերի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բացակայության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27)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28)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29)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արագացված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30)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31)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առկայության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հրապարակավ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մատչելի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32)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33)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34)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24/7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35)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GB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ուսումնասիրվելու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0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DE959-8F66-48C8-9B75-7129AEC57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E9091-F932-449D-A1EF-35B8A21AF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1214" y="101678"/>
            <a:ext cx="4090771" cy="71329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C767A1-DF76-4191-99F0-1311E413B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274" y="1251040"/>
            <a:ext cx="8074025" cy="517525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E4024A-0EF9-41A2-B175-DDA4AA7DE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7" y="2579688"/>
            <a:ext cx="8074024" cy="2673350"/>
          </a:xfrm>
        </p:spPr>
        <p:txBody>
          <a:bodyPr>
            <a:normAutofit/>
          </a:bodyPr>
          <a:lstStyle>
            <a:lvl1pPr marL="0" indent="0" algn="ctr">
              <a:buNone/>
              <a:defRPr sz="3400" b="1" i="0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2FE8F4-0B2F-4B6E-B4B0-927F13D7F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5589588"/>
            <a:ext cx="8074025" cy="604837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53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0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23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78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4A87-61DB-4835-BEB0-346EDFB42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09BE8-7E65-45EB-BBBD-AD3388FF6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163" y="0"/>
            <a:ext cx="6573837" cy="104379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30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68F01E-E28F-48CF-A919-4F87EC7314AB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42138-4AA3-4144-B07B-05168E0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Verdana" panose="020B0604030504040204" pitchFamily="34" charset="0"/>
              </a:defRPr>
            </a:lvl1pPr>
          </a:lstStyle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E9086BA-5439-49E6-9E91-FC32A560FF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2629"/>
            <a:ext cx="39604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baseline="0" dirty="0">
                <a:solidFill>
                  <a:srgbClr val="FFFFFF"/>
                </a:solidFill>
                <a:latin typeface="Verdana" panose="020B0604030504040204" pitchFamily="34" charset="0"/>
              </a:rPr>
              <a:t>www.coe.int/cybercrime			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D2B4B2-A487-46F2-91AA-C4BF2735A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1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62" y="4106085"/>
            <a:ext cx="7886700" cy="1500187"/>
          </a:xfrm>
          <a:prstGeom prst="rect">
            <a:avLst/>
          </a:prstGeom>
        </p:spPr>
        <p:txBody>
          <a:bodyPr anchor="t" anchorCtr="0"/>
          <a:lstStyle>
            <a:lvl1pPr>
              <a:defRPr sz="4000" b="1" i="0" cap="all" baseline="0">
                <a:latin typeface="Calibri (heading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62" y="3666226"/>
            <a:ext cx="7886700" cy="43985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AF00-8302-4EB6-B590-39BD36953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3DBE3-4DCE-45EA-88E9-4DFE54A70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79EE9D-52D5-4B6B-99C5-F7B7EF500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4FC42-7865-44A1-A558-6DAB208B7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4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17213"/>
            <a:ext cx="3868340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17213"/>
            <a:ext cx="3887391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D75C77-33AE-4D9D-81BB-E84439877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8360835-D07D-47DB-8A8D-6D70C8BFA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9741-60F0-480D-8B47-D9BDE25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DF66FC-D0BD-42D5-88C2-0C899A241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46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9741-60F0-480D-8B47-D9BDE25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2" descr="Asking questions | TeachingEnglish | British Council | BBC">
            <a:extLst>
              <a:ext uri="{FF2B5EF4-FFF2-40B4-BE49-F238E27FC236}">
                <a16:creationId xmlns:a16="http://schemas.microsoft.com/office/drawing/2014/main" id="{4847C7E7-B06A-4BDA-9B87-24735A9E2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5616"/>
            <a:ext cx="4572000" cy="27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19841"/>
            <a:ext cx="1971675" cy="4857122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19841"/>
            <a:ext cx="5800725" cy="4857121"/>
          </a:xfr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D650-1009-46ED-8222-4EE43ED14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C16D1AC-E422-4575-9A0B-452840BC04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E315B-93AB-4182-A682-D2D6C37D4D23}"/>
              </a:ext>
            </a:extLst>
          </p:cNvPr>
          <p:cNvSpPr/>
          <p:nvPr userDrawn="1"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840FB52-8F74-4C62-BC14-146E37352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" y="-22225"/>
            <a:ext cx="13223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8571B3-F2B3-4C41-8AB6-8D4158A1697F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BA4F7ED-64F8-4CD2-BB1C-C9028DADE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>
            <a:lvl1pPr algn="r">
              <a:defRPr sz="8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0713AAC-84AF-4971-8FCB-8CABFE853D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0382" y="6596936"/>
            <a:ext cx="32176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 i="0" baseline="0" dirty="0">
                <a:solidFill>
                  <a:srgbClr val="FFFFFF"/>
                </a:solidFill>
                <a:latin typeface="Calibri" panose="020F0502020204030204" pitchFamily="34" charset="0"/>
              </a:rPr>
              <a:t>www.coe.int/cybercrime			</a:t>
            </a:r>
          </a:p>
        </p:txBody>
      </p:sp>
    </p:spTree>
    <p:extLst>
      <p:ext uri="{BB962C8B-B14F-4D97-AF65-F5344CB8AC3E}">
        <p14:creationId xmlns:p14="http://schemas.microsoft.com/office/powerpoint/2010/main" val="267954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7" r:id="rId8"/>
    <p:sldLayoutId id="2147483671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eo.lucchetti@coe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Ep8GATKESak?feature=oembed" TargetMode="Externa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matteo.lucchetti@coe.int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BB67D73-B6F5-4B2A-AAA2-032087A05B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altLang="en-US" dirty="0">
                <a:latin typeface="Sylfaen" panose="010A0502050306030303" pitchFamily="18" charset="0"/>
              </a:rPr>
              <a:t> և </a:t>
            </a:r>
            <a:r>
              <a:rPr lang="en-US" altLang="en-US" dirty="0" err="1" smtClean="0">
                <a:latin typeface="Sylfaen" panose="010A0502050306030303" pitchFamily="18" charset="0"/>
              </a:rPr>
              <a:t>էլեկտրոնային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smtClean="0">
                <a:latin typeface="Sylfaen" panose="010A0502050306030303" pitchFamily="18" charset="0"/>
              </a:rPr>
              <a:t>ձևով </a:t>
            </a:r>
            <a:r>
              <a:rPr lang="en-US" altLang="en-US" dirty="0" err="1">
                <a:latin typeface="Sylfaen" panose="010A0502050306030303" pitchFamily="18" charset="0"/>
              </a:rPr>
              <a:t>ապացույցների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վերաբերյալ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ներածական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դատական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վերապատրաստման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դասընթաց</a:t>
            </a:r>
            <a:endParaRPr lang="en-US" altLang="en-US" dirty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3637711-684D-4890-8B1A-C347F5BBB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6" y="2165620"/>
            <a:ext cx="8074024" cy="26733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3200" dirty="0" err="1" smtClean="0">
                <a:latin typeface="Sylfaen" panose="010A0502050306030303" pitchFamily="18" charset="0"/>
              </a:rPr>
              <a:t>Բուդապեշտի</a:t>
            </a:r>
            <a:r>
              <a:rPr lang="en-GB" altLang="en-US" sz="3200" dirty="0" smtClean="0">
                <a:latin typeface="Sylfaen" panose="010A0502050306030303" pitchFamily="18" charset="0"/>
              </a:rPr>
              <a:t> </a:t>
            </a:r>
            <a:r>
              <a:rPr lang="en-GB" altLang="en-US" sz="3200" dirty="0" err="1" smtClean="0">
                <a:latin typeface="Sylfaen" panose="010A0502050306030303" pitchFamily="18" charset="0"/>
              </a:rPr>
              <a:t>Կոնվենցիա</a:t>
            </a:r>
            <a:r>
              <a:rPr lang="en-GB" altLang="en-US" sz="3200" dirty="0" smtClean="0">
                <a:latin typeface="Sylfaen" panose="010A0502050306030303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hy-AM" sz="3200" dirty="0" smtClean="0">
                <a:latin typeface="Sylfaen" panose="010A0502050306030303" pitchFamily="18" charset="0"/>
              </a:rPr>
              <a:t>Ընդհանուր </a:t>
            </a:r>
            <a:r>
              <a:rPr lang="en-US" sz="3200" dirty="0" err="1" smtClean="0">
                <a:latin typeface="Sylfaen" panose="010A0502050306030303" pitchFamily="18" charset="0"/>
              </a:rPr>
              <a:t>պատկերացում</a:t>
            </a:r>
            <a:endParaRPr lang="en-GB" altLang="en-US" sz="32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 smtClean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 err="1">
                <a:latin typeface="Sylfaen" panose="010A0502050306030303" pitchFamily="18" charset="0"/>
              </a:rPr>
              <a:t>Xxxxx</a:t>
            </a:r>
            <a:r>
              <a:rPr lang="en-GB" altLang="en-US" sz="1600" dirty="0">
                <a:latin typeface="Sylfaen" panose="010A0502050306030303" pitchFamily="18" charset="0"/>
              </a:rPr>
              <a:t> XXXXXXXX</a:t>
            </a:r>
          </a:p>
          <a:p>
            <a:pPr>
              <a:spcBef>
                <a:spcPct val="0"/>
              </a:spcBef>
            </a:pPr>
            <a:endParaRPr lang="en-GB" altLang="en-US" sz="5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en-US" sz="1200" i="1" dirty="0" err="1" smtClean="0">
                <a:latin typeface="Sylfaen" panose="010A0502050306030303" pitchFamily="18" charset="0"/>
              </a:rPr>
              <a:t>Եվրոպայի</a:t>
            </a:r>
            <a:r>
              <a:rPr lang="en-GB" altLang="en-US" sz="1200" i="1" dirty="0" smtClean="0">
                <a:latin typeface="Sylfaen" panose="010A0502050306030303" pitchFamily="18" charset="0"/>
              </a:rPr>
              <a:t> </a:t>
            </a:r>
            <a:r>
              <a:rPr lang="en-GB" altLang="en-US" sz="1200" i="1" dirty="0" err="1" smtClean="0">
                <a:latin typeface="Sylfaen" panose="010A0502050306030303" pitchFamily="18" charset="0"/>
              </a:rPr>
              <a:t>Խորհուրդ</a:t>
            </a:r>
            <a:r>
              <a:rPr lang="en-GB" altLang="en-US" sz="1200" i="1" dirty="0" smtClean="0">
                <a:latin typeface="Sylfaen" panose="010A0502050306030303" pitchFamily="18" charset="0"/>
              </a:rPr>
              <a:t> </a:t>
            </a:r>
            <a:endParaRPr lang="en-GB" altLang="en-US" sz="1200" i="1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200" dirty="0">
              <a:solidFill>
                <a:srgbClr val="2F618F"/>
              </a:solidFill>
              <a:latin typeface="Sylfaen" panose="010A0502050306030303" pitchFamily="18" charset="0"/>
              <a:hlinkClick r:id="rId3"/>
            </a:endParaRPr>
          </a:p>
          <a:p>
            <a:pPr>
              <a:spcBef>
                <a:spcPct val="0"/>
              </a:spcBef>
            </a:pPr>
            <a:r>
              <a:rPr lang="hy-AM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Է</a:t>
            </a:r>
            <a:r>
              <a:rPr lang="en-GB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լ. </a:t>
            </a:r>
            <a:r>
              <a:rPr lang="hy-AM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Փ</a:t>
            </a:r>
            <a:r>
              <a:rPr lang="en-GB" altLang="en-US" sz="1100" dirty="0" err="1" smtClean="0">
                <a:solidFill>
                  <a:srgbClr val="2F618F"/>
                </a:solidFill>
                <a:latin typeface="Sylfaen" panose="010A0502050306030303" pitchFamily="18" charset="0"/>
              </a:rPr>
              <a:t>ոստ</a:t>
            </a:r>
            <a:r>
              <a:rPr lang="en-GB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 </a:t>
            </a:r>
            <a:endParaRPr lang="en-GB" altLang="en-US" sz="1100" dirty="0">
              <a:solidFill>
                <a:srgbClr val="2F618F"/>
              </a:solidFill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200" dirty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E9FDC2C-93EC-4C8A-9ECF-4C1E10889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y-AM" b="1" dirty="0" smtClean="0">
                <a:latin typeface="Sylfaen" panose="010A0502050306030303" pitchFamily="18" charset="0"/>
              </a:rPr>
              <a:t>Օ</a:t>
            </a:r>
            <a:r>
              <a:rPr lang="en-GB" b="1" dirty="0" smtClean="0">
                <a:latin typeface="Sylfaen" panose="010A0502050306030303" pitchFamily="18" charset="0"/>
              </a:rPr>
              <a:t>ր </a:t>
            </a:r>
            <a:r>
              <a:rPr lang="en-GB" b="1" dirty="0" err="1" smtClean="0">
                <a:latin typeface="Sylfaen" panose="010A0502050306030303" pitchFamily="18" charset="0"/>
              </a:rPr>
              <a:t>ամիս</a:t>
            </a:r>
            <a:r>
              <a:rPr lang="en-GB" b="1" dirty="0" smtClean="0"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</a:rPr>
              <a:t>տարի</a:t>
            </a:r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Եվրոպայի</a:t>
            </a:r>
            <a:r>
              <a:rPr lang="en-US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Խորհրդի</a:t>
            </a:r>
            <a:r>
              <a:rPr lang="en-US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մոտեցումը</a:t>
            </a:r>
            <a:endParaRPr lang="en-US" sz="27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815FC-B81D-47F2-85CE-4939CE17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44588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 b="1" dirty="0">
                <a:latin typeface="Sylfaen" panose="010A0502050306030303" pitchFamily="18" charset="0"/>
                <a:cs typeface="Arial" panose="020B0604020202020204" pitchFamily="34" charset="0"/>
              </a:rPr>
              <a:t>1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Ընդհանուր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ստանդարտներ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Կիբերհանցագործությունների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մասին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Կոնվենցիան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և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առնչվող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ստանդարտները</a:t>
            </a:r>
            <a:endParaRPr lang="en-GB" sz="1800" b="1" dirty="0" smtClean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182123B-3127-448D-ABBE-8E5470B60FFB}"/>
              </a:ext>
            </a:extLst>
          </p:cNvPr>
          <p:cNvSpPr/>
          <p:nvPr/>
        </p:nvSpPr>
        <p:spPr>
          <a:xfrm>
            <a:off x="2484438" y="2017713"/>
            <a:ext cx="3948112" cy="3095625"/>
          </a:xfrm>
          <a:prstGeom prst="triangle">
            <a:avLst/>
          </a:prstGeom>
          <a:solidFill>
            <a:srgbClr val="2F618F"/>
          </a:solidFill>
          <a:ln>
            <a:solidFill>
              <a:srgbClr val="2F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46C7-9839-4125-A3E3-536B132E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49" y="3927296"/>
            <a:ext cx="37687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«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Ձ</a:t>
            </a:r>
            <a:r>
              <a:rPr lang="hy-AM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եզ </a:t>
            </a:r>
            <a:r>
              <a:rPr lang="hy-AM" sz="1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և ձեր իրավունքներ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ի </a:t>
            </a:r>
            <a:r>
              <a:rPr lang="en-US" sz="18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պաշտպանությունը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կ</a:t>
            </a:r>
            <a:r>
              <a:rPr lang="hy-AM" sz="1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իբեր </a:t>
            </a:r>
            <a:r>
              <a:rPr lang="hy-AM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տարածքում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en-GB" sz="1800" b="1" dirty="0">
              <a:solidFill>
                <a:schemeClr val="bg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C2FF9B-D897-4FA1-B04A-537949A93229}"/>
              </a:ext>
            </a:extLst>
          </p:cNvPr>
          <p:cNvCxnSpPr/>
          <p:nvPr/>
        </p:nvCxnSpPr>
        <p:spPr>
          <a:xfrm flipH="1">
            <a:off x="2268538" y="2076450"/>
            <a:ext cx="1871662" cy="289242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73F66C-1BDE-4BBE-ADF8-F0772BD77CFC}"/>
              </a:ext>
            </a:extLst>
          </p:cNvPr>
          <p:cNvCxnSpPr/>
          <p:nvPr/>
        </p:nvCxnSpPr>
        <p:spPr>
          <a:xfrm>
            <a:off x="4799013" y="2068513"/>
            <a:ext cx="1860550" cy="289242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666E47-CD8C-4A02-AD4D-CC81B81EFF80}"/>
              </a:ext>
            </a:extLst>
          </p:cNvPr>
          <p:cNvCxnSpPr/>
          <p:nvPr/>
        </p:nvCxnSpPr>
        <p:spPr>
          <a:xfrm flipH="1">
            <a:off x="2771775" y="5387975"/>
            <a:ext cx="3384550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>
            <a:extLst>
              <a:ext uri="{FF2B5EF4-FFF2-40B4-BE49-F238E27FC236}">
                <a16:creationId xmlns:a16="http://schemas.microsoft.com/office/drawing/2014/main" id="{9252D9BB-F2E4-46C5-BC1C-E4EF64D38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184873"/>
            <a:ext cx="2305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2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Ընթացքին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հետ</a:t>
            </a:r>
            <a:r>
              <a:rPr lang="hy-AM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և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ելը</a:t>
            </a:r>
            <a:r>
              <a:rPr lang="hy-AM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hy-AM" sz="1800" b="1" dirty="0">
                <a:latin typeface="Sylfaen" panose="010A0502050306030303" pitchFamily="18" charset="0"/>
                <a:cs typeface="Arial" panose="020B0604020202020204" pitchFamily="34" charset="0"/>
              </a:rPr>
              <a:t>և </a:t>
            </a:r>
            <a:r>
              <a:rPr lang="hy-AM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գնահատ</a:t>
            </a:r>
            <a:r>
              <a:rPr lang="en-US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ելը</a:t>
            </a:r>
            <a:r>
              <a:rPr lang="hy-AM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. </a:t>
            </a:r>
            <a:r>
              <a:rPr lang="hy-AM" sz="1800" b="1" dirty="0">
                <a:latin typeface="Sylfaen" panose="010A0502050306030303" pitchFamily="18" charset="0"/>
                <a:cs typeface="Arial" panose="020B0604020202020204" pitchFamily="34" charset="0"/>
              </a:rPr>
              <a:t>Կիբերհանցագործությունների մասին կոնվենցիայի կոմիտե (</a:t>
            </a:r>
            <a:r>
              <a:rPr lang="en-US" sz="1800" b="1" dirty="0">
                <a:latin typeface="Sylfaen" panose="010A0502050306030303" pitchFamily="18" charset="0"/>
                <a:cs typeface="Arial" panose="020B0604020202020204" pitchFamily="34" charset="0"/>
              </a:rPr>
              <a:t>T-CY)</a:t>
            </a:r>
            <a:r>
              <a:rPr lang="en-GB" sz="18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endParaRPr lang="en-GB" sz="1800" b="1" dirty="0" smtClean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CCB36F6E-1021-48B5-A13E-979F5CA74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556800"/>
            <a:ext cx="29527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1" dirty="0">
                <a:latin typeface="Sylfaen" panose="010A0502050306030303" pitchFamily="18" charset="0"/>
                <a:cs typeface="Arial" panose="020B0604020202020204" pitchFamily="34" charset="0"/>
              </a:rPr>
              <a:t>3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կարողությունների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զարգացում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.</a:t>
            </a:r>
            <a:endParaRPr lang="en-GB" sz="1800" b="1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r>
              <a:rPr lang="hy-AM" sz="1800" b="1" dirty="0">
                <a:latin typeface="Sylfaen" panose="010A0502050306030303" pitchFamily="18" charset="0"/>
                <a:cs typeface="Arial" panose="020B0604020202020204" pitchFamily="34" charset="0"/>
              </a:rPr>
              <a:t>Կիբերհանցագործությունների ծրագրի գրասենյակ</a:t>
            </a:r>
            <a:r>
              <a:rPr lang="en-GB" sz="18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latin typeface="Sylfaen" panose="010A0502050306030303" pitchFamily="18" charset="0"/>
                <a:cs typeface="Arial" panose="020B0604020202020204" pitchFamily="34" charset="0"/>
                <a:sym typeface="Wingdings 3" charset="0"/>
              </a:rPr>
              <a:t></a:t>
            </a:r>
            <a:endParaRPr lang="en-GB" sz="1800" b="1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r>
              <a:rPr lang="hy-AM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Տ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եխնիկական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համագործակցության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ծրագրեր</a:t>
            </a:r>
            <a:r>
              <a:rPr lang="en-GB" sz="1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endParaRPr lang="en-GB" sz="1800" b="1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11463" y="160300"/>
            <a:ext cx="6332537" cy="1035050"/>
          </a:xfrm>
        </p:spPr>
        <p:txBody>
          <a:bodyPr>
            <a:normAutofit fontScale="77500" lnSpcReduction="20000"/>
          </a:bodyPr>
          <a:lstStyle/>
          <a:p>
            <a:r>
              <a:rPr lang="hy-AM" b="1" dirty="0">
                <a:latin typeface="Sylfaen" panose="010A0502050306030303" pitchFamily="18" charset="0"/>
              </a:rPr>
              <a:t>Եվրոպայի խորհրդի Կիբերհանցագործությունների ծրագրի </a:t>
            </a:r>
            <a:r>
              <a:rPr lang="hy-AM" b="1" dirty="0" smtClean="0">
                <a:latin typeface="Sylfaen" panose="010A0502050306030303" pitchFamily="18" charset="0"/>
              </a:rPr>
              <a:t>գրասենյակը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Բուխարեստում</a:t>
            </a:r>
            <a:r>
              <a:rPr lang="en-US" sz="36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600" dirty="0">
                <a:latin typeface="Sylfaen" panose="010A0502050306030303" pitchFamily="18" charset="0"/>
                <a:ea typeface="Verdana" panose="020B0604030504040204" pitchFamily="34" charset="0"/>
              </a:rPr>
              <a:t>(C-PROC)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9BE7F87-B3D1-4976-A17F-00003EF5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74812"/>
            <a:ext cx="8720138" cy="4647426"/>
          </a:xfrm>
          <a:prstGeom prst="rect">
            <a:avLst/>
          </a:prstGeom>
          <a:noFill/>
          <a:ln w="9525">
            <a:solidFill>
              <a:srgbClr val="2F61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  <a:buFont typeface="Wingdings" charset="0"/>
              <a:buChar char="§"/>
            </a:pP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2013թ.-ի </a:t>
            </a:r>
            <a:r>
              <a:rPr lang="en-GB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հոկտեմբերի</a:t>
            </a: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նախարարների</a:t>
            </a: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Կոմիտեի</a:t>
            </a: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որոշումը</a:t>
            </a: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charset="0"/>
              <a:buChar char="§"/>
            </a:pP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Գործում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է </a:t>
            </a:r>
            <a:r>
              <a:rPr lang="hy-AM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2014 </a:t>
            </a:r>
            <a:r>
              <a:rPr lang="hy-AM" sz="2000" b="1" dirty="0">
                <a:latin typeface="Sylfaen" panose="010A0502050306030303" pitchFamily="18" charset="0"/>
                <a:cs typeface="Arial" panose="020B0604020202020204" pitchFamily="34" charset="0"/>
              </a:rPr>
              <a:t>թվականի ապրիլից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charset="0"/>
              <a:buChar char="§"/>
            </a:pPr>
            <a:r>
              <a:rPr lang="en-GB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Ներկայիս</a:t>
            </a: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6 </a:t>
            </a:r>
            <a:r>
              <a:rPr lang="en-GB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ընթացիկ</a:t>
            </a: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ծրագրեր</a:t>
            </a:r>
            <a:r>
              <a:rPr lang="en-GB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charset="0"/>
              <a:buChar char="§"/>
            </a:pPr>
            <a:endParaRPr lang="en-GB" sz="2800" b="1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Հանձնարարություն</a:t>
            </a:r>
            <a:r>
              <a:rPr lang="en-GB" sz="2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latin typeface="Sylfaen" panose="010A0502050306030303" pitchFamily="18" charset="0"/>
                <a:cs typeface="Arial" panose="020B0604020202020204" pitchFamily="34" charset="0"/>
              </a:rPr>
              <a:t>Ա</a:t>
            </a:r>
            <a:r>
              <a:rPr lang="hy-AM" sz="2800" b="1" dirty="0">
                <a:latin typeface="Sylfaen" panose="010A0502050306030303" pitchFamily="18" charset="0"/>
                <a:cs typeface="Arial" panose="020B0604020202020204" pitchFamily="34" charset="0"/>
              </a:rPr>
              <a:t>ջակցություն աշխարհի </a:t>
            </a:r>
            <a:r>
              <a:rPr lang="en-US" sz="2800" b="1" dirty="0" err="1">
                <a:latin typeface="Sylfaen" panose="010A0502050306030303" pitchFamily="18" charset="0"/>
                <a:cs typeface="Arial" panose="020B0604020202020204" pitchFamily="34" charset="0"/>
              </a:rPr>
              <a:t>բոլոր</a:t>
            </a:r>
            <a:r>
              <a:rPr lang="en-US" sz="28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hy-AM" sz="2800" b="1" dirty="0">
                <a:latin typeface="Sylfaen" panose="010A0502050306030303" pitchFamily="18" charset="0"/>
                <a:cs typeface="Arial" panose="020B0604020202020204" pitchFamily="34" charset="0"/>
              </a:rPr>
              <a:t>երկրներին ուժեղացնելու կիբերհանցագործությունների և էլեկտրոնային ապացույցների </a:t>
            </a:r>
            <a:r>
              <a:rPr lang="en-US" sz="2800" b="1" dirty="0" err="1">
                <a:latin typeface="Sylfaen" panose="010A0502050306030303" pitchFamily="18" charset="0"/>
                <a:cs typeface="Arial" panose="020B0604020202020204" pitchFamily="34" charset="0"/>
              </a:rPr>
              <a:t>վերաբերյալ</a:t>
            </a:r>
            <a:r>
              <a:rPr lang="en-US" sz="28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Sylfaen" panose="010A0502050306030303" pitchFamily="18" charset="0"/>
                <a:cs typeface="Arial" panose="020B0604020202020204" pitchFamily="34" charset="0"/>
              </a:rPr>
              <a:t>քրեական</a:t>
            </a:r>
            <a:r>
              <a:rPr lang="en-US" sz="28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Sylfaen" panose="010A0502050306030303" pitchFamily="18" charset="0"/>
                <a:cs typeface="Arial" panose="020B0604020202020204" pitchFamily="34" charset="0"/>
              </a:rPr>
              <a:t>արդարադատության</a:t>
            </a:r>
            <a:r>
              <a:rPr lang="en-US" sz="28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Sylfaen" panose="010A0502050306030303" pitchFamily="18" charset="0"/>
                <a:cs typeface="Arial" panose="020B0604020202020204" pitchFamily="34" charset="0"/>
              </a:rPr>
              <a:t>կարողությունները</a:t>
            </a:r>
            <a:r>
              <a:rPr lang="en-US" sz="2800" b="1" dirty="0">
                <a:latin typeface="Sylfaen" panose="010A0502050306030303" pitchFamily="18" charset="0"/>
                <a:cs typeface="Arial" panose="020B0604020202020204" pitchFamily="34" charset="0"/>
              </a:rPr>
              <a:t>:</a:t>
            </a:r>
          </a:p>
          <a:p>
            <a:pPr marL="0" indent="0">
              <a:spcAft>
                <a:spcPts val="1200"/>
              </a:spcAft>
            </a:pPr>
            <a:r>
              <a:rPr lang="en-GB" sz="28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endParaRPr lang="en-GB" sz="2800" b="1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11463" y="137432"/>
            <a:ext cx="6332537" cy="1035050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Ներկայիս</a:t>
            </a:r>
            <a:r>
              <a:rPr lang="en-US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կարողությունների</a:t>
            </a:r>
            <a:r>
              <a:rPr lang="en-US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զարգացման</a:t>
            </a:r>
            <a:r>
              <a:rPr lang="en-US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ծրագրերը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0DF5DDB8-AE21-4C08-84EA-22EEBA8A9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9" y="1357685"/>
            <a:ext cx="46878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727DD9C2-7324-4D82-9AA6-571418FD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97906"/>
            <a:ext cx="7874000" cy="9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GLACY+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ԵՄ/ԵԽ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համատեղ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ծրագիր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կիբերհանցագործությունների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վերաբերյալ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համընդհանուր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գործողության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մասին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5DCCF07-F68B-4BB3-A840-FA8983B0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96" y="3035372"/>
            <a:ext cx="7789863" cy="9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08000" rIns="90000" bIns="10800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CyberEast</a:t>
            </a:r>
            <a:r>
              <a:rPr lang="en-GB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</a:t>
            </a:r>
            <a:r>
              <a:rPr lang="en-GB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ԵՄ/ԵԽ </a:t>
            </a:r>
            <a:r>
              <a:rPr lang="hy-AM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Արևելյան </a:t>
            </a:r>
            <a:r>
              <a:rPr lang="hy-AM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գործընկերութ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յուն</a:t>
            </a:r>
            <a:endParaRPr lang="hy-AM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 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A7BF1-61FD-4D66-A1DD-0EACE36D4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6" y="3483507"/>
            <a:ext cx="8482013" cy="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iPROCEEDS-2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 </a:t>
            </a:r>
            <a:r>
              <a:rPr lang="hy-AM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ԵՄ/ԵԽ </a:t>
            </a:r>
            <a:r>
              <a:rPr lang="hy-AM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Համացանց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ում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հանցագործությունից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ստացված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եկամուտների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թիրախավորումը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2FC01A6F-0182-44A9-A3DE-CCDCE97C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4183955"/>
            <a:ext cx="8482013" cy="9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CyberSouth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 </a:t>
            </a:r>
            <a:r>
              <a:rPr lang="hy-AM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ԵՄ/ԵԽ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համատեղ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ծրագիր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կիբերհանցագործությունների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և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էլեկտրոնային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ապացույցների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վերաբերյալ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 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80016FE9-AB9B-42EA-B13E-241A406A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6" y="4762032"/>
            <a:ext cx="8016554" cy="14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08000" bIns="10800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Վերջ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առցանց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երեխաների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սեռական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շահագործմանը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և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սեռական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բռնությանը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@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Եվրոպա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EndOCSEA@Europe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(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վերջ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երեխաների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բռնությանը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)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</a:t>
            </a:r>
            <a:endParaRPr lang="en-GB" sz="1400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B3B30427-D205-4EE7-9AA1-4078EF8B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9" y="5982610"/>
            <a:ext cx="8184641" cy="10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08000" bIns="10800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Կիբերհանցագործություն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@Octopus</a:t>
            </a:r>
            <a:r>
              <a:rPr lang="en-GB" sz="18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կամավոր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ներդրման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ֆինանսավորում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 )</a:t>
            </a:r>
            <a:r>
              <a:rPr lang="en-GB" sz="14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anose="020B0604020202020204" pitchFamily="34" charset="0"/>
              </a:rPr>
              <a:t>-</a:t>
            </a:r>
            <a:r>
              <a:rPr lang="en-GB" sz="14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endParaRPr lang="en-GB" sz="1400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0E638BCF-702B-41C5-839F-DC1370A046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481605"/>
            <a:ext cx="11826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>
              <a:latin typeface="Sylfaen" panose="010A0502050306030303" pitchFamily="18" charset="0"/>
            </a:endParaRPr>
          </a:p>
          <a:p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Բաժին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2</a:t>
            </a:r>
            <a:endParaRPr lang="en-GB" sz="27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Կոնվենցիա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 –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Ընդհանուր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պատկերացում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 txBox="1">
            <a:spLocks/>
          </p:cNvSpPr>
          <p:nvPr/>
        </p:nvSpPr>
        <p:spPr>
          <a:xfrm>
            <a:off x="722312" y="4406900"/>
            <a:ext cx="7882135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 ՎԵՐԱԲԵՐՅԱԼ ՊԱՅՄԱՆԱԳՐԻ ՀԻՄՈՒՆՔՆԵՐԸ</a:t>
            </a:r>
          </a:p>
        </p:txBody>
      </p:sp>
    </p:spTree>
    <p:extLst>
      <p:ext uri="{BB962C8B-B14F-4D97-AF65-F5344CB8AC3E}">
        <p14:creationId xmlns:p14="http://schemas.microsoft.com/office/powerpoint/2010/main" val="13398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Image result for arab league logo">
            <a:extLst>
              <a:ext uri="{FF2B5EF4-FFF2-40B4-BE49-F238E27FC236}">
                <a16:creationId xmlns:a16="http://schemas.microsoft.com/office/drawing/2014/main" id="{D78A7F6B-4E28-4ECD-8C18-ACBAE266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81" y="3168851"/>
            <a:ext cx="2559848" cy="1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ITU">
            <a:extLst>
              <a:ext uri="{FF2B5EF4-FFF2-40B4-BE49-F238E27FC236}">
                <a16:creationId xmlns:a16="http://schemas.microsoft.com/office/drawing/2014/main" id="{5DA9917B-E216-4A74-8859-D8085DE2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60" y="2861282"/>
            <a:ext cx="2295647" cy="22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Միջազգային </a:t>
            </a:r>
            <a:r>
              <a:rPr lang="hy-AM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լանդշաֆտ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41" name="Picture 2" descr="https://encrypted-tbn3.gstatic.com/images?q=tbn:ANd9GcS8kc6MxOjYbIoUYYIAChLtSjGs_gPhuFMYixWcIwOKi5JQADMlVg">
            <a:extLst>
              <a:ext uri="{FF2B5EF4-FFF2-40B4-BE49-F238E27FC236}">
                <a16:creationId xmlns:a16="http://schemas.microsoft.com/office/drawing/2014/main" id="{C81FB9E9-DE1A-4145-A1B6-10FBC83A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0" y="1217162"/>
            <a:ext cx="2358445" cy="190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UNODC_logo">
            <a:extLst>
              <a:ext uri="{FF2B5EF4-FFF2-40B4-BE49-F238E27FC236}">
                <a16:creationId xmlns:a16="http://schemas.microsoft.com/office/drawing/2014/main" id="{A1F5BCB3-BDA0-40A9-99F8-4384D505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48" y="1194871"/>
            <a:ext cx="2253399" cy="158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http://upload.wikimedia.org/wikipedia/en/thumb/4/44/Shanghai_Cooperation_Organisation_(logo).svg/1024px-Shanghai_Cooperation_Organisation_(logo).svg.png">
            <a:extLst>
              <a:ext uri="{FF2B5EF4-FFF2-40B4-BE49-F238E27FC236}">
                <a16:creationId xmlns:a16="http://schemas.microsoft.com/office/drawing/2014/main" id="{AA8D8512-25CD-44EF-AA2B-6ADF9CB7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28" y="1227455"/>
            <a:ext cx="1755027" cy="17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 descr="https://encrypted-tbn2.gstatic.com/images?q=tbn:ANd9GcS-47cvYfUBHhv_YFWyDi1gecyRzh5G7zQH_UfPj54XZop_gOeknA">
            <a:extLst>
              <a:ext uri="{FF2B5EF4-FFF2-40B4-BE49-F238E27FC236}">
                <a16:creationId xmlns:a16="http://schemas.microsoft.com/office/drawing/2014/main" id="{1E94690C-C8D8-4D48-ACAD-220B4B2A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852"/>
            <a:ext cx="2896671" cy="19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CBA1499-AC44-4EF7-B09F-A083E25B5D8B}"/>
              </a:ext>
            </a:extLst>
          </p:cNvPr>
          <p:cNvSpPr txBox="1"/>
          <p:nvPr/>
        </p:nvSpPr>
        <p:spPr>
          <a:xfrm>
            <a:off x="161351" y="4917563"/>
            <a:ext cx="25437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200" b="1" i="1" dirty="0">
                <a:latin typeface="Sylfaen" panose="010A0502050306030303" pitchFamily="18" charset="0"/>
              </a:rPr>
              <a:t>Համակարգչային հանցագործությունների մոդելային օրենք «</a:t>
            </a:r>
            <a:r>
              <a:rPr lang="hy-AM" sz="2200" b="1" i="1" dirty="0" smtClean="0">
                <a:latin typeface="Sylfaen" panose="010A0502050306030303" pitchFamily="18" charset="0"/>
              </a:rPr>
              <a:t>Հարար</a:t>
            </a:r>
            <a:r>
              <a:rPr lang="en-US" sz="2200" b="1" i="1" dirty="0">
                <a:latin typeface="Sylfaen" panose="010A0502050306030303" pitchFamily="18" charset="0"/>
              </a:rPr>
              <a:t>ա</a:t>
            </a:r>
            <a:r>
              <a:rPr lang="hy-AM" sz="2200" b="1" i="1" dirty="0" smtClean="0">
                <a:latin typeface="Sylfaen" panose="010A0502050306030303" pitchFamily="18" charset="0"/>
              </a:rPr>
              <a:t>»</a:t>
            </a:r>
            <a:r>
              <a:rPr lang="en-US" sz="2200" b="1" i="1" dirty="0" smtClean="0">
                <a:latin typeface="Sylfaen" panose="010A0502050306030303" pitchFamily="18" charset="0"/>
              </a:rPr>
              <a:t> (</a:t>
            </a:r>
            <a:r>
              <a:rPr lang="en-US" sz="2200" b="1" i="1" dirty="0">
                <a:latin typeface="Sylfaen" panose="010A0502050306030303" pitchFamily="18" charset="0"/>
              </a:rPr>
              <a:t>Harare</a:t>
            </a:r>
            <a:r>
              <a:rPr lang="en-US" sz="2200" b="1" i="1" dirty="0" smtClean="0">
                <a:latin typeface="Sylfaen" panose="010A0502050306030303" pitchFamily="18" charset="0"/>
              </a:rPr>
              <a:t>)</a:t>
            </a:r>
            <a:r>
              <a:rPr lang="hy-AM" sz="2200" b="1" i="1" dirty="0" smtClean="0">
                <a:latin typeface="Sylfaen" panose="010A0502050306030303" pitchFamily="18" charset="0"/>
              </a:rPr>
              <a:t> սխեման</a:t>
            </a:r>
            <a:endParaRPr lang="en-US" sz="2200" b="1" i="1" dirty="0" smtClean="0">
              <a:latin typeface="Sylfaen" panose="010A0502050306030303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27EC5E-DEE0-4C52-9578-038BCC8A0668}"/>
              </a:ext>
            </a:extLst>
          </p:cNvPr>
          <p:cNvSpPr txBox="1"/>
          <p:nvPr/>
        </p:nvSpPr>
        <p:spPr>
          <a:xfrm>
            <a:off x="2808852" y="5066122"/>
            <a:ext cx="182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Sylfaen" panose="010A0502050306030303" pitchFamily="18" charset="0"/>
              </a:rPr>
              <a:t>ITU </a:t>
            </a:r>
            <a:r>
              <a:rPr lang="en-US" sz="2200" b="1" i="1" dirty="0" err="1" smtClean="0">
                <a:latin typeface="Sylfaen" panose="010A0502050306030303" pitchFamily="18" charset="0"/>
              </a:rPr>
              <a:t>մոդելներ</a:t>
            </a:r>
            <a:r>
              <a:rPr lang="en-US" sz="2200" b="1" i="1" dirty="0">
                <a:latin typeface="Sylfaen" panose="010A050205030603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Sylfaen" panose="010A0502050306030303" pitchFamily="18" charset="0"/>
              </a:rPr>
              <a:t>ICT4PAC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Sylfaen" panose="010A0502050306030303" pitchFamily="18" charset="0"/>
              </a:rPr>
              <a:t>SADC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Sylfaen" panose="010A0502050306030303" pitchFamily="18" charset="0"/>
              </a:rPr>
              <a:t>HIPCAR</a:t>
            </a:r>
          </a:p>
        </p:txBody>
      </p:sp>
      <p:pic>
        <p:nvPicPr>
          <p:cNvPr id="53" name="Picture 2" descr="https://encrypted-tbn1.gstatic.com/images?q=tbn:ANd9GcS-PUjVyE7OlcLxkjo1Wa6hn7qRvVRkEanvr7qBiuskAJLteLjvXw">
            <a:extLst>
              <a:ext uri="{FF2B5EF4-FFF2-40B4-BE49-F238E27FC236}">
                <a16:creationId xmlns:a16="http://schemas.microsoft.com/office/drawing/2014/main" id="{7A4DF52E-8B7A-44B6-92AB-6D60DF6A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6" y="3088897"/>
            <a:ext cx="1703469" cy="198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6EF2088-2153-47AE-B58D-EBDD70CE0D38}"/>
              </a:ext>
            </a:extLst>
          </p:cNvPr>
          <p:cNvSpPr txBox="1"/>
          <p:nvPr/>
        </p:nvSpPr>
        <p:spPr>
          <a:xfrm>
            <a:off x="4747861" y="5149253"/>
            <a:ext cx="26391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200" b="1" i="1" dirty="0">
                <a:latin typeface="Sylfaen" panose="010A0502050306030303" pitchFamily="18" charset="0"/>
              </a:rPr>
              <a:t>Կիբերանվտանգության և անձնական տվյալների պաշտպանության </a:t>
            </a:r>
            <a:r>
              <a:rPr lang="hy-AM" sz="2200" b="1" i="1" dirty="0" smtClean="0">
                <a:latin typeface="Sylfaen" panose="010A0502050306030303" pitchFamily="18" charset="0"/>
              </a:rPr>
              <a:t>կոնվենցիա</a:t>
            </a:r>
            <a:endParaRPr lang="en-US" sz="2200" b="1" i="1" dirty="0">
              <a:latin typeface="Sylfaen" panose="010A0502050306030303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92036A-613E-46C6-8C4A-FAF11957DF03}"/>
              </a:ext>
            </a:extLst>
          </p:cNvPr>
          <p:cNvSpPr txBox="1"/>
          <p:nvPr/>
        </p:nvSpPr>
        <p:spPr>
          <a:xfrm>
            <a:off x="7027600" y="4869114"/>
            <a:ext cx="2016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200" b="1" i="1" dirty="0">
                <a:latin typeface="Sylfaen" panose="010A0502050306030303" pitchFamily="18" charset="0"/>
              </a:rPr>
              <a:t>«Տեղեկատվական տեխնոլոգիաների հանցագործությունների դեմ պայքարի մասին» </a:t>
            </a:r>
            <a:r>
              <a:rPr lang="hy-AM" sz="2200" b="1" i="1" dirty="0" smtClean="0">
                <a:latin typeface="Sylfaen" panose="010A0502050306030303" pitchFamily="18" charset="0"/>
              </a:rPr>
              <a:t>կոնվենցիա</a:t>
            </a:r>
            <a:endParaRPr lang="en-US" sz="2200" b="1" i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32" y="0"/>
            <a:ext cx="80835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Կիբերհանցագործությունների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վերաբերյալ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պայմանագրի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հիմունքները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39CC4E-6B81-41D5-8FBA-98E336DB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66" y="1225689"/>
            <a:ext cx="79928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Գլոբալ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գործիք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y-AM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Գործառնական, ֆունկցիոնալ </a:t>
            </a:r>
            <a:r>
              <a:rPr lang="hy-AM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շրջանակ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Անդամներ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y-AM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նհրաժեշտ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ներգրավել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ենթակառուցվածքների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երկրներին</a:t>
            </a:r>
            <a:endParaRPr lang="en-GB" b="1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Սահմանումներ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Հանցագործություններ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hy-AM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նթացակարգային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լիազորություններ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y-AM" b="1" dirty="0">
                <a:solidFill>
                  <a:srgbClr val="FF0000"/>
                </a:solidFill>
                <a:latin typeface="Sylfaen" panose="010A0502050306030303" pitchFamily="18" charset="0"/>
              </a:rPr>
              <a:t>Իրավական պարտավորեցնող </a:t>
            </a:r>
            <a:r>
              <a:rPr lang="hy-AM" dirty="0">
                <a:latin typeface="Sylfaen" panose="010A0502050306030303" pitchFamily="18" charset="0"/>
              </a:rPr>
              <a:t>միջազգային համագործակցության համապարփակ </a:t>
            </a:r>
            <a:r>
              <a:rPr lang="hy-AM" dirty="0" smtClean="0">
                <a:latin typeface="Sylfaen" panose="010A0502050306030303" pitchFamily="18" charset="0"/>
              </a:rPr>
              <a:t>մեխանիզմ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0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Կիբերհանցագործությունների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վերաբերյալ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պայմանագրի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հիմունքները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3B0D29-AEDF-43AE-A1BE-24943A245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266120"/>
              </p:ext>
            </p:extLst>
          </p:nvPr>
        </p:nvGraphicFramePr>
        <p:xfrm>
          <a:off x="-677475" y="650175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35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B539BB-6F7A-4A8A-9BEC-AD108539548D}"/>
              </a:ext>
            </a:extLst>
          </p:cNvPr>
          <p:cNvGraphicFramePr/>
          <p:nvPr>
            <p:extLst/>
          </p:nvPr>
        </p:nvGraphicFramePr>
        <p:xfrm>
          <a:off x="-677475" y="81800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Բուդապեշտի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3B0D29-AEDF-43AE-A1BE-24943A245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713536"/>
              </p:ext>
            </p:extLst>
          </p:nvPr>
        </p:nvGraphicFramePr>
        <p:xfrm>
          <a:off x="-677475" y="82726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Image result for council of europe">
            <a:extLst>
              <a:ext uri="{FF2B5EF4-FFF2-40B4-BE49-F238E27FC236}">
                <a16:creationId xmlns:a16="http://schemas.microsoft.com/office/drawing/2014/main" id="{C6CC947F-AEC5-4BEE-BD5F-899A09ED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73" y="1292613"/>
            <a:ext cx="1941130" cy="15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B539BB-6F7A-4A8A-9BEC-AD108539548D}"/>
              </a:ext>
            </a:extLst>
          </p:cNvPr>
          <p:cNvGraphicFramePr/>
          <p:nvPr>
            <p:extLst/>
          </p:nvPr>
        </p:nvGraphicFramePr>
        <p:xfrm>
          <a:off x="-677475" y="81800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3B0D29-AEDF-43AE-A1BE-24943A245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150161"/>
              </p:ext>
            </p:extLst>
          </p:nvPr>
        </p:nvGraphicFramePr>
        <p:xfrm>
          <a:off x="-677475" y="82726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6632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Համագործակցության մոդելային օրենքը և Հարարայի </a:t>
            </a:r>
            <a:r>
              <a:rPr lang="hy-AM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սխեման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5" name="Picture 6" descr="https://encrypted-tbn2.gstatic.com/images?q=tbn:ANd9GcS-47cvYfUBHhv_YFWyDi1gecyRzh5G7zQH_UfPj54XZop_gOeknA">
            <a:extLst>
              <a:ext uri="{FF2B5EF4-FFF2-40B4-BE49-F238E27FC236}">
                <a16:creationId xmlns:a16="http://schemas.microsoft.com/office/drawing/2014/main" id="{748C9061-3FD7-42B9-ABAB-A97A16A9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11" y="1089029"/>
            <a:ext cx="2282531" cy="129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B539BB-6F7A-4A8A-9BEC-AD108539548D}"/>
              </a:ext>
            </a:extLst>
          </p:cNvPr>
          <p:cNvGraphicFramePr/>
          <p:nvPr>
            <p:extLst/>
          </p:nvPr>
        </p:nvGraphicFramePr>
        <p:xfrm>
          <a:off x="-677475" y="81800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3B0D29-AEDF-43AE-A1BE-24943A245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585909"/>
              </p:ext>
            </p:extLst>
          </p:nvPr>
        </p:nvGraphicFramePr>
        <p:xfrm>
          <a:off x="-677475" y="82726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ITU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մոդելային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օրենքներ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3" name="Picture 12" descr="ITU">
            <a:extLst>
              <a:ext uri="{FF2B5EF4-FFF2-40B4-BE49-F238E27FC236}">
                <a16:creationId xmlns:a16="http://schemas.microsoft.com/office/drawing/2014/main" id="{129FE385-A644-4647-9C2F-73B329F75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2" y="1079505"/>
            <a:ext cx="200501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2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3C051-7F78-4EAF-8CA3-B9689E46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23" y="1480569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Կոնվենցիայի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շրջանակը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տարածումը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վերաբերյալ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պայմանագրի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հիմունքները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Կոնվենցիայի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  <a:ea typeface="Verdana" panose="020B0604030504040204" pitchFamily="34" charset="0"/>
              </a:rPr>
              <a:t>առավելությունները</a:t>
            </a:r>
            <a:endParaRPr lang="en-US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hy-AM" dirty="0" smtClean="0">
                <a:latin typeface="Sylfaen" panose="010A0502050306030303" pitchFamily="18" charset="0"/>
              </a:rPr>
              <a:t>Առասպելաբանություն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Դասընթացի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բովանդակությունը</a:t>
            </a:r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B539BB-6F7A-4A8A-9BEC-AD108539548D}"/>
              </a:ext>
            </a:extLst>
          </p:cNvPr>
          <p:cNvGraphicFramePr/>
          <p:nvPr>
            <p:extLst/>
          </p:nvPr>
        </p:nvGraphicFramePr>
        <p:xfrm>
          <a:off x="-677475" y="81800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3B0D29-AEDF-43AE-A1BE-24943A245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43581"/>
              </p:ext>
            </p:extLst>
          </p:nvPr>
        </p:nvGraphicFramePr>
        <p:xfrm>
          <a:off x="-677475" y="82726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Մալաբոյի </a:t>
            </a:r>
            <a:r>
              <a:rPr lang="hy-AM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5" name="Picture 2" descr="https://encrypted-tbn1.gstatic.com/images?q=tbn:ANd9GcS-PUjVyE7OlcLxkjo1Wa6hn7qRvVRkEanvr7qBiuskAJLteLjvXw">
            <a:extLst>
              <a:ext uri="{FF2B5EF4-FFF2-40B4-BE49-F238E27FC236}">
                <a16:creationId xmlns:a16="http://schemas.microsoft.com/office/drawing/2014/main" id="{367E9485-9BD9-4949-9A50-75B0C0B3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92" y="1074741"/>
            <a:ext cx="20161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B15CD-84A7-4D5B-9DAB-70AE1E2EBD62}"/>
              </a:ext>
            </a:extLst>
          </p:cNvPr>
          <p:cNvSpPr txBox="1"/>
          <p:nvPr/>
        </p:nvSpPr>
        <p:spPr>
          <a:xfrm>
            <a:off x="179512" y="1209526"/>
            <a:ext cx="2016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latin typeface="Sylfaen" panose="010A0502050306030303" pitchFamily="18" charset="0"/>
              </a:rPr>
              <a:t>Մալաբոյի և Բուդապեշտի կոնվենցիաները լրացնում են միմյանց</a:t>
            </a:r>
            <a:endParaRPr lang="aa-ET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B539BB-6F7A-4A8A-9BEC-AD108539548D}"/>
              </a:ext>
            </a:extLst>
          </p:cNvPr>
          <p:cNvGraphicFramePr/>
          <p:nvPr>
            <p:extLst/>
          </p:nvPr>
        </p:nvGraphicFramePr>
        <p:xfrm>
          <a:off x="-677475" y="81800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3B0D29-AEDF-43AE-A1BE-24943A245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64823"/>
              </p:ext>
            </p:extLst>
          </p:nvPr>
        </p:nvGraphicFramePr>
        <p:xfrm>
          <a:off x="-677475" y="827266"/>
          <a:ext cx="10498949" cy="59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95066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Արաբական լիգայի </a:t>
            </a:r>
            <a:r>
              <a:rPr lang="hy-AM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B15CD-84A7-4D5B-9DAB-70AE1E2EBD62}"/>
              </a:ext>
            </a:extLst>
          </p:cNvPr>
          <p:cNvSpPr txBox="1"/>
          <p:nvPr/>
        </p:nvSpPr>
        <p:spPr>
          <a:xfrm>
            <a:off x="179512" y="1209526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latin typeface="Sylfaen" panose="010A0502050306030303" pitchFamily="18" charset="0"/>
              </a:rPr>
              <a:t>Արաբական կոնվենցիան հիմնականում ներառում է Բուդապեշտի կոնվենցիայի դրույթները, բայց այն գլոբալ </a:t>
            </a:r>
            <a:r>
              <a:rPr lang="hy-AM" dirty="0" smtClean="0">
                <a:latin typeface="Sylfaen" panose="010A0502050306030303" pitchFamily="18" charset="0"/>
              </a:rPr>
              <a:t>չէ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pic>
        <p:nvPicPr>
          <p:cNvPr id="3" name="Picture 2" descr="Image result for arab league logo">
            <a:extLst>
              <a:ext uri="{FF2B5EF4-FFF2-40B4-BE49-F238E27FC236}">
                <a16:creationId xmlns:a16="http://schemas.microsoft.com/office/drawing/2014/main" id="{2BFF9AD4-F555-40E2-843E-0AFA2C10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89026"/>
            <a:ext cx="2178274" cy="15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588355"/>
              </p:ext>
            </p:extLst>
          </p:nvPr>
        </p:nvGraphicFramePr>
        <p:xfrm>
          <a:off x="839146" y="1654368"/>
          <a:ext cx="7905464" cy="49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072" y="972437"/>
            <a:ext cx="1767076" cy="1767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5757" y="95343"/>
            <a:ext cx="6696699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 հարթությունը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2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493930"/>
              </p:ext>
            </p:extLst>
          </p:nvPr>
        </p:nvGraphicFramePr>
        <p:xfrm>
          <a:off x="839146" y="1654368"/>
          <a:ext cx="7905464" cy="49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072" y="972437"/>
            <a:ext cx="1767076" cy="1767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3079" y="95343"/>
            <a:ext cx="6259378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 հարթությունը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5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968407"/>
              </p:ext>
            </p:extLst>
          </p:nvPr>
        </p:nvGraphicFramePr>
        <p:xfrm>
          <a:off x="338944" y="1597248"/>
          <a:ext cx="7957158" cy="49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2344" y="713710"/>
            <a:ext cx="1767076" cy="17670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23323" y="95343"/>
            <a:ext cx="6299134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 հարթությունը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3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25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279791" y="6457858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www.coe.int/cybercrime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167692"/>
              </p:ext>
            </p:extLst>
          </p:nvPr>
        </p:nvGraphicFramePr>
        <p:xfrm>
          <a:off x="338944" y="1597248"/>
          <a:ext cx="7401408" cy="49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5559" y="872616"/>
            <a:ext cx="1767076" cy="17670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45027" y="95343"/>
            <a:ext cx="6577430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 հարթությունը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9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>
              <a:latin typeface="Sylfaen" panose="010A0502050306030303" pitchFamily="18" charset="0"/>
            </a:endParaRPr>
          </a:p>
          <a:p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Բաժին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3</a:t>
            </a:r>
            <a:endParaRPr lang="en-GB" sz="27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Կոնվենցիա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 –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Ընդհանուր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պատկերացում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 txBox="1">
            <a:spLocks/>
          </p:cNvSpPr>
          <p:nvPr/>
        </p:nvSpPr>
        <p:spPr>
          <a:xfrm>
            <a:off x="722312" y="4406900"/>
            <a:ext cx="7882135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Կոնվենցիայի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</a:rPr>
              <a:t>ԱՌԱՎԵԼՈՒԹՅՈՒՆՆԵՐԸ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27C83-5B8D-4395-A989-43BF2984B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1358106"/>
            <a:ext cx="7458075" cy="4924425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BD15328-735F-4993-8F08-9DF5BEB0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46" y="184666"/>
            <a:ext cx="7777162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Բուդապեշտի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Կոնվենցիայի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առավելությունները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r">
              <a:spcBef>
                <a:spcPct val="0"/>
              </a:spcBef>
              <a:buNone/>
            </a:pPr>
            <a:endParaRPr lang="en-GB" sz="4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benefits and impact of the Budapest Convention on cybercrime">
            <a:hlinkClick r:id="" action="ppaction://media"/>
            <a:extLst>
              <a:ext uri="{FF2B5EF4-FFF2-40B4-BE49-F238E27FC236}">
                <a16:creationId xmlns:a16="http://schemas.microsoft.com/office/drawing/2014/main" id="{071A6791-931A-459D-867E-324D333D39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070469"/>
            <a:ext cx="9156041" cy="5517656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F66F396-ED76-4F97-86FD-925E2D13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BEB8CEF-FC56-4CC0-9C26-1FE7C3FC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DBD15328-735F-4993-8F08-9DF5BEB0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8351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Բուդապեշտի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Կոնվենցիայի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առավելությունները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366838" y="274368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Ներպետական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օրենսդրության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բարելավումները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6" y="1946749"/>
            <a:ext cx="835292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զգալի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ազդեցություն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ունեցել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օրենսդրության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ներդաշնակեցման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վրա</a:t>
            </a:r>
            <a:endParaRPr lang="en-US" dirty="0">
              <a:latin typeface="Sylfaen" panose="010A0502050306030303" pitchFamily="18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Sylfaen" panose="010A0502050306030303" pitchFamily="18" charset="0"/>
              </a:rPr>
              <a:t>Ազդեցությունը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զգացվում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ինչպես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կողմերի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այնպես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էլ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ոչ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վրա</a:t>
            </a:r>
            <a:endParaRPr lang="en-US" dirty="0">
              <a:latin typeface="Sylfaen" panose="010A0502050306030303" pitchFamily="18" charset="0"/>
            </a:endParaRPr>
          </a:p>
          <a:p>
            <a:pPr algn="just" eaLnBrk="1" hangingPunct="1">
              <a:defRPr/>
            </a:pP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hy-AM" dirty="0" smtClean="0">
                <a:latin typeface="Sylfaen" panose="010A0502050306030303" pitchFamily="18" charset="0"/>
              </a:rPr>
              <a:t>Ընդհանուր </a:t>
            </a:r>
            <a:r>
              <a:rPr lang="hy-AM" dirty="0">
                <a:latin typeface="Sylfaen" panose="010A0502050306030303" pitchFamily="18" charset="0"/>
              </a:rPr>
              <a:t>առմամբ </a:t>
            </a:r>
            <a:r>
              <a:rPr lang="en-US" dirty="0" err="1" smtClean="0">
                <a:latin typeface="Sylfaen" panose="010A0502050306030303" pitchFamily="18" charset="0"/>
              </a:rPr>
              <a:t>ուսումնասիրվել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193 </a:t>
            </a:r>
            <a:r>
              <a:rPr lang="en-US" dirty="0" err="1" smtClean="0">
                <a:latin typeface="Sylfaen" panose="010A0502050306030303" pitchFamily="18" charset="0"/>
              </a:rPr>
              <a:t>պետություն</a:t>
            </a:r>
            <a:r>
              <a:rPr lang="en-US" dirty="0" smtClean="0">
                <a:latin typeface="Sylfaen" panose="010A0502050306030303" pitchFamily="18" charset="0"/>
              </a:rPr>
              <a:t>  </a:t>
            </a:r>
            <a:r>
              <a:rPr lang="hy-AM" dirty="0" smtClean="0">
                <a:latin typeface="Sylfaen" panose="010A0502050306030303" pitchFamily="18" charset="0"/>
              </a:rPr>
              <a:t>Բուդապեշտի </a:t>
            </a:r>
            <a:r>
              <a:rPr lang="hy-AM" dirty="0">
                <a:latin typeface="Sylfaen" panose="010A0502050306030303" pitchFamily="18" charset="0"/>
              </a:rPr>
              <a:t>կոնվենցիայի ազդեցությունը ամբողջ </a:t>
            </a:r>
            <a:r>
              <a:rPr lang="hy-AM" dirty="0" smtClean="0">
                <a:latin typeface="Sylfaen" panose="010A0502050306030303" pitchFamily="18" charset="0"/>
              </a:rPr>
              <a:t>աշխարհում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գնահատելու համար 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3C051-7F78-4EAF-8CA3-B9689E46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23" y="1480569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GB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Sylfaen" panose="010A0502050306030303" pitchFamily="18" charset="0"/>
              </a:rPr>
              <a:t>Մասնակիցներին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տրամադրել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Բուդապեշտնի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վերաբերյալ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ընդհանուր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պատկերացում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ներառյալ</a:t>
            </a:r>
            <a:r>
              <a:rPr lang="en-US" dirty="0">
                <a:latin typeface="Sylfaen" panose="010A0502050306030303" pitchFamily="18" charset="0"/>
              </a:rPr>
              <a:t>՝ </a:t>
            </a:r>
            <a:r>
              <a:rPr lang="en-US" dirty="0" err="1">
                <a:latin typeface="Sylfaen" panose="010A0502050306030303" pitchFamily="18" charset="0"/>
              </a:rPr>
              <a:t>նրա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շրջանակը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պայմանագրի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լինելու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առավելությունները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>
              <a:latin typeface="Sylfaen" panose="010A0502050306030303" pitchFamily="18" charset="0"/>
            </a:endParaRPr>
          </a:p>
          <a:p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Դասընթացի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նպատակը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7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7">
            <a:extLst>
              <a:ext uri="{FF2B5EF4-FFF2-40B4-BE49-F238E27FC236}">
                <a16:creationId xmlns:a16="http://schemas.microsoft.com/office/drawing/2014/main" id="{07736E9A-7FBE-4865-B1C2-6D313232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256" y="229902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Բուդապեշտի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Կոնվենցիայի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տարածումը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sp>
        <p:nvSpPr>
          <p:cNvPr id="290" name="TextBox 143">
            <a:extLst>
              <a:ext uri="{FF2B5EF4-FFF2-40B4-BE49-F238E27FC236}">
                <a16:creationId xmlns:a16="http://schemas.microsoft.com/office/drawing/2014/main" id="{77934F9D-D91F-4C44-A588-0147150A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" y="3622221"/>
            <a:ext cx="2195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GB" sz="4800" b="1" dirty="0">
                <a:latin typeface="Sylfaen" panose="010A0502050306030303" pitchFamily="18" charset="0"/>
                <a:cs typeface="Verdana" charset="0"/>
              </a:rPr>
              <a:t>130</a:t>
            </a:r>
            <a:r>
              <a:rPr lang="en-GB" sz="4000" b="1" dirty="0">
                <a:latin typeface="Sylfaen" panose="010A0502050306030303" pitchFamily="18" charset="0"/>
                <a:cs typeface="Verdana" charset="0"/>
              </a:rPr>
              <a:t>+</a:t>
            </a: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33ECFEB-1EC9-4C08-B6F6-1927ABC06009}"/>
              </a:ext>
            </a:extLst>
          </p:cNvPr>
          <p:cNvGrpSpPr>
            <a:grpSpLocks/>
          </p:cNvGrpSpPr>
          <p:nvPr/>
        </p:nvGrpSpPr>
        <p:grpSpPr bwMode="auto">
          <a:xfrm>
            <a:off x="359569" y="1180646"/>
            <a:ext cx="8424862" cy="3757613"/>
            <a:chOff x="-30650" y="0"/>
            <a:chExt cx="9372924" cy="4653136"/>
          </a:xfrm>
        </p:grpSpPr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F9C1ECD3-BF22-44D9-B885-292ABB762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50" y="0"/>
              <a:ext cx="9372924" cy="465313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47755DDC-D63B-48DE-B6FB-75C07D124822}"/>
                </a:ext>
              </a:extLst>
            </p:cNvPr>
            <p:cNvSpPr/>
            <p:nvPr/>
          </p:nvSpPr>
          <p:spPr>
            <a:xfrm>
              <a:off x="3741833" y="1262067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F5CD548-4645-4837-96D0-F82C867B14C7}"/>
                </a:ext>
              </a:extLst>
            </p:cNvPr>
            <p:cNvSpPr/>
            <p:nvPr/>
          </p:nvSpPr>
          <p:spPr>
            <a:xfrm>
              <a:off x="3563452" y="1299419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EBD9667D-431E-431D-9A5B-DD8A24DD65FE}"/>
                </a:ext>
              </a:extLst>
            </p:cNvPr>
            <p:cNvSpPr/>
            <p:nvPr/>
          </p:nvSpPr>
          <p:spPr>
            <a:xfrm>
              <a:off x="3860164" y="1053688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E306CBBB-637E-472D-820A-0C2B929732BC}"/>
                </a:ext>
              </a:extLst>
            </p:cNvPr>
            <p:cNvSpPr/>
            <p:nvPr/>
          </p:nvSpPr>
          <p:spPr>
            <a:xfrm>
              <a:off x="4087997" y="1171639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A1CF357-B0F6-40FB-A6F6-623BB254CD99}"/>
                </a:ext>
              </a:extLst>
            </p:cNvPr>
            <p:cNvSpPr/>
            <p:nvPr/>
          </p:nvSpPr>
          <p:spPr>
            <a:xfrm>
              <a:off x="3743599" y="837446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6483BEA5-C990-42FB-980E-04DF808A3642}"/>
                </a:ext>
              </a:extLst>
            </p:cNvPr>
            <p:cNvSpPr/>
            <p:nvPr/>
          </p:nvSpPr>
          <p:spPr>
            <a:xfrm>
              <a:off x="3420395" y="548469"/>
              <a:ext cx="70646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38338B4C-956F-4614-8558-BED6AB4A7E06}"/>
                </a:ext>
              </a:extLst>
            </p:cNvPr>
            <p:cNvSpPr/>
            <p:nvPr/>
          </p:nvSpPr>
          <p:spPr>
            <a:xfrm>
              <a:off x="3923745" y="908217"/>
              <a:ext cx="72412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9013724-FDA3-4553-B71C-AF7C53101510}"/>
                </a:ext>
              </a:extLst>
            </p:cNvPr>
            <p:cNvSpPr/>
            <p:nvPr/>
          </p:nvSpPr>
          <p:spPr>
            <a:xfrm>
              <a:off x="3895487" y="945568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9EC2014-5F5D-4D45-B626-055D6F5C9C95}"/>
                </a:ext>
              </a:extLst>
            </p:cNvPr>
            <p:cNvSpPr/>
            <p:nvPr/>
          </p:nvSpPr>
          <p:spPr>
            <a:xfrm>
              <a:off x="4042077" y="908217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C6E85F30-60B5-49B2-98FE-563B103F190D}"/>
                </a:ext>
              </a:extLst>
            </p:cNvPr>
            <p:cNvSpPr/>
            <p:nvPr/>
          </p:nvSpPr>
          <p:spPr>
            <a:xfrm>
              <a:off x="3996158" y="1057620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DC55B290-0213-42E1-9A8F-3FBA9A2A3B35}"/>
                </a:ext>
              </a:extLst>
            </p:cNvPr>
            <p:cNvSpPr/>
            <p:nvPr/>
          </p:nvSpPr>
          <p:spPr>
            <a:xfrm>
              <a:off x="4619606" y="1016338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B6031B8-1B23-479C-A490-E95B74968F82}"/>
                </a:ext>
              </a:extLst>
            </p:cNvPr>
            <p:cNvSpPr/>
            <p:nvPr/>
          </p:nvSpPr>
          <p:spPr>
            <a:xfrm>
              <a:off x="5004625" y="1267965"/>
              <a:ext cx="70646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78889D9F-7A26-4EA1-B106-1FA4C484E0E7}"/>
                </a:ext>
              </a:extLst>
            </p:cNvPr>
            <p:cNvSpPr/>
            <p:nvPr/>
          </p:nvSpPr>
          <p:spPr>
            <a:xfrm>
              <a:off x="4859801" y="1197195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61A9F56-AC5E-4F3E-AC0B-D56C0A4F41EB}"/>
                </a:ext>
              </a:extLst>
            </p:cNvPr>
            <p:cNvSpPr/>
            <p:nvPr/>
          </p:nvSpPr>
          <p:spPr>
            <a:xfrm>
              <a:off x="4932214" y="1244375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90F2D22-C5A1-4685-96BF-5A859A4861A1}"/>
                </a:ext>
              </a:extLst>
            </p:cNvPr>
            <p:cNvSpPr/>
            <p:nvPr/>
          </p:nvSpPr>
          <p:spPr>
            <a:xfrm>
              <a:off x="4428862" y="1100869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59F0B34-3569-456B-8714-E3901005AD95}"/>
                </a:ext>
              </a:extLst>
            </p:cNvPr>
            <p:cNvSpPr/>
            <p:nvPr/>
          </p:nvSpPr>
          <p:spPr>
            <a:xfrm>
              <a:off x="4497742" y="1059587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C3008DBB-819C-479B-B237-2F0D08004B2F}"/>
                </a:ext>
              </a:extLst>
            </p:cNvPr>
            <p:cNvSpPr/>
            <p:nvPr/>
          </p:nvSpPr>
          <p:spPr>
            <a:xfrm>
              <a:off x="4421798" y="1195229"/>
              <a:ext cx="72412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A5C2DCEE-924C-47E4-97AD-1E5581AFD238}"/>
                </a:ext>
              </a:extLst>
            </p:cNvPr>
            <p:cNvSpPr/>
            <p:nvPr/>
          </p:nvSpPr>
          <p:spPr>
            <a:xfrm>
              <a:off x="4349386" y="1224717"/>
              <a:ext cx="72411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DF63BEB7-C812-4347-9D7D-011955075028}"/>
                </a:ext>
              </a:extLst>
            </p:cNvPr>
            <p:cNvSpPr/>
            <p:nvPr/>
          </p:nvSpPr>
          <p:spPr>
            <a:xfrm>
              <a:off x="4211627" y="1136254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E2DF2B0-1F9E-4DC2-941C-069D6D762D46}"/>
                </a:ext>
              </a:extLst>
            </p:cNvPr>
            <p:cNvSpPr/>
            <p:nvPr/>
          </p:nvSpPr>
          <p:spPr>
            <a:xfrm>
              <a:off x="4148046" y="1093005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9671C580-854E-4136-BEF7-FBB474337BA9}"/>
                </a:ext>
              </a:extLst>
            </p:cNvPr>
            <p:cNvSpPr/>
            <p:nvPr/>
          </p:nvSpPr>
          <p:spPr>
            <a:xfrm>
              <a:off x="4314063" y="1144117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5A6A9E9-1FF6-4442-9005-41FDB59E7BB1}"/>
                </a:ext>
              </a:extLst>
            </p:cNvPr>
            <p:cNvSpPr/>
            <p:nvPr/>
          </p:nvSpPr>
          <p:spPr>
            <a:xfrm>
              <a:off x="4125086" y="1051723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C94FE8D-E630-47E4-AE31-2BF8F322531B}"/>
                </a:ext>
              </a:extLst>
            </p:cNvPr>
            <p:cNvSpPr/>
            <p:nvPr/>
          </p:nvSpPr>
          <p:spPr>
            <a:xfrm>
              <a:off x="4276974" y="992748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81E4949-7309-436F-BC2B-6585EDFE7FA3}"/>
                </a:ext>
              </a:extLst>
            </p:cNvPr>
            <p:cNvSpPr/>
            <p:nvPr/>
          </p:nvSpPr>
          <p:spPr>
            <a:xfrm>
              <a:off x="4276974" y="1053688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0B9A2AC-5A42-4E5F-84F1-81D016822952}"/>
                </a:ext>
              </a:extLst>
            </p:cNvPr>
            <p:cNvSpPr/>
            <p:nvPr/>
          </p:nvSpPr>
          <p:spPr>
            <a:xfrm>
              <a:off x="4268144" y="1189332"/>
              <a:ext cx="72411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6621665-2152-4083-9394-DC97BC5C3B19}"/>
                </a:ext>
              </a:extLst>
            </p:cNvPr>
            <p:cNvSpPr/>
            <p:nvPr/>
          </p:nvSpPr>
          <p:spPr>
            <a:xfrm>
              <a:off x="4308764" y="1244375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FE39DA1-A9A9-46B5-91CE-918787147064}"/>
                </a:ext>
              </a:extLst>
            </p:cNvPr>
            <p:cNvSpPr/>
            <p:nvPr/>
          </p:nvSpPr>
          <p:spPr>
            <a:xfrm>
              <a:off x="4020884" y="621204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E892D612-4F81-46F0-BF18-4F40FE405928}"/>
                </a:ext>
              </a:extLst>
            </p:cNvPr>
            <p:cNvSpPr/>
            <p:nvPr/>
          </p:nvSpPr>
          <p:spPr>
            <a:xfrm>
              <a:off x="4386475" y="613341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877ABA36-F250-4DEA-A4F7-8F535183675D}"/>
                </a:ext>
              </a:extLst>
            </p:cNvPr>
            <p:cNvSpPr/>
            <p:nvPr/>
          </p:nvSpPr>
          <p:spPr>
            <a:xfrm>
              <a:off x="4391774" y="699838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6BAACC6C-94C1-4614-894C-8F43FBDA0B17}"/>
                </a:ext>
              </a:extLst>
            </p:cNvPr>
            <p:cNvSpPr/>
            <p:nvPr/>
          </p:nvSpPr>
          <p:spPr>
            <a:xfrm>
              <a:off x="4388242" y="760779"/>
              <a:ext cx="70646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4708DC5-0520-4F7F-A11F-71BCB4873987}"/>
                </a:ext>
              </a:extLst>
            </p:cNvPr>
            <p:cNvSpPr/>
            <p:nvPr/>
          </p:nvSpPr>
          <p:spPr>
            <a:xfrm>
              <a:off x="4342322" y="780438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1099D5C5-9110-416C-856C-D4C7544B1921}"/>
                </a:ext>
              </a:extLst>
            </p:cNvPr>
            <p:cNvSpPr/>
            <p:nvPr/>
          </p:nvSpPr>
          <p:spPr>
            <a:xfrm>
              <a:off x="4020884" y="770608"/>
              <a:ext cx="70646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68D6538-36B4-4FC3-85BE-6C058C9103D0}"/>
                </a:ext>
              </a:extLst>
            </p:cNvPr>
            <p:cNvSpPr/>
            <p:nvPr/>
          </p:nvSpPr>
          <p:spPr>
            <a:xfrm>
              <a:off x="4254015" y="872831"/>
              <a:ext cx="70646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050FC20E-5CE2-43B4-BC44-A1008A55B474}"/>
                </a:ext>
              </a:extLst>
            </p:cNvPr>
            <p:cNvSpPr/>
            <p:nvPr/>
          </p:nvSpPr>
          <p:spPr>
            <a:xfrm>
              <a:off x="4163941" y="957363"/>
              <a:ext cx="72412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13F8D11-2F04-45C4-80DD-A7FDFA048D8F}"/>
                </a:ext>
              </a:extLst>
            </p:cNvPr>
            <p:cNvSpPr/>
            <p:nvPr/>
          </p:nvSpPr>
          <p:spPr>
            <a:xfrm>
              <a:off x="4148046" y="648726"/>
              <a:ext cx="72411" cy="72737"/>
            </a:xfrm>
            <a:prstGeom prst="ellipse">
              <a:avLst/>
            </a:prstGeom>
            <a:solidFill>
              <a:srgbClr val="6699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5A22E7B2-7CE4-4D7B-AD19-CFB17BB654E5}"/>
                </a:ext>
              </a:extLst>
            </p:cNvPr>
            <p:cNvSpPr/>
            <p:nvPr/>
          </p:nvSpPr>
          <p:spPr>
            <a:xfrm>
              <a:off x="3600541" y="870866"/>
              <a:ext cx="70646" cy="72735"/>
            </a:xfrm>
            <a:prstGeom prst="ellipse">
              <a:avLst/>
            </a:prstGeom>
            <a:solidFill>
              <a:srgbClr val="6699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97FA1BE-9953-4589-A39D-20202248426D}"/>
                </a:ext>
              </a:extLst>
            </p:cNvPr>
            <p:cNvSpPr/>
            <p:nvPr/>
          </p:nvSpPr>
          <p:spPr>
            <a:xfrm>
              <a:off x="4658461" y="1317111"/>
              <a:ext cx="70646" cy="70770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BBA3DE3-C067-487F-8932-3D46A422D9D4}"/>
                </a:ext>
              </a:extLst>
            </p:cNvPr>
            <p:cNvSpPr/>
            <p:nvPr/>
          </p:nvSpPr>
          <p:spPr>
            <a:xfrm>
              <a:off x="1115577" y="1317111"/>
              <a:ext cx="72412" cy="70770"/>
            </a:xfrm>
            <a:prstGeom prst="ellipse">
              <a:avLst/>
            </a:prstGeom>
            <a:solidFill>
              <a:srgbClr val="0000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E3F3368-AC49-408F-9813-7476552566AB}"/>
                </a:ext>
              </a:extLst>
            </p:cNvPr>
            <p:cNvSpPr/>
            <p:nvPr/>
          </p:nvSpPr>
          <p:spPr>
            <a:xfrm>
              <a:off x="1763752" y="1989427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7DF7A96-5976-4EFA-8D96-13E2DA459949}"/>
                </a:ext>
              </a:extLst>
            </p:cNvPr>
            <p:cNvSpPr/>
            <p:nvPr/>
          </p:nvSpPr>
          <p:spPr>
            <a:xfrm>
              <a:off x="7452500" y="1413437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94BAC02-E5B8-4F37-869C-35493E304227}"/>
                </a:ext>
              </a:extLst>
            </p:cNvPr>
            <p:cNvSpPr/>
            <p:nvPr/>
          </p:nvSpPr>
          <p:spPr>
            <a:xfrm>
              <a:off x="7480759" y="3357649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94BE3FAC-4B3F-44DB-B825-4262C4444187}"/>
                </a:ext>
              </a:extLst>
            </p:cNvPr>
            <p:cNvSpPr/>
            <p:nvPr/>
          </p:nvSpPr>
          <p:spPr>
            <a:xfrm>
              <a:off x="4428862" y="3501156"/>
              <a:ext cx="70646" cy="72735"/>
            </a:xfrm>
            <a:prstGeom prst="ellipse">
              <a:avLst/>
            </a:prstGeom>
            <a:solidFill>
              <a:srgbClr val="6699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D9A517A1-E51A-46B7-AF20-A36713E6F5F7}"/>
                </a:ext>
              </a:extLst>
            </p:cNvPr>
            <p:cNvSpPr/>
            <p:nvPr/>
          </p:nvSpPr>
          <p:spPr>
            <a:xfrm>
              <a:off x="1260400" y="796164"/>
              <a:ext cx="70646" cy="72735"/>
            </a:xfrm>
            <a:prstGeom prst="ellipse">
              <a:avLst/>
            </a:prstGeom>
            <a:solidFill>
              <a:srgbClr val="0000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3F3EAC06-3276-45BB-A078-0AC52F847F51}"/>
                </a:ext>
              </a:extLst>
            </p:cNvPr>
            <p:cNvSpPr/>
            <p:nvPr/>
          </p:nvSpPr>
          <p:spPr>
            <a:xfrm>
              <a:off x="3932576" y="980953"/>
              <a:ext cx="72411" cy="72735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DDC7302A-8E18-4F8C-B91A-B29F15D694F3}"/>
                </a:ext>
              </a:extLst>
            </p:cNvPr>
            <p:cNvSpPr/>
            <p:nvPr/>
          </p:nvSpPr>
          <p:spPr>
            <a:xfrm>
              <a:off x="4359983" y="1317111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8FE0F9CF-BCDB-4263-9E24-B1B4E232060A}"/>
                </a:ext>
              </a:extLst>
            </p:cNvPr>
            <p:cNvSpPr/>
            <p:nvPr/>
          </p:nvSpPr>
          <p:spPr>
            <a:xfrm>
              <a:off x="970753" y="1952076"/>
              <a:ext cx="72412" cy="72735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6A9B482-4955-42C1-BE24-E5FEF07B87E5}"/>
                </a:ext>
              </a:extLst>
            </p:cNvPr>
            <p:cNvSpPr/>
            <p:nvPr/>
          </p:nvSpPr>
          <p:spPr>
            <a:xfrm>
              <a:off x="1475870" y="2290200"/>
              <a:ext cx="72412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308494E0-4A82-40F3-BDAA-8A805310E43A}"/>
                </a:ext>
              </a:extLst>
            </p:cNvPr>
            <p:cNvSpPr/>
            <p:nvPr/>
          </p:nvSpPr>
          <p:spPr>
            <a:xfrm>
              <a:off x="1339878" y="2254815"/>
              <a:ext cx="72411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3B7C08CA-36A6-470B-9ED9-E7607CD20137}"/>
                </a:ext>
              </a:extLst>
            </p:cNvPr>
            <p:cNvSpPr/>
            <p:nvPr/>
          </p:nvSpPr>
          <p:spPr>
            <a:xfrm>
              <a:off x="2051633" y="3788168"/>
              <a:ext cx="72412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7F13FC9-F511-490D-BC7F-529CC32BD224}"/>
                </a:ext>
              </a:extLst>
            </p:cNvPr>
            <p:cNvSpPr/>
            <p:nvPr/>
          </p:nvSpPr>
          <p:spPr>
            <a:xfrm>
              <a:off x="1836163" y="3829450"/>
              <a:ext cx="72412" cy="7273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CF224935-041D-4828-A5B7-B47DB594AE90}"/>
                </a:ext>
              </a:extLst>
            </p:cNvPr>
            <p:cNvSpPr/>
            <p:nvPr/>
          </p:nvSpPr>
          <p:spPr>
            <a:xfrm>
              <a:off x="3563452" y="1556943"/>
              <a:ext cx="72412" cy="7273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7A6143F-387D-4C7C-917A-B18B50F2C42A}"/>
                </a:ext>
              </a:extLst>
            </p:cNvPr>
            <p:cNvSpPr/>
            <p:nvPr/>
          </p:nvSpPr>
          <p:spPr>
            <a:xfrm>
              <a:off x="3275571" y="2132933"/>
              <a:ext cx="72411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44AD594F-0BD6-4C1C-9F45-AA2624CD573A}"/>
                </a:ext>
              </a:extLst>
            </p:cNvPr>
            <p:cNvSpPr/>
            <p:nvPr/>
          </p:nvSpPr>
          <p:spPr>
            <a:xfrm>
              <a:off x="7164619" y="2097548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3CE2AEF-4052-4832-B9E8-2A81E2DDA973}"/>
                </a:ext>
              </a:extLst>
            </p:cNvPr>
            <p:cNvSpPr/>
            <p:nvPr/>
          </p:nvSpPr>
          <p:spPr>
            <a:xfrm>
              <a:off x="1982754" y="2058232"/>
              <a:ext cx="72411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1053138F-CA5E-4191-B2A5-EF0C5006B098}"/>
                </a:ext>
              </a:extLst>
            </p:cNvPr>
            <p:cNvSpPr/>
            <p:nvPr/>
          </p:nvSpPr>
          <p:spPr>
            <a:xfrm>
              <a:off x="1912108" y="1987461"/>
              <a:ext cx="70646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946BF843-9733-4416-89BA-68472BC409B9}"/>
                </a:ext>
              </a:extLst>
            </p:cNvPr>
            <p:cNvSpPr/>
            <p:nvPr/>
          </p:nvSpPr>
          <p:spPr>
            <a:xfrm>
              <a:off x="1979222" y="2014983"/>
              <a:ext cx="72411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4C14853B-254F-4DF0-9098-C3859A39ABB8}"/>
                </a:ext>
              </a:extLst>
            </p:cNvPr>
            <p:cNvSpPr/>
            <p:nvPr/>
          </p:nvSpPr>
          <p:spPr>
            <a:xfrm>
              <a:off x="5940681" y="1843955"/>
              <a:ext cx="70646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D15265D0-4BDA-472F-85F7-365BC701F563}"/>
                </a:ext>
              </a:extLst>
            </p:cNvPr>
            <p:cNvSpPr/>
            <p:nvPr/>
          </p:nvSpPr>
          <p:spPr>
            <a:xfrm>
              <a:off x="1982754" y="2138830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4B105728-075C-4316-80D7-04084FBB2E93}"/>
                </a:ext>
              </a:extLst>
            </p:cNvPr>
            <p:cNvSpPr/>
            <p:nvPr/>
          </p:nvSpPr>
          <p:spPr>
            <a:xfrm>
              <a:off x="1551815" y="2022847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223DD33-6548-4990-B498-A1201D521494}"/>
                </a:ext>
              </a:extLst>
            </p:cNvPr>
            <p:cNvSpPr/>
            <p:nvPr/>
          </p:nvSpPr>
          <p:spPr>
            <a:xfrm>
              <a:off x="5652800" y="1627713"/>
              <a:ext cx="70646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ED6AB9B-5311-4292-8A66-8E5B7A0322D4}"/>
                </a:ext>
              </a:extLst>
            </p:cNvPr>
            <p:cNvSpPr/>
            <p:nvPr/>
          </p:nvSpPr>
          <p:spPr>
            <a:xfrm>
              <a:off x="7019796" y="2419946"/>
              <a:ext cx="72411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CB345F13-2E1D-4D00-90F7-D3695F6AA00B}"/>
                </a:ext>
              </a:extLst>
            </p:cNvPr>
            <p:cNvSpPr/>
            <p:nvPr/>
          </p:nvSpPr>
          <p:spPr>
            <a:xfrm>
              <a:off x="2124045" y="3345854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01BD35D7-BAF9-4811-B174-DB4EC98025E0}"/>
                </a:ext>
              </a:extLst>
            </p:cNvPr>
            <p:cNvSpPr/>
            <p:nvPr/>
          </p:nvSpPr>
          <p:spPr>
            <a:xfrm>
              <a:off x="6731914" y="2708923"/>
              <a:ext cx="72412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F5E6495B-33C8-4910-B0EA-DC4C45A8D7FA}"/>
                </a:ext>
              </a:extLst>
            </p:cNvPr>
            <p:cNvSpPr/>
            <p:nvPr/>
          </p:nvSpPr>
          <p:spPr>
            <a:xfrm>
              <a:off x="4425330" y="3282947"/>
              <a:ext cx="72412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2EC930CE-7E75-4E92-A8EF-725664A2D86E}"/>
                </a:ext>
              </a:extLst>
            </p:cNvPr>
            <p:cNvSpPr/>
            <p:nvPr/>
          </p:nvSpPr>
          <p:spPr>
            <a:xfrm>
              <a:off x="6083739" y="2341312"/>
              <a:ext cx="72411" cy="72735"/>
            </a:xfrm>
            <a:prstGeom prst="ellipse">
              <a:avLst/>
            </a:prstGeom>
            <a:solidFill>
              <a:srgbClr val="0000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AF9F541-2C27-48E3-A2CE-B75CDED64BC9}"/>
                </a:ext>
              </a:extLst>
            </p:cNvPr>
            <p:cNvSpPr/>
            <p:nvPr/>
          </p:nvSpPr>
          <p:spPr>
            <a:xfrm>
              <a:off x="6588857" y="2130967"/>
              <a:ext cx="70646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64520768-64BA-4B50-91BC-A0C45C48754C}"/>
                </a:ext>
              </a:extLst>
            </p:cNvPr>
            <p:cNvSpPr/>
            <p:nvPr/>
          </p:nvSpPr>
          <p:spPr>
            <a:xfrm>
              <a:off x="6696591" y="2482852"/>
              <a:ext cx="72412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6194C2AA-BB49-46C8-8B38-2966649F3923}"/>
                </a:ext>
              </a:extLst>
            </p:cNvPr>
            <p:cNvSpPr/>
            <p:nvPr/>
          </p:nvSpPr>
          <p:spPr>
            <a:xfrm>
              <a:off x="6659502" y="2394389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0DC34C40-B8B9-4DB2-95DE-41390CCEC12A}"/>
                </a:ext>
              </a:extLst>
            </p:cNvPr>
            <p:cNvSpPr/>
            <p:nvPr/>
          </p:nvSpPr>
          <p:spPr>
            <a:xfrm>
              <a:off x="3729469" y="2321654"/>
              <a:ext cx="70646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9120B361-B1A0-4D1C-B03C-29AFB83534AB}"/>
                </a:ext>
              </a:extLst>
            </p:cNvPr>
            <p:cNvSpPr/>
            <p:nvPr/>
          </p:nvSpPr>
          <p:spPr>
            <a:xfrm>
              <a:off x="8316145" y="3919878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4BB7A3DE-2CB6-443C-85E2-2E8291F5581F}"/>
                </a:ext>
              </a:extLst>
            </p:cNvPr>
            <p:cNvSpPr/>
            <p:nvPr/>
          </p:nvSpPr>
          <p:spPr>
            <a:xfrm>
              <a:off x="4084465" y="2447467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B5FC6500-B273-4796-B266-D120A4123722}"/>
                </a:ext>
              </a:extLst>
            </p:cNvPr>
            <p:cNvSpPr/>
            <p:nvPr/>
          </p:nvSpPr>
          <p:spPr>
            <a:xfrm>
              <a:off x="3948471" y="2087719"/>
              <a:ext cx="72412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1C45B4D-048C-43FD-9397-3E9D090A20DA}"/>
                </a:ext>
              </a:extLst>
            </p:cNvPr>
            <p:cNvSpPr/>
            <p:nvPr/>
          </p:nvSpPr>
          <p:spPr>
            <a:xfrm>
              <a:off x="3842503" y="1594294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5C7AD38E-09E7-450A-9C98-CCB5AE167851}"/>
                </a:ext>
              </a:extLst>
            </p:cNvPr>
            <p:cNvSpPr/>
            <p:nvPr/>
          </p:nvSpPr>
          <p:spPr>
            <a:xfrm>
              <a:off x="6625945" y="1963871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55722DCE-1825-42C2-9F2D-62B176A1273C}"/>
                </a:ext>
              </a:extLst>
            </p:cNvPr>
            <p:cNvSpPr/>
            <p:nvPr/>
          </p:nvSpPr>
          <p:spPr>
            <a:xfrm>
              <a:off x="1703703" y="1963871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06086BD-2C48-47C7-84F5-B41CBAB1E617}"/>
                </a:ext>
              </a:extLst>
            </p:cNvPr>
            <p:cNvSpPr/>
            <p:nvPr/>
          </p:nvSpPr>
          <p:spPr>
            <a:xfrm>
              <a:off x="8173087" y="2744308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2A2AB390-F74F-4E88-ADC4-90B2CD983DCB}"/>
                </a:ext>
              </a:extLst>
            </p:cNvPr>
            <p:cNvSpPr/>
            <p:nvPr/>
          </p:nvSpPr>
          <p:spPr>
            <a:xfrm>
              <a:off x="4580751" y="1698483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A809EDDB-5567-4273-ACA5-69E7C1946763}"/>
                </a:ext>
              </a:extLst>
            </p:cNvPr>
            <p:cNvSpPr/>
            <p:nvPr/>
          </p:nvSpPr>
          <p:spPr>
            <a:xfrm>
              <a:off x="1260400" y="2146694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35ADF61C-84B4-41BC-8B07-4A24FED95BB8}"/>
                </a:ext>
              </a:extLst>
            </p:cNvPr>
            <p:cNvSpPr/>
            <p:nvPr/>
          </p:nvSpPr>
          <p:spPr>
            <a:xfrm>
              <a:off x="1346942" y="2166352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5B89D9ED-16B6-4E6D-8B6A-9C1042B2E903}"/>
                </a:ext>
              </a:extLst>
            </p:cNvPr>
            <p:cNvSpPr/>
            <p:nvPr/>
          </p:nvSpPr>
          <p:spPr>
            <a:xfrm>
              <a:off x="2267102" y="3644661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61944F-1FDD-4202-AD7E-C5C8CD1805D3}"/>
                </a:ext>
              </a:extLst>
            </p:cNvPr>
            <p:cNvSpPr/>
            <p:nvPr/>
          </p:nvSpPr>
          <p:spPr>
            <a:xfrm>
              <a:off x="6371620" y="1089074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7A33E5A-4939-4199-BCF4-80A9BE9174D2}"/>
                </a:ext>
              </a:extLst>
            </p:cNvPr>
            <p:cNvSpPr/>
            <p:nvPr/>
          </p:nvSpPr>
          <p:spPr>
            <a:xfrm>
              <a:off x="3588178" y="2341312"/>
              <a:ext cx="72412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74795222-F457-466F-9A10-A6084E7B6837}"/>
                </a:ext>
              </a:extLst>
            </p:cNvPr>
            <p:cNvSpPr/>
            <p:nvPr/>
          </p:nvSpPr>
          <p:spPr>
            <a:xfrm>
              <a:off x="6094336" y="166309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2B96A-F6D8-4075-AAA9-88B265AC2AF9}"/>
                </a:ext>
              </a:extLst>
            </p:cNvPr>
            <p:cNvSpPr/>
            <p:nvPr/>
          </p:nvSpPr>
          <p:spPr>
            <a:xfrm>
              <a:off x="5239523" y="1800706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7C7DCFD7-B500-4312-BE0B-23717EFB54A1}"/>
                </a:ext>
              </a:extLst>
            </p:cNvPr>
            <p:cNvSpPr/>
            <p:nvPr/>
          </p:nvSpPr>
          <p:spPr>
            <a:xfrm>
              <a:off x="4967537" y="1529421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6D5D7BF0-4A80-46A5-BF8E-F5A2916C550F}"/>
                </a:ext>
              </a:extLst>
            </p:cNvPr>
            <p:cNvSpPr/>
            <p:nvPr/>
          </p:nvSpPr>
          <p:spPr>
            <a:xfrm>
              <a:off x="8243733" y="2862258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B480DFE-46CC-46CE-961F-3EF7D44966C9}"/>
                </a:ext>
              </a:extLst>
            </p:cNvPr>
            <p:cNvSpPr/>
            <p:nvPr/>
          </p:nvSpPr>
          <p:spPr>
            <a:xfrm>
              <a:off x="8388556" y="2925165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56DA2085-5721-44B5-B1FD-BF18FE6D9D77}"/>
                </a:ext>
              </a:extLst>
            </p:cNvPr>
            <p:cNvSpPr/>
            <p:nvPr/>
          </p:nvSpPr>
          <p:spPr>
            <a:xfrm>
              <a:off x="4693784" y="2555588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342566B-AA83-4E99-AC95-1EE57D907F60}"/>
                </a:ext>
              </a:extLst>
            </p:cNvPr>
            <p:cNvSpPr/>
            <p:nvPr/>
          </p:nvSpPr>
          <p:spPr>
            <a:xfrm>
              <a:off x="3397434" y="2231225"/>
              <a:ext cx="72412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A92D0310-D084-4788-96D3-8D72066B5E4C}"/>
                </a:ext>
              </a:extLst>
            </p:cNvPr>
            <p:cNvSpPr/>
            <p:nvPr/>
          </p:nvSpPr>
          <p:spPr>
            <a:xfrm>
              <a:off x="8280822" y="274430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1B02837C-0B68-44FF-B1FB-D764F277E00F}"/>
                </a:ext>
              </a:extLst>
            </p:cNvPr>
            <p:cNvSpPr/>
            <p:nvPr/>
          </p:nvSpPr>
          <p:spPr>
            <a:xfrm>
              <a:off x="4199264" y="3273119"/>
              <a:ext cx="70646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5E33259-87EA-4711-A137-B79B2D9B43E4}"/>
                </a:ext>
              </a:extLst>
            </p:cNvPr>
            <p:cNvSpPr/>
            <p:nvPr/>
          </p:nvSpPr>
          <p:spPr>
            <a:xfrm>
              <a:off x="7878141" y="279148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373397B-D448-4100-AE11-C6479BDA0243}"/>
                </a:ext>
              </a:extLst>
            </p:cNvPr>
            <p:cNvSpPr/>
            <p:nvPr/>
          </p:nvSpPr>
          <p:spPr>
            <a:xfrm>
              <a:off x="6809624" y="2101480"/>
              <a:ext cx="72412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AD7BA9C8-A86B-46C6-8149-BB76F3642E1A}"/>
                </a:ext>
              </a:extLst>
            </p:cNvPr>
            <p:cNvSpPr/>
            <p:nvPr/>
          </p:nvSpPr>
          <p:spPr>
            <a:xfrm>
              <a:off x="4838608" y="2590973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1FBF0EF1-DBB3-47ED-868A-DFA2CAC24DC1}"/>
                </a:ext>
              </a:extLst>
            </p:cNvPr>
            <p:cNvSpPr/>
            <p:nvPr/>
          </p:nvSpPr>
          <p:spPr>
            <a:xfrm>
              <a:off x="7812794" y="2172250"/>
              <a:ext cx="72412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19BBF6A8-6F84-4A7B-8A00-D58B0A44923F}"/>
                </a:ext>
              </a:extLst>
            </p:cNvPr>
            <p:cNvSpPr/>
            <p:nvPr/>
          </p:nvSpPr>
          <p:spPr>
            <a:xfrm>
              <a:off x="4211627" y="166309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563B952F-9FD6-460C-BD38-0EA501187DB3}"/>
                </a:ext>
              </a:extLst>
            </p:cNvPr>
            <p:cNvSpPr/>
            <p:nvPr/>
          </p:nvSpPr>
          <p:spPr>
            <a:xfrm>
              <a:off x="4766196" y="1492071"/>
              <a:ext cx="72411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F06CDF92-572A-47FD-BEF6-A64C3CEEC00C}"/>
                </a:ext>
              </a:extLst>
            </p:cNvPr>
            <p:cNvSpPr/>
            <p:nvPr/>
          </p:nvSpPr>
          <p:spPr>
            <a:xfrm>
              <a:off x="5940681" y="2465159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AA8A0A2D-0AE8-4222-A751-CDCB5E1F9185}"/>
                </a:ext>
              </a:extLst>
            </p:cNvPr>
            <p:cNvSpPr/>
            <p:nvPr/>
          </p:nvSpPr>
          <p:spPr>
            <a:xfrm>
              <a:off x="7380089" y="2852430"/>
              <a:ext cx="72411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B9577EA9-4F3F-4D66-AA3D-ED86817445A0}"/>
                </a:ext>
              </a:extLst>
            </p:cNvPr>
            <p:cNvSpPr/>
            <p:nvPr/>
          </p:nvSpPr>
          <p:spPr>
            <a:xfrm>
              <a:off x="4766196" y="1440959"/>
              <a:ext cx="72411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97DD77EB-8B8F-48EF-858D-D7902122CA72}"/>
                </a:ext>
              </a:extLst>
            </p:cNvPr>
            <p:cNvSpPr/>
            <p:nvPr/>
          </p:nvSpPr>
          <p:spPr>
            <a:xfrm>
              <a:off x="9107377" y="3033287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960D3E7-E7CF-4118-AA07-8D436F7B3BF9}"/>
                </a:ext>
              </a:extLst>
            </p:cNvPr>
            <p:cNvSpPr/>
            <p:nvPr/>
          </p:nvSpPr>
          <p:spPr>
            <a:xfrm>
              <a:off x="3805414" y="2317722"/>
              <a:ext cx="72411" cy="72735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BF3E3CB4-3035-41BB-B387-FFBCCE4858B9}"/>
                </a:ext>
              </a:extLst>
            </p:cNvPr>
            <p:cNvSpPr/>
            <p:nvPr/>
          </p:nvSpPr>
          <p:spPr>
            <a:xfrm>
              <a:off x="3959068" y="2296097"/>
              <a:ext cx="72412" cy="72737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43E56BFB-9FE3-43C2-A9F4-A74E3791E9CC}"/>
                </a:ext>
              </a:extLst>
            </p:cNvPr>
            <p:cNvSpPr/>
            <p:nvPr/>
          </p:nvSpPr>
          <p:spPr>
            <a:xfrm>
              <a:off x="1548282" y="2781659"/>
              <a:ext cx="70646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458EDC6A-552E-40B6-BE59-09CB4421BA21}"/>
                </a:ext>
              </a:extLst>
            </p:cNvPr>
            <p:cNvSpPr/>
            <p:nvPr/>
          </p:nvSpPr>
          <p:spPr>
            <a:xfrm>
              <a:off x="5274846" y="1521558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51C611EC-FBB8-4A58-8CF0-F30A735692A3}"/>
                </a:ext>
              </a:extLst>
            </p:cNvPr>
            <p:cNvSpPr/>
            <p:nvPr/>
          </p:nvSpPr>
          <p:spPr>
            <a:xfrm>
              <a:off x="1276296" y="2073958"/>
              <a:ext cx="72411" cy="70770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A27726BC-A818-468A-9AA4-5349D4F0A5C2}"/>
                </a:ext>
              </a:extLst>
            </p:cNvPr>
            <p:cNvSpPr/>
            <p:nvPr/>
          </p:nvSpPr>
          <p:spPr>
            <a:xfrm>
              <a:off x="4464185" y="884626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26422255-D244-4B85-97EE-BA2AF86D14A3}"/>
                </a:ext>
              </a:extLst>
            </p:cNvPr>
            <p:cNvSpPr/>
            <p:nvPr/>
          </p:nvSpPr>
          <p:spPr>
            <a:xfrm>
              <a:off x="2411926" y="2997902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07510555-1C58-4910-9671-27443CA09957}"/>
                </a:ext>
              </a:extLst>
            </p:cNvPr>
            <p:cNvSpPr/>
            <p:nvPr/>
          </p:nvSpPr>
          <p:spPr>
            <a:xfrm>
              <a:off x="4591347" y="3237734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49107CF4-37E4-48D4-836C-B0C3745740B3}"/>
                </a:ext>
              </a:extLst>
            </p:cNvPr>
            <p:cNvSpPr/>
            <p:nvPr/>
          </p:nvSpPr>
          <p:spPr>
            <a:xfrm>
              <a:off x="3717107" y="2184045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54FA49A-82D1-4B6D-B79A-EE406CFF40F4}"/>
                </a:ext>
              </a:extLst>
            </p:cNvPr>
            <p:cNvSpPr/>
            <p:nvPr/>
          </p:nvSpPr>
          <p:spPr>
            <a:xfrm>
              <a:off x="4015585" y="1446856"/>
              <a:ext cx="72412" cy="72737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985BA37-A1AE-4AC1-869F-5FD8EAA8949C}"/>
                </a:ext>
              </a:extLst>
            </p:cNvPr>
            <p:cNvSpPr/>
            <p:nvPr/>
          </p:nvSpPr>
          <p:spPr>
            <a:xfrm>
              <a:off x="3907850" y="2561486"/>
              <a:ext cx="72411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0250F1FB-B200-473E-8E42-B14F523EEB23}"/>
                </a:ext>
              </a:extLst>
            </p:cNvPr>
            <p:cNvSpPr/>
            <p:nvPr/>
          </p:nvSpPr>
          <p:spPr>
            <a:xfrm>
              <a:off x="7199942" y="1413437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E808343F-4187-4BE8-A7E0-FF1EF96B0A40}"/>
                </a:ext>
              </a:extLst>
            </p:cNvPr>
            <p:cNvSpPr/>
            <p:nvPr/>
          </p:nvSpPr>
          <p:spPr>
            <a:xfrm>
              <a:off x="8748850" y="3172860"/>
              <a:ext cx="72412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EB4B0362-87EE-40B3-A39F-12F14AB91D69}"/>
                </a:ext>
              </a:extLst>
            </p:cNvPr>
            <p:cNvSpPr/>
            <p:nvPr/>
          </p:nvSpPr>
          <p:spPr>
            <a:xfrm>
              <a:off x="4218692" y="1444891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D02000C8-7329-4F1B-822A-7BB86D8DD976}"/>
                </a:ext>
              </a:extLst>
            </p:cNvPr>
            <p:cNvSpPr/>
            <p:nvPr/>
          </p:nvSpPr>
          <p:spPr>
            <a:xfrm>
              <a:off x="4651396" y="1458651"/>
              <a:ext cx="72412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01E6C35-7520-4C59-AC29-DCBDD009F462}"/>
                </a:ext>
              </a:extLst>
            </p:cNvPr>
            <p:cNvSpPr/>
            <p:nvPr/>
          </p:nvSpPr>
          <p:spPr>
            <a:xfrm>
              <a:off x="3943173" y="1167707"/>
              <a:ext cx="72411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D1047FE8-418E-4597-BE8D-410D03902760}"/>
                </a:ext>
              </a:extLst>
            </p:cNvPr>
            <p:cNvSpPr/>
            <p:nvPr/>
          </p:nvSpPr>
          <p:spPr>
            <a:xfrm>
              <a:off x="3805414" y="1193263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</p:grpSp>
      <p:sp>
        <p:nvSpPr>
          <p:cNvPr id="292" name="TextBox 134">
            <a:extLst>
              <a:ext uri="{FF2B5EF4-FFF2-40B4-BE49-F238E27FC236}">
                <a16:creationId xmlns:a16="http://schemas.microsoft.com/office/drawing/2014/main" id="{681CE40A-C76B-4B73-8F6B-37B3209E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5063671"/>
            <a:ext cx="2759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Կոնվենցիա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endParaRPr lang="en-GB" sz="1400" b="1" dirty="0">
              <a:latin typeface="Sylfaen" panose="010A0502050306030303" pitchFamily="18" charset="0"/>
              <a:cs typeface="Verdana" charset="0"/>
            </a:endParaRPr>
          </a:p>
          <a:p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Վավերացրել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/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միացել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. </a:t>
            </a:r>
            <a:r>
              <a:rPr lang="en-GB" sz="2800" b="1" dirty="0">
                <a:solidFill>
                  <a:srgbClr val="FF0000"/>
                </a:solidFill>
                <a:latin typeface="Sylfaen" panose="010A0502050306030303" pitchFamily="18" charset="0"/>
                <a:cs typeface="Verdana" charset="0"/>
              </a:rPr>
              <a:t>65</a:t>
            </a:r>
          </a:p>
        </p:txBody>
      </p:sp>
      <p:sp>
        <p:nvSpPr>
          <p:cNvPr id="293" name="TextBox 135">
            <a:extLst>
              <a:ext uri="{FF2B5EF4-FFF2-40B4-BE49-F238E27FC236}">
                <a16:creationId xmlns:a16="http://schemas.microsoft.com/office/drawing/2014/main" id="{5A430D4F-C9EF-4E36-9F1C-92BCB874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5781692"/>
            <a:ext cx="275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Ստորագրել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. 3</a:t>
            </a:r>
            <a:endParaRPr lang="en-GB" sz="1400" b="1" dirty="0"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294" name="TextBox 136">
            <a:extLst>
              <a:ext uri="{FF2B5EF4-FFF2-40B4-BE49-F238E27FC236}">
                <a16:creationId xmlns:a16="http://schemas.microsoft.com/office/drawing/2014/main" id="{4B4CE852-EE79-4A59-96C9-517BBC6E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6213938"/>
            <a:ext cx="2759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Հրավիրվել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անդամակվելու</a:t>
            </a:r>
            <a:r>
              <a:rPr lang="en-GB" sz="1400" b="1" dirty="0">
                <a:latin typeface="Sylfaen" panose="010A0502050306030303" pitchFamily="18" charset="0"/>
                <a:cs typeface="Verdana" charset="0"/>
              </a:rPr>
              <a:t>.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>
                <a:latin typeface="Sylfaen" panose="010A0502050306030303" pitchFamily="18" charset="0"/>
                <a:cs typeface="Verdana" charset="0"/>
              </a:rPr>
              <a:t>9</a:t>
            </a:r>
          </a:p>
        </p:txBody>
      </p:sp>
      <p:sp>
        <p:nvSpPr>
          <p:cNvPr id="295" name="TextBox 137">
            <a:extLst>
              <a:ext uri="{FF2B5EF4-FFF2-40B4-BE49-F238E27FC236}">
                <a16:creationId xmlns:a16="http://schemas.microsoft.com/office/drawing/2014/main" id="{FD2E9D87-C0AA-4036-B4D2-6BCB4E04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995" y="5206546"/>
            <a:ext cx="5294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Հ</a:t>
            </a:r>
            <a:r>
              <a:rPr lang="en-US" sz="1400" b="1" dirty="0" err="1" smtClean="0">
                <a:latin typeface="Sylfaen" panose="010A0502050306030303" pitchFamily="18" charset="0"/>
                <a:cs typeface="Verdana" charset="0"/>
              </a:rPr>
              <a:t>իմնականում</a:t>
            </a:r>
            <a:r>
              <a:rPr lang="en-US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կոնվենցիայի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հետ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համահունչ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օրենքներ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/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նախագծեր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ունեցող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այլ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պետություններ</a:t>
            </a:r>
            <a:endParaRPr lang="en-US" sz="1400" b="1" dirty="0">
              <a:latin typeface="Sylfaen" panose="010A0502050306030303" pitchFamily="18" charset="0"/>
              <a:cs typeface="Verdana" charset="0"/>
            </a:endParaRPr>
          </a:p>
          <a:p>
            <a:r>
              <a:rPr lang="en-GB" sz="1400" b="1" dirty="0">
                <a:latin typeface="Sylfaen" panose="010A0502050306030303" pitchFamily="18" charset="0"/>
                <a:cs typeface="Verdana" charset="0"/>
              </a:rPr>
              <a:t>= 20</a:t>
            </a: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C677DEBE-4C73-40D0-88A1-139BEF4B9D9E}"/>
              </a:ext>
            </a:extLst>
          </p:cNvPr>
          <p:cNvSpPr/>
          <p:nvPr/>
        </p:nvSpPr>
        <p:spPr>
          <a:xfrm>
            <a:off x="2807494" y="5729627"/>
            <a:ext cx="360362" cy="360362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03B34493-9D35-4638-AFCD-89C1F9CFE074}"/>
              </a:ext>
            </a:extLst>
          </p:cNvPr>
          <p:cNvSpPr/>
          <p:nvPr/>
        </p:nvSpPr>
        <p:spPr>
          <a:xfrm>
            <a:off x="2807494" y="5276619"/>
            <a:ext cx="360362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3F39E183-6DBB-48D4-B3AF-081128854310}"/>
              </a:ext>
            </a:extLst>
          </p:cNvPr>
          <p:cNvSpPr/>
          <p:nvPr/>
        </p:nvSpPr>
        <p:spPr>
          <a:xfrm>
            <a:off x="2807494" y="6161353"/>
            <a:ext cx="366712" cy="360362"/>
          </a:xfrm>
          <a:prstGeom prst="ellipse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D530B04E-5701-426D-B405-8C958800E83F}"/>
              </a:ext>
            </a:extLst>
          </p:cNvPr>
          <p:cNvSpPr/>
          <p:nvPr/>
        </p:nvSpPr>
        <p:spPr>
          <a:xfrm>
            <a:off x="8316119" y="5433003"/>
            <a:ext cx="354013" cy="384175"/>
          </a:xfrm>
          <a:prstGeom prst="ellips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0" name="TextBox 142">
            <a:extLst>
              <a:ext uri="{FF2B5EF4-FFF2-40B4-BE49-F238E27FC236}">
                <a16:creationId xmlns:a16="http://schemas.microsoft.com/office/drawing/2014/main" id="{2EA2A8EF-D705-4AE8-ACA4-D00DFE60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544" y="5984488"/>
            <a:ext cx="5392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400" b="1" dirty="0" err="1" smtClean="0">
                <a:latin typeface="Sylfaen" panose="010A0502050306030303" pitchFamily="18" charset="0"/>
                <a:cs typeface="Verdana" charset="0"/>
              </a:rPr>
              <a:t>Մնացած</a:t>
            </a:r>
            <a:r>
              <a:rPr lang="en-US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պետությունները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,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որոնք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օրենսդրության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համար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հենվում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կոնվենցիայի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sz="1400" b="1" dirty="0" err="1">
                <a:latin typeface="Sylfaen" panose="010A0502050306030303" pitchFamily="18" charset="0"/>
                <a:cs typeface="Verdana" charset="0"/>
              </a:rPr>
              <a:t>վրա</a:t>
            </a:r>
            <a:r>
              <a:rPr lang="en-US" sz="1400" b="1" dirty="0">
                <a:latin typeface="Sylfaen" panose="010A0502050306030303" pitchFamily="18" charset="0"/>
                <a:cs typeface="Verdana" charset="0"/>
              </a:rPr>
              <a:t> </a:t>
            </a:r>
          </a:p>
          <a:p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= </a:t>
            </a:r>
            <a:r>
              <a:rPr lang="en-GB" sz="1400" b="1" dirty="0">
                <a:latin typeface="Sylfaen" panose="010A0502050306030303" pitchFamily="18" charset="0"/>
                <a:cs typeface="Verdana" charset="0"/>
              </a:rPr>
              <a:t>50+</a:t>
            </a: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243C1954-7E45-4734-B788-62B7FCC129DB}"/>
              </a:ext>
            </a:extLst>
          </p:cNvPr>
          <p:cNvSpPr/>
          <p:nvPr/>
        </p:nvSpPr>
        <p:spPr>
          <a:xfrm>
            <a:off x="8315684" y="6036806"/>
            <a:ext cx="354013" cy="358775"/>
          </a:xfrm>
          <a:prstGeom prst="ellips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9C88D6F5-6B56-4FAC-88E2-CC42461706B0}"/>
              </a:ext>
            </a:extLst>
          </p:cNvPr>
          <p:cNvSpPr/>
          <p:nvPr/>
        </p:nvSpPr>
        <p:spPr>
          <a:xfrm>
            <a:off x="1866106" y="2864984"/>
            <a:ext cx="65088" cy="57150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8F95F77C-F19E-4539-A4A9-0EF5A4E01551}"/>
              </a:ext>
            </a:extLst>
          </p:cNvPr>
          <p:cNvSpPr/>
          <p:nvPr/>
        </p:nvSpPr>
        <p:spPr>
          <a:xfrm>
            <a:off x="5199856" y="3488871"/>
            <a:ext cx="63500" cy="57150"/>
          </a:xfrm>
          <a:prstGeom prst="ellipse">
            <a:avLst/>
          </a:prstGeom>
          <a:solidFill>
            <a:srgbClr val="000099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21E26E25-EC9F-469B-A03B-6CBE42B418E3}"/>
              </a:ext>
            </a:extLst>
          </p:cNvPr>
          <p:cNvSpPr/>
          <p:nvPr/>
        </p:nvSpPr>
        <p:spPr>
          <a:xfrm>
            <a:off x="4034631" y="1715634"/>
            <a:ext cx="63500" cy="57150"/>
          </a:xfrm>
          <a:prstGeom prst="ellipse">
            <a:avLst/>
          </a:prstGeom>
          <a:solidFill>
            <a:srgbClr val="0000CC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C2C3B03A-3470-4C74-B027-530B545F5033}"/>
              </a:ext>
            </a:extLst>
          </p:cNvPr>
          <p:cNvSpPr/>
          <p:nvPr/>
        </p:nvSpPr>
        <p:spPr>
          <a:xfrm>
            <a:off x="4639469" y="2041071"/>
            <a:ext cx="63500" cy="57150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5C1A10A9-F616-49B0-A30D-09464C874C53}"/>
              </a:ext>
            </a:extLst>
          </p:cNvPr>
          <p:cNvSpPr/>
          <p:nvPr/>
        </p:nvSpPr>
        <p:spPr>
          <a:xfrm>
            <a:off x="4831233" y="3088821"/>
            <a:ext cx="65088" cy="57150"/>
          </a:xfrm>
          <a:prstGeom prst="ellipse">
            <a:avLst/>
          </a:prstGeom>
          <a:solidFill>
            <a:srgbClr val="FFFF0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DD34706C-902C-473A-BE48-50ED2AEBE8D7}"/>
              </a:ext>
            </a:extLst>
          </p:cNvPr>
          <p:cNvSpPr/>
          <p:nvPr/>
        </p:nvSpPr>
        <p:spPr>
          <a:xfrm>
            <a:off x="6430169" y="2631621"/>
            <a:ext cx="65087" cy="57150"/>
          </a:xfrm>
          <a:prstGeom prst="ellipse">
            <a:avLst/>
          </a:prstGeom>
          <a:solidFill>
            <a:srgbClr val="00B05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7753A1B2-275B-4C16-AD60-F0B73E36D3AE}"/>
              </a:ext>
            </a:extLst>
          </p:cNvPr>
          <p:cNvSpPr/>
          <p:nvPr/>
        </p:nvSpPr>
        <p:spPr>
          <a:xfrm>
            <a:off x="5399881" y="2071234"/>
            <a:ext cx="65088" cy="58737"/>
          </a:xfrm>
          <a:prstGeom prst="ellipse">
            <a:avLst/>
          </a:prstGeom>
          <a:solidFill>
            <a:srgbClr val="FFFF0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F640BBE8-5C10-41BA-A151-1ED5EC3688F4}"/>
              </a:ext>
            </a:extLst>
          </p:cNvPr>
          <p:cNvSpPr/>
          <p:nvPr/>
        </p:nvSpPr>
        <p:spPr bwMode="auto">
          <a:xfrm>
            <a:off x="3168129" y="2777299"/>
            <a:ext cx="65087" cy="58737"/>
          </a:xfrm>
          <a:prstGeom prst="ellipse">
            <a:avLst/>
          </a:prstGeom>
          <a:solidFill>
            <a:schemeClr val="tx2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58C56CE0-C3EE-4C96-BAF2-638DCAA2929D}"/>
              </a:ext>
            </a:extLst>
          </p:cNvPr>
          <p:cNvSpPr/>
          <p:nvPr/>
        </p:nvSpPr>
        <p:spPr bwMode="auto">
          <a:xfrm>
            <a:off x="1878905" y="3137339"/>
            <a:ext cx="65088" cy="58737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FAD3662E-FE05-4C0B-B1EA-B649ECF91815}"/>
              </a:ext>
            </a:extLst>
          </p:cNvPr>
          <p:cNvSpPr/>
          <p:nvPr/>
        </p:nvSpPr>
        <p:spPr bwMode="auto">
          <a:xfrm>
            <a:off x="4255170" y="3582658"/>
            <a:ext cx="65087" cy="58737"/>
          </a:xfrm>
          <a:prstGeom prst="ellipse">
            <a:avLst/>
          </a:prstGeom>
          <a:solidFill>
            <a:srgbClr val="FFFF0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8" name="TextBox 282">
            <a:extLst>
              <a:ext uri="{FF2B5EF4-FFF2-40B4-BE49-F238E27FC236}">
                <a16:creationId xmlns:a16="http://schemas.microsoft.com/office/drawing/2014/main" id="{28D8B462-2EC8-403B-989D-CEFDA4724802}"/>
              </a:ext>
            </a:extLst>
          </p:cNvPr>
          <p:cNvSpPr txBox="1"/>
          <p:nvPr/>
        </p:nvSpPr>
        <p:spPr>
          <a:xfrm>
            <a:off x="291640" y="4233282"/>
            <a:ext cx="232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150+</a:t>
            </a:r>
          </a:p>
        </p:txBody>
      </p:sp>
    </p:spTree>
    <p:extLst>
      <p:ext uri="{BB962C8B-B14F-4D97-AF65-F5344CB8AC3E}">
        <p14:creationId xmlns:p14="http://schemas.microsoft.com/office/powerpoint/2010/main" val="37195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035275" y="82848"/>
            <a:ext cx="7777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y-AM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Ներ</a:t>
            </a:r>
            <a:r>
              <a:rPr lang="en-US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պետական</a:t>
            </a:r>
            <a:r>
              <a:rPr lang="hy-AM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</a:rPr>
              <a:t>օրենսդրությունների </a:t>
            </a:r>
            <a:r>
              <a:rPr lang="hy-AM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կատարելագործում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36ED66-B034-44E6-8F75-C7D926580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261049"/>
              </p:ext>
            </p:extLst>
          </p:nvPr>
        </p:nvGraphicFramePr>
        <p:xfrm>
          <a:off x="0" y="1052513"/>
          <a:ext cx="9144000" cy="550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528148-1675-42D5-9D3B-08790F29F7BD}"/>
              </a:ext>
            </a:extLst>
          </p:cNvPr>
          <p:cNvSpPr txBox="1"/>
          <p:nvPr/>
        </p:nvSpPr>
        <p:spPr>
          <a:xfrm>
            <a:off x="5508104" y="3398322"/>
            <a:ext cx="4681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2020թ.-ի </a:t>
            </a:r>
            <a:r>
              <a:rPr lang="en-US" sz="22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հունիսի</a:t>
            </a:r>
            <a:r>
              <a:rPr lang="en-US" sz="2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30-ի </a:t>
            </a:r>
            <a:r>
              <a:rPr lang="en-US" sz="22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դրությամբ</a:t>
            </a:r>
            <a:r>
              <a:rPr lang="en-US" sz="2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366838" y="216265"/>
            <a:ext cx="7777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</a:rPr>
              <a:t>Ներ</a:t>
            </a:r>
            <a:r>
              <a:rPr lang="en-US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պետական</a:t>
            </a:r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</a:rPr>
              <a:t> օրենսդրությունների կատարելագործում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77F352-8B54-4F2D-A7E1-90DF6262A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74516"/>
              </p:ext>
            </p:extLst>
          </p:nvPr>
        </p:nvGraphicFramePr>
        <p:xfrm>
          <a:off x="722308" y="1700808"/>
          <a:ext cx="7704856" cy="24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2921242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953540140"/>
                    </a:ext>
                  </a:extLst>
                </a:gridCol>
              </a:tblGrid>
              <a:tr h="6328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Կատեգորիա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Պետությունների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քանակը</a:t>
                      </a:r>
                      <a:r>
                        <a:rPr lang="en-US" dirty="0" smtClean="0"/>
                        <a:t> 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965201"/>
                  </a:ext>
                </a:extLst>
              </a:tr>
              <a:tr h="893924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Adopted domestic provisions corresponding to </a:t>
                      </a:r>
                      <a:r>
                        <a:rPr lang="en-US" dirty="0" smtClean="0"/>
                        <a:t>the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substantive </a:t>
                      </a:r>
                      <a:r>
                        <a:rPr lang="en-US" dirty="0"/>
                        <a:t>law provisions of </a:t>
                      </a:r>
                      <a:r>
                        <a:rPr lang="en-US" dirty="0" smtClean="0"/>
                        <a:t>the Budapest </a:t>
                      </a:r>
                      <a:r>
                        <a:rPr lang="en-US" dirty="0"/>
                        <a:t>Convention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499254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r>
                        <a:rPr lang="en-US" dirty="0"/>
                        <a:t>Adopted domestic provisions corresponding to </a:t>
                      </a:r>
                      <a:r>
                        <a:rPr lang="en-US" dirty="0" smtClean="0"/>
                        <a:t>the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procedural </a:t>
                      </a:r>
                      <a:r>
                        <a:rPr lang="en-US" dirty="0"/>
                        <a:t>law provisions of </a:t>
                      </a:r>
                      <a:r>
                        <a:rPr lang="en-US" dirty="0" smtClean="0"/>
                        <a:t>the Budapest </a:t>
                      </a:r>
                      <a:r>
                        <a:rPr lang="en-US" dirty="0"/>
                        <a:t>Convention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5416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7B3B33-FF9B-48EF-89A4-C267E9FBC669}"/>
              </a:ext>
            </a:extLst>
          </p:cNvPr>
          <p:cNvSpPr txBox="1"/>
          <p:nvPr/>
        </p:nvSpPr>
        <p:spPr>
          <a:xfrm>
            <a:off x="4179547" y="5537110"/>
            <a:ext cx="4681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2020թ.-ի </a:t>
            </a:r>
            <a:r>
              <a:rPr lang="en-US" sz="22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հունիսի</a:t>
            </a:r>
            <a:r>
              <a:rPr lang="en-US" sz="2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30-ի </a:t>
            </a:r>
            <a:r>
              <a:rPr lang="en-US" sz="22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դրությամբ</a:t>
            </a:r>
            <a:r>
              <a:rPr lang="en-US" sz="2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1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72381" y="221686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Ներպետական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հետաքննություններ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513220"/>
            <a:ext cx="835292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Կոնվենցիայի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պետությունների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կողմից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կ</a:t>
            </a:r>
            <a:r>
              <a:rPr lang="hy-AM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իբերհանցագործությունների </a:t>
            </a:r>
            <a:r>
              <a:rPr lang="hy-AM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հետաքննությունների 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</a:t>
            </a:r>
            <a:r>
              <a:rPr lang="hy-AM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նդհանուր </a:t>
            </a:r>
            <a:r>
              <a:rPr lang="hy-AM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քանակի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աճ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գրանցվել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Սա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անմիջապես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պայմանավորված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է. </a:t>
            </a: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Ներպետական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օրենսդրության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բարելավման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</a:t>
            </a: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algn="just">
              <a:buFont typeface="Wingdings" panose="05000000000000000000" pitchFamily="2" charset="2"/>
              <a:buChar char="Ø"/>
              <a:defRPr/>
            </a:pPr>
            <a:r>
              <a:rPr lang="hy-AM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Ֆունկցիոնալ միջազգային համագործակցության մեխանիզմի առկայություն</a:t>
            </a:r>
          </a:p>
          <a:p>
            <a:pPr marL="1314450" lvl="1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hy-AM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Զ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արգացած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կարողությունները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86320" y="-184666"/>
            <a:ext cx="777716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GB" sz="3100" b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Միջազգային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84733" y="1247348"/>
            <a:ext cx="856373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ցանկացած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այլ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պարտադրող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միջազգային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համագործակցության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մեխանիզմ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որտեղ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ապացույցները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գտնվում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համակարգչում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Մուտք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դեպի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մասին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կոմիտեում</a:t>
            </a:r>
            <a:r>
              <a:rPr lang="en-US" dirty="0">
                <a:latin typeface="Sylfaen" panose="010A0502050306030303" pitchFamily="18" charset="0"/>
              </a:rPr>
              <a:t> (T-CY) և </a:t>
            </a:r>
            <a:r>
              <a:rPr lang="en-US" dirty="0" err="1">
                <a:latin typeface="Sylfaen" panose="010A0502050306030303" pitchFamily="18" charset="0"/>
              </a:rPr>
              <a:t>կարողությունների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զարգացմանը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ուղղված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պրակտիկայով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զբաղվողների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մեծ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ցանցին</a:t>
            </a:r>
            <a:r>
              <a:rPr lang="en-US" dirty="0">
                <a:latin typeface="Sylfaen" panose="010A0502050306030303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մասին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կոմիտեի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կողմից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միջազգային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համագործակցության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բարեփոխումների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խթանում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օրենքների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ընթացակարգերի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մեխանիզմների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կատարելագործում</a:t>
            </a:r>
            <a:r>
              <a:rPr lang="en-US" dirty="0">
                <a:latin typeface="Sylfaen" panose="010A0502050306030303" pitchFamily="18" charset="0"/>
              </a:rPr>
              <a:t>, և </a:t>
            </a:r>
            <a:r>
              <a:rPr lang="en-US" dirty="0" err="1">
                <a:latin typeface="Sylfaen" panose="010A0502050306030303" pitchFamily="18" charset="0"/>
              </a:rPr>
              <a:t>կարողությունների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զարգացման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միջոցառումներ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292656"/>
            <a:ext cx="7777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Միջազգային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.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Ազդեցությունները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513220"/>
            <a:ext cx="835292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24/7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ցանցերի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լայնածավալ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շահագորգում</a:t>
            </a:r>
            <a:r>
              <a:rPr lang="en-US" sz="2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կոնվենցիայի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անդամակցության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միջոցով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մասնավոր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հատվածի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համագործակցության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բարելավում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հատկապես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բաժանորդների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մասին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տեղեկությունների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անմիջական</a:t>
            </a:r>
            <a:r>
              <a:rPr lang="en-US" sz="26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հարցումներ</a:t>
            </a: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68032" y="256080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Կարողությունների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զարգացում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513220"/>
            <a:ext cx="835292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Կոնվենցիան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ավելին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է,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քան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իրավական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փաստաթուղթ</a:t>
            </a:r>
            <a:endParaRPr lang="en-US" sz="25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5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Եվրոպայի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Խորհուրդը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տեխնիկական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աջակցություն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տրամադրում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շատ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երկրներում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օրենսդրական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բարեփոխումների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endParaRPr lang="en-US" sz="24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5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Կիբերհանցագործությունների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ծրագրի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գրասենյանը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աջակցել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ավելի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քան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1000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միջոցառումների</a:t>
            </a:r>
            <a:endParaRPr lang="en-US" sz="25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5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շարունակական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ծրագրեր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5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900221"/>
              </p:ext>
            </p:extLst>
          </p:nvPr>
        </p:nvGraphicFramePr>
        <p:xfrm>
          <a:off x="360696" y="1360421"/>
          <a:ext cx="7905464" cy="49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381" y="872616"/>
            <a:ext cx="1476253" cy="14762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10139" y="95343"/>
            <a:ext cx="7412317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 հարթություն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ը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52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747" y="915096"/>
            <a:ext cx="1476253" cy="1476253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506743"/>
              </p:ext>
            </p:extLst>
          </p:nvPr>
        </p:nvGraphicFramePr>
        <p:xfrm>
          <a:off x="360696" y="1360421"/>
          <a:ext cx="7905464" cy="49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1073427" y="95343"/>
            <a:ext cx="7949030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 հարթություն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ը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5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4406900"/>
            <a:ext cx="7955160" cy="1362075"/>
          </a:xfrm>
        </p:spPr>
        <p:txBody>
          <a:bodyPr/>
          <a:lstStyle/>
          <a:p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ԱՌԱՍՊԵԼԱԲԱՆՈՒԹՅՈՒՆ 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Կոնվենցիա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 –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Ընդհանուր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պատկերացում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B9BC96D-6AC8-4249-9F3D-D92372DB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Բաժին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25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3C051-7F78-4EAF-8CA3-B9689E46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23" y="1480569"/>
            <a:ext cx="7886700" cy="46803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Դասընթացի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վերջում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մասնակից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ները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կարող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են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. 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Հասկանալ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Կոնվենցիայի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շրջանակը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Տեղեկանալ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քանի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անդամ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ունի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Կոնվենցիան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Ճանաչել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վերաբերյալ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պայմանագրի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հիմունքները</a:t>
            </a:r>
            <a:endParaRPr lang="en-GB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Հասկանալ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Կոնվենցիայի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  <a:ea typeface="Verdana" panose="020B0604030504040204" pitchFamily="34" charset="0"/>
              </a:rPr>
              <a:t>առավելությունները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անդրադառնալ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Կոնվենցիայի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մասին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ընդհանուր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թյուր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ըմբռնումներին</a:t>
            </a:r>
            <a:endParaRPr lang="en-GB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>
              <a:latin typeface="Sylfaen" panose="010A0502050306030303" pitchFamily="18" charset="0"/>
            </a:endParaRPr>
          </a:p>
          <a:p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Դասընթացի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նպատակները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D27D9AC-4ADB-45D9-AFA6-8E0CDEC5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31904"/>
            <a:ext cx="88924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2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ԱՌԱՍՊԵԼ.  </a:t>
            </a:r>
            <a:endParaRPr lang="en-US" sz="4200" b="1" dirty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y-AM" sz="4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 կոնվենցիան </a:t>
            </a:r>
            <a:r>
              <a:rPr lang="en-US" sz="42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</a:t>
            </a:r>
            <a:r>
              <a:rPr lang="hy-AM" sz="4200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արածաշրջանային</a:t>
            </a:r>
            <a:r>
              <a:rPr lang="hy-AM" sz="4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y-AM" sz="4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և </a:t>
            </a:r>
            <a:r>
              <a:rPr lang="en-US" sz="42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</a:t>
            </a:r>
            <a:r>
              <a:rPr lang="hy-AM" sz="4200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վրակենտրոն</a:t>
            </a:r>
            <a:r>
              <a:rPr lang="hy-AM" sz="4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է</a:t>
            </a:r>
            <a:endParaRPr lang="en-US" sz="42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440D332-1417-4A98-BC4A-09D5E690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223751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Առասպել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6851BCD-5857-4F9C-8149-10E185678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909560"/>
            <a:ext cx="6778452" cy="29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EFAA99-241D-4027-A641-49F4A9A9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D1ACE-C798-4152-BAA2-F98E2F4CEDC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ECBCCE-6606-4C17-9177-C043EA0125C5}"/>
              </a:ext>
            </a:extLst>
          </p:cNvPr>
          <p:cNvGrpSpPr/>
          <p:nvPr/>
        </p:nvGrpSpPr>
        <p:grpSpPr>
          <a:xfrm>
            <a:off x="0" y="1640241"/>
            <a:ext cx="9144000" cy="4966325"/>
            <a:chOff x="0" y="1056409"/>
            <a:chExt cx="9154216" cy="5546954"/>
          </a:xfrm>
        </p:grpSpPr>
        <p:pic>
          <p:nvPicPr>
            <p:cNvPr id="1026" name="Picture 2" descr="Image result for antarctica on world map">
              <a:extLst>
                <a:ext uri="{FF2B5EF4-FFF2-40B4-BE49-F238E27FC236}">
                  <a16:creationId xmlns:a16="http://schemas.microsoft.com/office/drawing/2014/main" id="{135F21CB-2628-4F41-9293-80E3F5325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409"/>
              <a:ext cx="9144000" cy="458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47180C-D0B2-42CD-A949-93803277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9777" y="5946779"/>
              <a:ext cx="561975" cy="4095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6052EA-0699-42CE-B654-8E3D562FB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179" y="5927729"/>
              <a:ext cx="571500" cy="4286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F12405-B2EE-44B7-AD97-D53CE32562AE}"/>
                </a:ext>
              </a:extLst>
            </p:cNvPr>
            <p:cNvSpPr txBox="1"/>
            <p:nvPr/>
          </p:nvSpPr>
          <p:spPr>
            <a:xfrm>
              <a:off x="918931" y="5881467"/>
              <a:ext cx="3510116" cy="7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Բուդապեշտի</a:t>
              </a:r>
              <a:r>
                <a:rPr lang="en-US" dirty="0" smtClean="0"/>
                <a:t> </a:t>
              </a:r>
              <a:r>
                <a:rPr lang="en-US" dirty="0" err="1" smtClean="0"/>
                <a:t>Կոնվենցիայի</a:t>
              </a:r>
              <a:r>
                <a:rPr lang="en-US" dirty="0" smtClean="0"/>
                <a:t> </a:t>
              </a:r>
              <a:r>
                <a:rPr lang="en-US" dirty="0" err="1" smtClean="0"/>
                <a:t>անդամ</a:t>
              </a:r>
              <a:r>
                <a:rPr lang="en-US" dirty="0" smtClean="0"/>
                <a:t> </a:t>
              </a:r>
              <a:r>
                <a:rPr lang="en-US" dirty="0" err="1" smtClean="0"/>
                <a:t>մայրցամաքները</a:t>
              </a:r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37C62A-68FB-46C0-AD89-47A4B6A0D141}"/>
                </a:ext>
              </a:extLst>
            </p:cNvPr>
            <p:cNvSpPr txBox="1"/>
            <p:nvPr/>
          </p:nvSpPr>
          <p:spPr>
            <a:xfrm>
              <a:off x="5644100" y="5876346"/>
              <a:ext cx="3510116" cy="7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Միայն</a:t>
              </a:r>
              <a:r>
                <a:rPr lang="en-US" dirty="0" smtClean="0"/>
                <a:t> </a:t>
              </a:r>
              <a:r>
                <a:rPr lang="en-US" dirty="0" err="1" smtClean="0"/>
                <a:t>այն</a:t>
              </a:r>
              <a:r>
                <a:rPr lang="en-US" dirty="0" smtClean="0"/>
                <a:t> </a:t>
              </a:r>
              <a:r>
                <a:rPr lang="en-US" dirty="0" err="1" smtClean="0"/>
                <a:t>մայրցամաքները</a:t>
              </a:r>
              <a:r>
                <a:rPr lang="en-US" dirty="0" smtClean="0"/>
                <a:t>, </a:t>
              </a:r>
              <a:r>
                <a:rPr lang="en-US" dirty="0" err="1" smtClean="0"/>
                <a:t>որոնք</a:t>
              </a:r>
              <a:r>
                <a:rPr lang="en-US" dirty="0" smtClean="0"/>
                <a:t> </a:t>
              </a:r>
              <a:r>
                <a:rPr lang="en-US" dirty="0" err="1" smtClean="0"/>
                <a:t>Կոնվենցիայի</a:t>
              </a:r>
              <a:r>
                <a:rPr lang="en-US" dirty="0" smtClean="0"/>
                <a:t> </a:t>
              </a:r>
              <a:r>
                <a:rPr lang="en-US" dirty="0" err="1" smtClean="0"/>
                <a:t>անդամ</a:t>
              </a:r>
              <a:r>
                <a:rPr lang="en-US" dirty="0" smtClean="0"/>
                <a:t> </a:t>
              </a:r>
              <a:r>
                <a:rPr lang="en-US" dirty="0" err="1" smtClean="0"/>
                <a:t>չեն</a:t>
              </a:r>
              <a:r>
                <a:rPr lang="en-US" dirty="0" smtClean="0"/>
                <a:t> </a:t>
              </a:r>
              <a:endParaRPr lang="en-GB" dirty="0"/>
            </a:p>
          </p:txBody>
        </p:sp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32A64ED8-B574-405F-A140-A79EF694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392"/>
            <a:ext cx="7777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Գլոբալ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Կոնվենցիա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6A9327-6A23-4313-8BB1-613F77E46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9FEEF6-81F3-4D27-9487-3A311DA5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6BEF15-7AFA-4B6C-8368-C786214F4AC6}"/>
              </a:ext>
            </a:extLst>
          </p:cNvPr>
          <p:cNvSpPr txBox="1"/>
          <p:nvPr/>
        </p:nvSpPr>
        <p:spPr>
          <a:xfrm>
            <a:off x="2226232" y="1117021"/>
            <a:ext cx="4681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ԻՐԱԿԱՆՈՒԹՅՈՒՆԸ.</a:t>
            </a:r>
            <a:endParaRPr lang="en-US" sz="28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30F96A-DDC6-4D4F-825A-0D5D01DAAC7B}"/>
              </a:ext>
            </a:extLst>
          </p:cNvPr>
          <p:cNvGrpSpPr/>
          <p:nvPr/>
        </p:nvGrpSpPr>
        <p:grpSpPr>
          <a:xfrm>
            <a:off x="-19595" y="1052513"/>
            <a:ext cx="9167063" cy="5829202"/>
            <a:chOff x="-19595" y="-23716"/>
            <a:chExt cx="9167063" cy="6905431"/>
          </a:xfrm>
        </p:grpSpPr>
        <p:pic>
          <p:nvPicPr>
            <p:cNvPr id="3" name="Picture 2" descr="Image result for antarctica on world map">
              <a:extLst>
                <a:ext uri="{FF2B5EF4-FFF2-40B4-BE49-F238E27FC236}">
                  <a16:creationId xmlns:a16="http://schemas.microsoft.com/office/drawing/2014/main" id="{08DC9669-B11A-4390-886F-7839B80236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33"/>
            <a:stretch/>
          </p:blipFill>
          <p:spPr bwMode="auto">
            <a:xfrm>
              <a:off x="-19595" y="-23716"/>
              <a:ext cx="9167063" cy="690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DC0CF4-3AFE-4C9F-BB33-391ED7E31669}"/>
                </a:ext>
              </a:extLst>
            </p:cNvPr>
            <p:cNvSpPr/>
            <p:nvPr/>
          </p:nvSpPr>
          <p:spPr bwMode="auto">
            <a:xfrm>
              <a:off x="4782465" y="2173260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7E9150-B89D-41C3-807E-8A7CBE3F53A9}"/>
                </a:ext>
              </a:extLst>
            </p:cNvPr>
            <p:cNvSpPr/>
            <p:nvPr/>
          </p:nvSpPr>
          <p:spPr bwMode="auto">
            <a:xfrm>
              <a:off x="4683367" y="2002495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65DE9F-7EF4-423F-8F9C-513816C4DF02}"/>
                </a:ext>
              </a:extLst>
            </p:cNvPr>
            <p:cNvSpPr/>
            <p:nvPr/>
          </p:nvSpPr>
          <p:spPr bwMode="auto">
            <a:xfrm>
              <a:off x="4942665" y="1365484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BC6F73-D1AB-4CE3-9EFA-37F8C3EE7F1C}"/>
                </a:ext>
              </a:extLst>
            </p:cNvPr>
            <p:cNvSpPr/>
            <p:nvPr/>
          </p:nvSpPr>
          <p:spPr bwMode="auto">
            <a:xfrm>
              <a:off x="4772492" y="1899647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6FFDE8-D231-4DA1-B7D4-4AD281E635E4}"/>
                </a:ext>
              </a:extLst>
            </p:cNvPr>
            <p:cNvSpPr/>
            <p:nvPr/>
          </p:nvSpPr>
          <p:spPr bwMode="auto">
            <a:xfrm>
              <a:off x="4922936" y="1468330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D5C4A4-56A1-41E5-BB9F-220C8658EC56}"/>
                </a:ext>
              </a:extLst>
            </p:cNvPr>
            <p:cNvSpPr/>
            <p:nvPr/>
          </p:nvSpPr>
          <p:spPr bwMode="auto">
            <a:xfrm>
              <a:off x="4910834" y="1964136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75BB6A-F296-40BF-9E01-877B89D30EB7}"/>
                </a:ext>
              </a:extLst>
            </p:cNvPr>
            <p:cNvSpPr/>
            <p:nvPr/>
          </p:nvSpPr>
          <p:spPr bwMode="auto">
            <a:xfrm>
              <a:off x="4638805" y="1964136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AD5A95-9C9A-421A-B92C-3549BA7C77A0}"/>
                </a:ext>
              </a:extLst>
            </p:cNvPr>
            <p:cNvSpPr/>
            <p:nvPr/>
          </p:nvSpPr>
          <p:spPr bwMode="auto">
            <a:xfrm>
              <a:off x="4837346" y="2161310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957BD8-5E34-400F-9D30-A7EE10C33DC1}"/>
                </a:ext>
              </a:extLst>
            </p:cNvPr>
            <p:cNvSpPr/>
            <p:nvPr/>
          </p:nvSpPr>
          <p:spPr bwMode="auto">
            <a:xfrm>
              <a:off x="4913743" y="2109886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2742C2-A986-418F-A9C1-2DEFB8F17A9A}"/>
                </a:ext>
              </a:extLst>
            </p:cNvPr>
            <p:cNvSpPr/>
            <p:nvPr/>
          </p:nvSpPr>
          <p:spPr bwMode="auto">
            <a:xfrm>
              <a:off x="5127279" y="2457907"/>
              <a:ext cx="63660" cy="102847"/>
            </a:xfrm>
            <a:prstGeom prst="ellipse">
              <a:avLst/>
            </a:prstGeom>
            <a:solidFill>
              <a:srgbClr val="0000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B109B6-7E06-4F6E-81CB-0C2882E976F7}"/>
                </a:ext>
              </a:extLst>
            </p:cNvPr>
            <p:cNvSpPr/>
            <p:nvPr/>
          </p:nvSpPr>
          <p:spPr bwMode="auto">
            <a:xfrm>
              <a:off x="4500279" y="1485473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AB0F4D-1132-43A1-AF8E-7369BA98AD82}"/>
                </a:ext>
              </a:extLst>
            </p:cNvPr>
            <p:cNvSpPr/>
            <p:nvPr/>
          </p:nvSpPr>
          <p:spPr bwMode="auto">
            <a:xfrm>
              <a:off x="5409014" y="2212733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 dirty="0">
                <a:latin typeface="Verdana"/>
                <a:cs typeface="Verdana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B9EA64-FE6F-47A3-9E63-1050418206BE}"/>
                </a:ext>
              </a:extLst>
            </p:cNvPr>
            <p:cNvSpPr/>
            <p:nvPr/>
          </p:nvSpPr>
          <p:spPr bwMode="auto">
            <a:xfrm>
              <a:off x="4338487" y="1912712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0E6D6F-FC60-48EC-A22E-0393218717B9}"/>
                </a:ext>
              </a:extLst>
            </p:cNvPr>
            <p:cNvSpPr/>
            <p:nvPr/>
          </p:nvSpPr>
          <p:spPr bwMode="auto">
            <a:xfrm>
              <a:off x="4420625" y="1664349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107AB2-CB02-4895-81EA-B90A8C85226D}"/>
                </a:ext>
              </a:extLst>
            </p:cNvPr>
            <p:cNvSpPr/>
            <p:nvPr/>
          </p:nvSpPr>
          <p:spPr bwMode="auto">
            <a:xfrm>
              <a:off x="4520008" y="1262636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F0D971-7875-412F-9EAD-194AB8D7154D}"/>
                </a:ext>
              </a:extLst>
            </p:cNvPr>
            <p:cNvSpPr/>
            <p:nvPr/>
          </p:nvSpPr>
          <p:spPr bwMode="auto">
            <a:xfrm>
              <a:off x="5077199" y="1809865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690180-1687-422F-AE79-369B709F6AC5}"/>
                </a:ext>
              </a:extLst>
            </p:cNvPr>
            <p:cNvSpPr/>
            <p:nvPr/>
          </p:nvSpPr>
          <p:spPr bwMode="auto">
            <a:xfrm>
              <a:off x="1702387" y="2212733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4F306DD-F7C2-4E04-9D6D-B43FA0A27ECE}"/>
                </a:ext>
              </a:extLst>
            </p:cNvPr>
            <p:cNvSpPr/>
            <p:nvPr/>
          </p:nvSpPr>
          <p:spPr bwMode="auto">
            <a:xfrm>
              <a:off x="4974495" y="1151864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F2D5EE-C44B-4431-84B4-545F8D61861A}"/>
                </a:ext>
              </a:extLst>
            </p:cNvPr>
            <p:cNvSpPr/>
            <p:nvPr/>
          </p:nvSpPr>
          <p:spPr bwMode="auto">
            <a:xfrm>
              <a:off x="3814059" y="1097585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5B3D4C-FB9B-4E2B-9A0E-DFABD48BF048}"/>
                </a:ext>
              </a:extLst>
            </p:cNvPr>
            <p:cNvSpPr/>
            <p:nvPr/>
          </p:nvSpPr>
          <p:spPr bwMode="auto">
            <a:xfrm>
              <a:off x="4882628" y="1540511"/>
              <a:ext cx="63660" cy="10284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A340C83-8FAC-4C4E-BB00-56CA2CE9F31E}"/>
                </a:ext>
              </a:extLst>
            </p:cNvPr>
            <p:cNvSpPr/>
            <p:nvPr/>
          </p:nvSpPr>
          <p:spPr bwMode="auto">
            <a:xfrm>
              <a:off x="4602448" y="2105342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955F30-2D45-406F-9EA7-CF3A309E7FF3}"/>
                </a:ext>
              </a:extLst>
            </p:cNvPr>
            <p:cNvSpPr/>
            <p:nvPr/>
          </p:nvSpPr>
          <p:spPr bwMode="auto">
            <a:xfrm>
              <a:off x="4772492" y="1811155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32C5D0-7D21-40EA-BFF1-F84D49EDA62F}"/>
                </a:ext>
              </a:extLst>
            </p:cNvPr>
            <p:cNvSpPr/>
            <p:nvPr/>
          </p:nvSpPr>
          <p:spPr bwMode="auto">
            <a:xfrm>
              <a:off x="4520008" y="1715773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78C58B-8D69-404F-9602-2A793D31CE10}"/>
                </a:ext>
              </a:extLst>
            </p:cNvPr>
            <p:cNvSpPr/>
            <p:nvPr/>
          </p:nvSpPr>
          <p:spPr bwMode="auto">
            <a:xfrm>
              <a:off x="4999959" y="1899647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B5609B-46C3-40DE-A303-735B206C0829}"/>
                </a:ext>
              </a:extLst>
            </p:cNvPr>
            <p:cNvSpPr/>
            <p:nvPr/>
          </p:nvSpPr>
          <p:spPr bwMode="auto">
            <a:xfrm>
              <a:off x="4804321" y="2028542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66685F-FE11-45C9-BE1C-EDD96DA1AA4E}"/>
                </a:ext>
              </a:extLst>
            </p:cNvPr>
            <p:cNvSpPr/>
            <p:nvPr/>
          </p:nvSpPr>
          <p:spPr bwMode="auto">
            <a:xfrm>
              <a:off x="5490272" y="2224684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539C91-04D2-4319-B225-9FD9C5A29913}"/>
                </a:ext>
              </a:extLst>
            </p:cNvPr>
            <p:cNvSpPr/>
            <p:nvPr/>
          </p:nvSpPr>
          <p:spPr bwMode="auto">
            <a:xfrm>
              <a:off x="4736342" y="2115862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4EC791-D7EE-4DE0-A02E-B774843F6B3A}"/>
                </a:ext>
              </a:extLst>
            </p:cNvPr>
            <p:cNvSpPr/>
            <p:nvPr/>
          </p:nvSpPr>
          <p:spPr bwMode="auto">
            <a:xfrm>
              <a:off x="4076946" y="2224684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9C5715-A649-4B50-9A5E-FFAFB6C20B28}"/>
                </a:ext>
              </a:extLst>
            </p:cNvPr>
            <p:cNvSpPr/>
            <p:nvPr/>
          </p:nvSpPr>
          <p:spPr bwMode="auto">
            <a:xfrm>
              <a:off x="4195487" y="2216508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F2E601-E3E6-4931-AC70-E9C6FA01717E}"/>
                </a:ext>
              </a:extLst>
            </p:cNvPr>
            <p:cNvSpPr/>
            <p:nvPr/>
          </p:nvSpPr>
          <p:spPr bwMode="auto">
            <a:xfrm>
              <a:off x="4484286" y="1912712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 dirty="0">
                <a:latin typeface="Verdana"/>
                <a:cs typeface="Verdana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4944DFF-F3F8-407D-BA19-2E71EEDB1010}"/>
                </a:ext>
              </a:extLst>
            </p:cNvPr>
            <p:cNvSpPr/>
            <p:nvPr/>
          </p:nvSpPr>
          <p:spPr bwMode="auto">
            <a:xfrm>
              <a:off x="4227317" y="1600715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A833C8-907F-459B-AFDA-9C5A6E29EBD7}"/>
                </a:ext>
              </a:extLst>
            </p:cNvPr>
            <p:cNvSpPr/>
            <p:nvPr/>
          </p:nvSpPr>
          <p:spPr bwMode="auto">
            <a:xfrm>
              <a:off x="4645595" y="1868493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10336FC-E889-45F3-86D7-AEC1260385DA}"/>
                </a:ext>
              </a:extLst>
            </p:cNvPr>
            <p:cNvSpPr/>
            <p:nvPr/>
          </p:nvSpPr>
          <p:spPr bwMode="auto">
            <a:xfrm>
              <a:off x="4388795" y="1747647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 dirty="0">
                <a:latin typeface="Verdana"/>
                <a:cs typeface="Verdana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0868F6-D9F2-476E-8F37-6BE5D362AD8C}"/>
                </a:ext>
              </a:extLst>
            </p:cNvPr>
            <p:cNvSpPr/>
            <p:nvPr/>
          </p:nvSpPr>
          <p:spPr bwMode="auto">
            <a:xfrm>
              <a:off x="5375989" y="2113661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2E9341D-5052-4857-A130-E51A6C606D86}"/>
                </a:ext>
              </a:extLst>
            </p:cNvPr>
            <p:cNvSpPr/>
            <p:nvPr/>
          </p:nvSpPr>
          <p:spPr bwMode="auto">
            <a:xfrm>
              <a:off x="4638805" y="2446810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CB932F-4034-45FB-A29B-B0DE21E50825}"/>
                </a:ext>
              </a:extLst>
            </p:cNvPr>
            <p:cNvSpPr/>
            <p:nvPr/>
          </p:nvSpPr>
          <p:spPr bwMode="auto">
            <a:xfrm>
              <a:off x="7680474" y="5157722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CA3AF48-7E52-4B55-A4EC-D0D519E8C533}"/>
                </a:ext>
              </a:extLst>
            </p:cNvPr>
            <p:cNvSpPr/>
            <p:nvPr/>
          </p:nvSpPr>
          <p:spPr bwMode="auto">
            <a:xfrm>
              <a:off x="7811914" y="2355058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D0C46BE-E6E1-4AF8-AC15-7D11FF39E167}"/>
                </a:ext>
              </a:extLst>
            </p:cNvPr>
            <p:cNvSpPr/>
            <p:nvPr/>
          </p:nvSpPr>
          <p:spPr bwMode="auto">
            <a:xfrm>
              <a:off x="4666108" y="1767197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76DCBC6-C720-47D7-833F-E665B8DB7EBD}"/>
                </a:ext>
              </a:extLst>
            </p:cNvPr>
            <p:cNvSpPr/>
            <p:nvPr/>
          </p:nvSpPr>
          <p:spPr bwMode="auto">
            <a:xfrm>
              <a:off x="2594191" y="3215929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50F72B9-1038-4E9E-8064-3D251309388E}"/>
                </a:ext>
              </a:extLst>
            </p:cNvPr>
            <p:cNvSpPr/>
            <p:nvPr/>
          </p:nvSpPr>
          <p:spPr bwMode="auto">
            <a:xfrm>
              <a:off x="5757394" y="4952027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93CE86-7F92-4862-BEB6-63E43F020119}"/>
                </a:ext>
              </a:extLst>
            </p:cNvPr>
            <p:cNvSpPr/>
            <p:nvPr/>
          </p:nvSpPr>
          <p:spPr bwMode="auto">
            <a:xfrm>
              <a:off x="4449558" y="1796800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EEF314-B8D7-4941-AABB-2B2D025C5A7A}"/>
                </a:ext>
              </a:extLst>
            </p:cNvPr>
            <p:cNvSpPr/>
            <p:nvPr/>
          </p:nvSpPr>
          <p:spPr bwMode="auto">
            <a:xfrm>
              <a:off x="5160700" y="2252213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26FE65F-2F64-4E45-B071-5ED63AD61232}"/>
                </a:ext>
              </a:extLst>
            </p:cNvPr>
            <p:cNvSpPr/>
            <p:nvPr/>
          </p:nvSpPr>
          <p:spPr bwMode="auto">
            <a:xfrm>
              <a:off x="2256345" y="3644701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0762A13-9C78-45BD-A2CE-0A7D0DF594BD}"/>
                </a:ext>
              </a:extLst>
            </p:cNvPr>
            <p:cNvSpPr/>
            <p:nvPr/>
          </p:nvSpPr>
          <p:spPr bwMode="auto">
            <a:xfrm>
              <a:off x="4752804" y="1662905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C503BA-DB87-4240-AA5F-3DA47E694D85}"/>
                </a:ext>
              </a:extLst>
            </p:cNvPr>
            <p:cNvSpPr/>
            <p:nvPr/>
          </p:nvSpPr>
          <p:spPr bwMode="auto">
            <a:xfrm>
              <a:off x="1470903" y="1314060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D55458C-BDDA-4F26-80AF-EA6094AA09FB}"/>
                </a:ext>
              </a:extLst>
            </p:cNvPr>
            <p:cNvSpPr/>
            <p:nvPr/>
          </p:nvSpPr>
          <p:spPr bwMode="auto">
            <a:xfrm>
              <a:off x="6334101" y="3733575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104EBD6-241E-495C-A74F-B89BB26CFF27}"/>
                </a:ext>
              </a:extLst>
            </p:cNvPr>
            <p:cNvSpPr/>
            <p:nvPr/>
          </p:nvSpPr>
          <p:spPr bwMode="auto">
            <a:xfrm>
              <a:off x="4307484" y="2091921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16E3A3B-DFEE-4925-9D2C-1ECFB4B115DF}"/>
                </a:ext>
              </a:extLst>
            </p:cNvPr>
            <p:cNvSpPr/>
            <p:nvPr/>
          </p:nvSpPr>
          <p:spPr bwMode="auto">
            <a:xfrm>
              <a:off x="4575357" y="1883184"/>
              <a:ext cx="63660" cy="10284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0F1693E-DA18-444B-9EBF-15842C610A6A}"/>
                </a:ext>
              </a:extLst>
            </p:cNvPr>
            <p:cNvSpPr/>
            <p:nvPr/>
          </p:nvSpPr>
          <p:spPr bwMode="auto">
            <a:xfrm>
              <a:off x="4023628" y="2776035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2B2F7EC-6C06-4977-A70C-32BAC40D61EA}"/>
                </a:ext>
              </a:extLst>
            </p:cNvPr>
            <p:cNvSpPr/>
            <p:nvPr/>
          </p:nvSpPr>
          <p:spPr bwMode="auto">
            <a:xfrm>
              <a:off x="4828589" y="2276108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65CE54-D07A-4207-A3FB-050AF62AE847}"/>
                </a:ext>
              </a:extLst>
            </p:cNvPr>
            <p:cNvSpPr/>
            <p:nvPr/>
          </p:nvSpPr>
          <p:spPr bwMode="auto">
            <a:xfrm>
              <a:off x="4427376" y="2071126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D7B88E8-B359-4694-B996-AA7E1CEC7945}"/>
                </a:ext>
              </a:extLst>
            </p:cNvPr>
            <p:cNvSpPr/>
            <p:nvPr/>
          </p:nvSpPr>
          <p:spPr bwMode="auto">
            <a:xfrm>
              <a:off x="2520636" y="5150908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5816F6C-9147-473E-B06E-4F49CE15C02A}"/>
                </a:ext>
              </a:extLst>
            </p:cNvPr>
            <p:cNvSpPr/>
            <p:nvPr/>
          </p:nvSpPr>
          <p:spPr bwMode="auto">
            <a:xfrm>
              <a:off x="2144993" y="3596553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98F3CC6-514C-4B0D-933F-76A269E6B4DD}"/>
                </a:ext>
              </a:extLst>
            </p:cNvPr>
            <p:cNvSpPr/>
            <p:nvPr/>
          </p:nvSpPr>
          <p:spPr bwMode="auto">
            <a:xfrm>
              <a:off x="8950734" y="5099484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B218A-5FCD-437D-B0EB-6D3293216630}"/>
                </a:ext>
              </a:extLst>
            </p:cNvPr>
            <p:cNvSpPr/>
            <p:nvPr/>
          </p:nvSpPr>
          <p:spPr bwMode="auto">
            <a:xfrm>
              <a:off x="2641590" y="5595498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EEF776-63BC-45E0-AFD6-F4A19C680FCF}"/>
                </a:ext>
              </a:extLst>
            </p:cNvPr>
            <p:cNvSpPr/>
            <p:nvPr/>
          </p:nvSpPr>
          <p:spPr bwMode="auto">
            <a:xfrm>
              <a:off x="3737296" y="3327716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C0E5B2-40DD-45AE-8AA9-28B9C0272832}"/>
                </a:ext>
              </a:extLst>
            </p:cNvPr>
            <p:cNvSpPr/>
            <p:nvPr/>
          </p:nvSpPr>
          <p:spPr bwMode="auto">
            <a:xfrm>
              <a:off x="3890081" y="3601976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2EC5986-B8EF-41E7-84FD-2D4E550BD160}"/>
                </a:ext>
              </a:extLst>
            </p:cNvPr>
            <p:cNvSpPr/>
            <p:nvPr/>
          </p:nvSpPr>
          <p:spPr bwMode="auto">
            <a:xfrm>
              <a:off x="2762544" y="5054875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1928258C-94CA-46D7-ABCF-BDBE5B4B2AD9}"/>
                </a:ext>
              </a:extLst>
            </p:cNvPr>
            <p:cNvSpPr/>
            <p:nvPr/>
          </p:nvSpPr>
          <p:spPr>
            <a:xfrm rot="5400000">
              <a:off x="-523" y="2130808"/>
              <a:ext cx="1108357" cy="958423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ysClr val="windowText" lastClr="000000"/>
                  </a:solidFill>
                </a:rPr>
                <a:t>2001 - 2005</a:t>
              </a:r>
              <a:endParaRPr lang="en-GB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A305F5C-5255-4BBA-9C66-3963C1B7A8B6}"/>
                </a:ext>
              </a:extLst>
            </p:cNvPr>
            <p:cNvSpPr/>
            <p:nvPr/>
          </p:nvSpPr>
          <p:spPr bwMode="auto">
            <a:xfrm>
              <a:off x="7450142" y="3591953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03FD68C0-E355-4FD2-A5FB-FFFA26863AD3}"/>
                </a:ext>
              </a:extLst>
            </p:cNvPr>
            <p:cNvSpPr/>
            <p:nvPr/>
          </p:nvSpPr>
          <p:spPr>
            <a:xfrm rot="5400000">
              <a:off x="25645" y="4520586"/>
              <a:ext cx="1108357" cy="902963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ysClr val="windowText" lastClr="000000"/>
                  </a:solidFill>
                </a:rPr>
                <a:t>2011 – 2015 </a:t>
              </a:r>
              <a:endParaRPr lang="en-GB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764C6BBF-7A91-4F6A-A4D6-E12D4761CC54}"/>
                </a:ext>
              </a:extLst>
            </p:cNvPr>
            <p:cNvSpPr/>
            <p:nvPr/>
          </p:nvSpPr>
          <p:spPr>
            <a:xfrm rot="5400000">
              <a:off x="-4509" y="3352500"/>
              <a:ext cx="1108359" cy="90296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ysClr val="windowText" lastClr="000000"/>
                  </a:solidFill>
                </a:rPr>
                <a:t>2006 – 2010</a:t>
              </a:r>
              <a:endParaRPr lang="en-GB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257D1F93-A6B5-472B-A6BD-A837313809EE}"/>
                </a:ext>
              </a:extLst>
            </p:cNvPr>
            <p:cNvSpPr/>
            <p:nvPr/>
          </p:nvSpPr>
          <p:spPr>
            <a:xfrm rot="5400000">
              <a:off x="-16735" y="5731884"/>
              <a:ext cx="1108357" cy="89914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ysClr val="windowText" lastClr="000000"/>
                  </a:solidFill>
                </a:rPr>
                <a:t>2016 – 2020</a:t>
              </a:r>
              <a:endParaRPr lang="en-GB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94901A1-7408-45BC-82FC-968E06417E0C}"/>
                </a:ext>
              </a:extLst>
            </p:cNvPr>
            <p:cNvSpPr/>
            <p:nvPr/>
          </p:nvSpPr>
          <p:spPr bwMode="auto">
            <a:xfrm>
              <a:off x="4742989" y="2014445"/>
              <a:ext cx="63660" cy="10284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5A69DA2-3210-42AA-AA3A-6BCD7B986956}"/>
                </a:ext>
              </a:extLst>
            </p:cNvPr>
            <p:cNvSpPr/>
            <p:nvPr/>
          </p:nvSpPr>
          <p:spPr bwMode="auto">
            <a:xfrm>
              <a:off x="5165582" y="2528655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54FE352-8DF2-4E85-B426-62E77B968B3C}"/>
                </a:ext>
              </a:extLst>
            </p:cNvPr>
            <p:cNvSpPr/>
            <p:nvPr/>
          </p:nvSpPr>
          <p:spPr bwMode="auto">
            <a:xfrm>
              <a:off x="4253746" y="3716352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2F5866C-0B30-4AB7-9137-A1C894175BD9}"/>
                </a:ext>
              </a:extLst>
            </p:cNvPr>
            <p:cNvSpPr/>
            <p:nvPr/>
          </p:nvSpPr>
          <p:spPr bwMode="auto">
            <a:xfrm>
              <a:off x="4581267" y="1997839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08EE7DC-86BC-4301-936E-8B917F5BD667}"/>
                </a:ext>
              </a:extLst>
            </p:cNvPr>
            <p:cNvSpPr/>
            <p:nvPr/>
          </p:nvSpPr>
          <p:spPr bwMode="auto">
            <a:xfrm>
              <a:off x="2339752" y="4437112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1C19D58-E8AC-4B22-8F3E-FCDAC2FEEAAD}"/>
                </a:ext>
              </a:extLst>
            </p:cNvPr>
            <p:cNvSpPr/>
            <p:nvPr/>
          </p:nvSpPr>
          <p:spPr bwMode="auto">
            <a:xfrm>
              <a:off x="2424194" y="3855246"/>
              <a:ext cx="63660" cy="1028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Verdana"/>
                <a:cs typeface="Verdana"/>
              </a:endParaRPr>
            </a:p>
          </p:txBody>
        </p:sp>
      </p:grpSp>
      <p:sp>
        <p:nvSpPr>
          <p:cNvPr id="4" name="TextBox 15">
            <a:extLst>
              <a:ext uri="{FF2B5EF4-FFF2-40B4-BE49-F238E27FC236}">
                <a16:creationId xmlns:a16="http://schemas.microsoft.com/office/drawing/2014/main" id="{2ED47D1E-B4A2-41CE-BB4E-B6CE4051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392"/>
            <a:ext cx="7777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Ժամանակի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ընթացքում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ընդհանուր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միացումները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31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E0073-A6FE-4E04-B574-BBA1E9D47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D9A0A3-5506-4A5D-9D71-ABEC89F65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666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Իրականություն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88962" y="1205746"/>
            <a:ext cx="835292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</a:t>
            </a:r>
            <a:endParaRPr lang="en-US" sz="25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5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Կոնվենցիան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ինչպես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երևում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անդամների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քանակով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գլոբալ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պայմանագիր</a:t>
            </a:r>
            <a:r>
              <a:rPr lang="en-US" sz="25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</a:p>
          <a:p>
            <a:pPr algn="just" eaLnBrk="1" hangingPunct="1">
              <a:defRPr/>
            </a:pPr>
            <a:endParaRPr lang="en-US" sz="25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hy-AM" dirty="0" smtClean="0">
                <a:latin typeface="Sylfaen" panose="010A0502050306030303" pitchFamily="18" charset="0"/>
              </a:rPr>
              <a:t>Աշխարհ</a:t>
            </a:r>
            <a:r>
              <a:rPr lang="en-US" dirty="0" smtClean="0">
                <a:latin typeface="Sylfaen" panose="010A0502050306030303" pitchFamily="18" charset="0"/>
              </a:rPr>
              <a:t>ի </a:t>
            </a:r>
            <a:r>
              <a:rPr lang="en-US" dirty="0" err="1" smtClean="0">
                <a:latin typeface="Sylfaen" panose="010A0502050306030303" pitchFamily="18" charset="0"/>
              </a:rPr>
              <a:t>մասշտաբով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միանալու մակարդակը շարունակում է </a:t>
            </a:r>
            <a:r>
              <a:rPr lang="hy-AM" dirty="0" smtClean="0">
                <a:latin typeface="Sylfaen" panose="010A0502050306030303" pitchFamily="18" charset="0"/>
              </a:rPr>
              <a:t>արագանալ</a:t>
            </a:r>
            <a:endParaRPr lang="en-US" dirty="0" smtClean="0">
              <a:latin typeface="Sylfaen" panose="010A0502050306030303" pitchFamily="18" charset="0"/>
            </a:endParaRP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endParaRPr lang="en-US" sz="25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Sylfaen" panose="010A0502050306030303" pitchFamily="18" charset="0"/>
              </a:rPr>
              <a:t>Ն</a:t>
            </a:r>
            <a:r>
              <a:rPr lang="hy-AM" dirty="0" smtClean="0">
                <a:latin typeface="Sylfaen" panose="010A0502050306030303" pitchFamily="18" charset="0"/>
              </a:rPr>
              <a:t>երկա </a:t>
            </a:r>
            <a:r>
              <a:rPr lang="hy-AM" dirty="0">
                <a:latin typeface="Sylfaen" panose="010A0502050306030303" pitchFamily="18" charset="0"/>
              </a:rPr>
              <a:t>պայմաններում </a:t>
            </a:r>
            <a:r>
              <a:rPr lang="en-US" dirty="0" smtClean="0">
                <a:latin typeface="Sylfaen" panose="010A0502050306030303" pitchFamily="18" charset="0"/>
              </a:rPr>
              <a:t>ց</a:t>
            </a:r>
            <a:r>
              <a:rPr lang="hy-AM" dirty="0" smtClean="0">
                <a:latin typeface="Sylfaen" panose="010A0502050306030303" pitchFamily="18" charset="0"/>
              </a:rPr>
              <a:t>անկացած </a:t>
            </a:r>
            <a:r>
              <a:rPr lang="hy-AM" dirty="0">
                <a:latin typeface="Sylfaen" panose="010A0502050306030303" pitchFamily="18" charset="0"/>
              </a:rPr>
              <a:t>նոր պայմանագր</a:t>
            </a:r>
            <a:r>
              <a:rPr lang="en-US" dirty="0" smtClean="0">
                <a:latin typeface="Sylfaen" panose="010A0502050306030303" pitchFamily="18" charset="0"/>
              </a:rPr>
              <a:t>ի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կպահանջվեր</a:t>
            </a:r>
            <a:r>
              <a:rPr lang="hy-AM" dirty="0" smtClean="0">
                <a:latin typeface="Sylfaen" panose="010A0502050306030303" pitchFamily="18" charset="0"/>
              </a:rPr>
              <a:t> 25 տար</a:t>
            </a:r>
            <a:r>
              <a:rPr lang="en-US" dirty="0" err="1" smtClean="0">
                <a:latin typeface="Sylfaen" panose="010A0502050306030303" pitchFamily="18" charset="0"/>
              </a:rPr>
              <a:t>ուց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ավել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հասնելու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Կոնվենցիային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</a:p>
          <a:p>
            <a:r>
              <a:rPr lang="en-US" dirty="0">
                <a:latin typeface="Sylfaen" panose="010A0502050306030303" pitchFamily="18" charset="0"/>
              </a:rPr>
              <a:t> </a:t>
            </a:r>
            <a:endParaRPr lang="en-US" sz="16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վրա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նախնական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աշխատանքները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սկսել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1996թ.-ին և 24 </a:t>
            </a:r>
            <a:r>
              <a:rPr lang="en-US" dirty="0" err="1">
                <a:latin typeface="Sylfaen" panose="010A0502050306030303" pitchFamily="18" charset="0"/>
              </a:rPr>
              <a:t>տարի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տևել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հասնելու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ներկա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մակարդակի</a:t>
            </a:r>
            <a:endParaRPr lang="en-US" sz="16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Տարաձայնություններ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խնդիրների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շուրջ</a:t>
            </a:r>
            <a:endParaRPr lang="en-US" sz="1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032-5BD8-4AA3-99F0-476BA7DC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6FEB4-35B3-49E3-BD57-43E4114A7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27D9AC-4ADB-45D9-AFA6-8E0CDEC5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" y="1231904"/>
            <a:ext cx="756559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2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ԱՌԱՍՊԵԼ</a:t>
            </a:r>
            <a:endParaRPr lang="en-US" sz="4200" b="1" dirty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4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 ԿՈՆՎԵՆՑԻԱՆ </a:t>
            </a:r>
            <a:endParaRPr lang="en-GB" sz="42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440D332-1417-4A98-BC4A-09D5E690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Առասպել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4" name="Picture 2" descr="Image result for evolution of technology">
            <a:extLst>
              <a:ext uri="{FF2B5EF4-FFF2-40B4-BE49-F238E27FC236}">
                <a16:creationId xmlns:a16="http://schemas.microsoft.com/office/drawing/2014/main" id="{4BDCF68D-0CB9-438A-AEB4-33011F5C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4" y="2701445"/>
            <a:ext cx="8813851" cy="38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6" y="1266869"/>
            <a:ext cx="8352928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endParaRPr lang="en-GB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Մշակվել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2001թ.-ին 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Լրացուցիչ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արձանագրություններ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Ուղեցույց</a:t>
            </a:r>
            <a:endParaRPr lang="en-US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y-AM" dirty="0">
                <a:latin typeface="Sylfaen" panose="010A0502050306030303" pitchFamily="18" charset="0"/>
              </a:rPr>
              <a:t>Շարունակում է որպես հիմք </a:t>
            </a:r>
            <a:r>
              <a:rPr lang="en-US" dirty="0" err="1" smtClean="0">
                <a:latin typeface="Sylfaen" panose="010A0502050306030303" pitchFamily="18" charset="0"/>
              </a:rPr>
              <a:t>ծառայել</a:t>
            </a:r>
            <a:r>
              <a:rPr lang="hy-AM" dirty="0" smtClean="0">
                <a:latin typeface="Sylfaen" panose="010A0502050306030303" pitchFamily="18" charset="0"/>
              </a:rPr>
              <a:t> այլ </a:t>
            </a:r>
            <a:r>
              <a:rPr lang="hy-AM" dirty="0">
                <a:latin typeface="Sylfaen" panose="010A0502050306030303" pitchFamily="18" charset="0"/>
              </a:rPr>
              <a:t>պայմանագրերի (Արաբական կոնվենցիա, </a:t>
            </a:r>
            <a:r>
              <a:rPr lang="en-US" dirty="0" err="1" smtClean="0">
                <a:latin typeface="Sylfaen" panose="010A0502050306030303" pitchFamily="18" charset="0"/>
              </a:rPr>
              <a:t>Աֆրիկյան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միության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կոնվենցիա) և </a:t>
            </a:r>
            <a:r>
              <a:rPr lang="hy-AM" dirty="0" smtClean="0">
                <a:latin typeface="Sylfaen" panose="010A0502050306030303" pitchFamily="18" charset="0"/>
              </a:rPr>
              <a:t>ներ</a:t>
            </a:r>
            <a:r>
              <a:rPr lang="en-US" dirty="0" err="1" smtClean="0">
                <a:latin typeface="Sylfaen" panose="010A0502050306030303" pitchFamily="18" charset="0"/>
              </a:rPr>
              <a:t>պետական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օրենսդրության </a:t>
            </a:r>
            <a:r>
              <a:rPr lang="hy-AM" dirty="0" smtClean="0">
                <a:latin typeface="Sylfaen" panose="010A0502050306030303" pitchFamily="18" charset="0"/>
              </a:rPr>
              <a:t>համար</a:t>
            </a:r>
            <a:endParaRPr lang="en-US" dirty="0" smtClean="0">
              <a:latin typeface="Sylfaen" panose="010A0502050306030303" pitchFamily="18" charset="0"/>
            </a:endParaRPr>
          </a:p>
          <a:p>
            <a:pPr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Այլ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պետությունները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դեռ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չեն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վավերացնում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268760"/>
            <a:ext cx="8352928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Շատ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զարգացած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կիբերհանցագործությունների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վերաբերյալ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ունեն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հին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բայց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արդյունավետ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օրենսդրություն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ԱՄՆ 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1986թ.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ՄԹ 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1990թ.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Ավստրալիա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2001թ.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Ֆրանսիա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2004թ.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hy-AM" dirty="0">
                <a:latin typeface="Sylfaen" panose="010A0502050306030303" pitchFamily="18" charset="0"/>
              </a:rPr>
              <a:t>Երկարակեցության գաղտնիքը </a:t>
            </a:r>
            <a:r>
              <a:rPr lang="hy-AM" dirty="0" smtClean="0">
                <a:latin typeface="Sylfaen" panose="010A0502050306030303" pitchFamily="18" charset="0"/>
              </a:rPr>
              <a:t>տեխնոլոգիա</a:t>
            </a:r>
            <a:r>
              <a:rPr lang="en-US" dirty="0" err="1" smtClean="0">
                <a:latin typeface="Sylfaen" panose="010A0502050306030303" pitchFamily="18" charset="0"/>
              </a:rPr>
              <a:t>յի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չեզոք լեզուն </a:t>
            </a:r>
            <a:r>
              <a:rPr lang="hy-AM" dirty="0" smtClean="0">
                <a:latin typeface="Sylfaen" panose="010A0502050306030303" pitchFamily="18" charset="0"/>
              </a:rPr>
              <a:t>է</a:t>
            </a:r>
            <a:r>
              <a:rPr lang="en-US" dirty="0" smtClean="0">
                <a:latin typeface="Sylfaen" panose="010A0502050306030303" pitchFamily="18" charset="0"/>
              </a:rPr>
              <a:t>- օ</a:t>
            </a:r>
            <a:r>
              <a:rPr lang="hy-AM" dirty="0" smtClean="0">
                <a:latin typeface="Sylfaen" panose="010A0502050306030303" pitchFamily="18" charset="0"/>
              </a:rPr>
              <a:t>րգանականորեն </a:t>
            </a:r>
            <a:r>
              <a:rPr lang="hy-AM" dirty="0">
                <a:latin typeface="Sylfaen" panose="010A0502050306030303" pitchFamily="18" charset="0"/>
              </a:rPr>
              <a:t>տարածվում է նոր հանցագործությունների և տեխնոլոգիաների </a:t>
            </a:r>
            <a:r>
              <a:rPr lang="hy-AM" dirty="0" smtClean="0">
                <a:latin typeface="Sylfaen" panose="010A0502050306030303" pitchFamily="18" charset="0"/>
              </a:rPr>
              <a:t>վրա</a:t>
            </a:r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D27D9AC-4ADB-45D9-AFA6-8E0CDEC5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31904"/>
            <a:ext cx="8208912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9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ԱՌԱՍՊԵԼ </a:t>
            </a:r>
            <a:endParaRPr lang="en-US" sz="3900" b="1" dirty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3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</a:t>
            </a:r>
            <a:r>
              <a:rPr lang="en-US" sz="3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Կոնվենցիան</a:t>
            </a:r>
            <a:r>
              <a:rPr lang="en-US" sz="36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պետությունների</a:t>
            </a:r>
            <a:r>
              <a:rPr lang="en-US" sz="3600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փոքր</a:t>
            </a:r>
            <a:r>
              <a:rPr lang="en-US" sz="36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խումբ</a:t>
            </a:r>
            <a:r>
              <a:rPr lang="en-US" sz="36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է </a:t>
            </a:r>
            <a:r>
              <a:rPr lang="en-US" sz="3600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մշակել</a:t>
            </a:r>
            <a:endParaRPr lang="en-US" sz="39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endParaRPr lang="en-US" sz="3900" b="1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endParaRPr lang="en-US" sz="3900" b="1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y-AM" dirty="0">
                <a:latin typeface="Sylfaen" panose="010A0502050306030303" pitchFamily="18" charset="0"/>
              </a:rPr>
              <a:t>«</a:t>
            </a:r>
            <a:r>
              <a:rPr lang="hy-AM" sz="25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Իմ երկիրը բանակցային </a:t>
            </a:r>
            <a:r>
              <a:rPr lang="en-US" sz="25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և </a:t>
            </a:r>
            <a:r>
              <a:rPr lang="en-US" sz="2500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մշակման</a:t>
            </a:r>
            <a:r>
              <a:rPr lang="en-US" sz="25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y-AM" sz="25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գործընթացի մաս չի կազմել և ինչու՞ իմ երկիրը պետք է </a:t>
            </a:r>
            <a:r>
              <a:rPr lang="en-US" sz="2500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անդամակցի</a:t>
            </a:r>
            <a:r>
              <a:rPr lang="hy-AM" sz="25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en-US" sz="25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39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440D332-1417-4A98-BC4A-09D5E690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Առասպել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6" name="Picture 6" descr="Image result for treaty writing">
            <a:extLst>
              <a:ext uri="{FF2B5EF4-FFF2-40B4-BE49-F238E27FC236}">
                <a16:creationId xmlns:a16="http://schemas.microsoft.com/office/drawing/2014/main" id="{21E5C267-DC10-4138-8E75-B0319161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851029"/>
            <a:ext cx="1479626" cy="14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Իրականություն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083796"/>
            <a:ext cx="835292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</a:t>
            </a:r>
          </a:p>
          <a:p>
            <a:pPr algn="ctr" eaLnBrk="1" hangingPunct="1"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2001թ.-ին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շատ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կիբերհանցագործությունները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չեն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դիտարկել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որպես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առաջնային</a:t>
            </a:r>
            <a:r>
              <a:rPr lang="en-US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hy-AM" dirty="0">
                <a:latin typeface="Sylfaen" panose="010A0502050306030303" pitchFamily="18" charset="0"/>
              </a:rPr>
              <a:t>Պայմանագրերը պետք է գնահատվեն ըստ արժանիքների, օգտակարության և </a:t>
            </a:r>
            <a:r>
              <a:rPr lang="hy-AM" b="1" dirty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ազգային շահերի</a:t>
            </a:r>
            <a:r>
              <a:rPr lang="hy-AM" dirty="0">
                <a:latin typeface="Sylfaen" panose="010A0502050306030303" pitchFamily="18" charset="0"/>
              </a:rPr>
              <a:t>, այլ ոչ թե քաղաքականության, նախապաշարմունքների և այլոց ռազմավարական հետաքրքրությունների </a:t>
            </a:r>
            <a:r>
              <a:rPr lang="hy-AM" dirty="0" smtClean="0">
                <a:latin typeface="Sylfaen" panose="010A0502050306030303" pitchFamily="18" charset="0"/>
              </a:rPr>
              <a:t>վրա</a:t>
            </a:r>
            <a:endParaRPr lang="en-US" dirty="0" smtClean="0">
              <a:latin typeface="Sylfaen" panose="010A0502050306030303" pitchFamily="18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Եթե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պայմանագրերը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ծառայում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ձեր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ագային</a:t>
            </a:r>
            <a:r>
              <a:rPr lang="en-US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շահերին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ապա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էական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չէ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թե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ով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բանակցել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այն</a:t>
            </a:r>
            <a:endParaRPr lang="en-US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y-AM" dirty="0" smtClean="0">
                <a:latin typeface="Sylfaen" panose="010A0502050306030303" pitchFamily="18" charset="0"/>
              </a:rPr>
              <a:t>Համացանց</a:t>
            </a:r>
            <a:r>
              <a:rPr lang="en-US" dirty="0" err="1" smtClean="0">
                <a:latin typeface="Sylfaen" panose="010A0502050306030303" pitchFamily="18" charset="0"/>
              </a:rPr>
              <a:t>ից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օգտվողներին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սպառնացող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վտանգները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հետաքննության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հետապնդման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տեխնիկական</a:t>
            </a:r>
            <a:r>
              <a:rPr lang="en-US" dirty="0">
                <a:latin typeface="Sylfaen" panose="010A0502050306030303" pitchFamily="18" charset="0"/>
              </a:rPr>
              <a:t>/</a:t>
            </a:r>
            <a:r>
              <a:rPr lang="en-US" dirty="0" err="1">
                <a:latin typeface="Sylfaen" panose="010A0502050306030303" pitchFamily="18" charset="0"/>
              </a:rPr>
              <a:t>իրավական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գործիքները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նույնական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բոլոր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երկրներում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Իրականություն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5894" y="1611096"/>
            <a:ext cx="8015798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1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Տեխնիկական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հարցերի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կապված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բազմաթիվ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այլ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պայմանագրերի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որոնք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մշակվել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որոշ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կողմից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հետագայում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նաև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միացել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այլ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</a:t>
            </a: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Ընտրված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կողմից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մշակված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այժմ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համաշխարհային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պայմանագրերի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օրինակներ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314450" lvl="1" indent="-5715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1924թ.-ի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Հաագայի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կանոնները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և 1968 թ.-ի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Հաագա-Վիսբիի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կանոնները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ծովային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բեռների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բեռների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փոխադրման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1919 թ.-ի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Փարիզի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որով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ստեղծվել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Օդային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նավարկության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միջազգային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հանձնաժողովը</a:t>
            </a: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Միջազգային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քաղաքացիական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ավիացիայի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հարկի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Չիկագոյի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</a:t>
            </a: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Հարկային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հարցերում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փոխադարձ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վարչարարական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աջակցության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մասին</a:t>
            </a:r>
            <a:r>
              <a:rPr lang="en-US" sz="20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</a:t>
            </a: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1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28FC3-C01E-4776-8906-0A14C8241D7E}"/>
              </a:ext>
            </a:extLst>
          </p:cNvPr>
          <p:cNvSpPr txBox="1"/>
          <p:nvPr/>
        </p:nvSpPr>
        <p:spPr>
          <a:xfrm>
            <a:off x="2116864" y="1309942"/>
            <a:ext cx="5326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     ԻՐԱԿԱՆՈՒԹՅՈՒՆ</a:t>
            </a:r>
            <a:endParaRPr lang="en-US" sz="32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>
              <a:latin typeface="Sylfaen" panose="010A0502050306030303" pitchFamily="18" charset="0"/>
            </a:endParaRPr>
          </a:p>
          <a:p>
            <a:r>
              <a:rPr lang="en-GB" sz="27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Բաժին</a:t>
            </a:r>
            <a:r>
              <a:rPr lang="en-GB" sz="2700" dirty="0" smtClean="0">
                <a:latin typeface="Sylfaen" panose="010A0502050306030303" pitchFamily="18" charset="0"/>
                <a:ea typeface="Verdana" panose="020B0604030504040204" pitchFamily="34" charset="0"/>
              </a:rPr>
              <a:t> 1</a:t>
            </a:r>
            <a:endParaRPr lang="en-GB" sz="27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 txBox="1">
            <a:spLocks/>
          </p:cNvSpPr>
          <p:nvPr/>
        </p:nvSpPr>
        <p:spPr bwMode="auto">
          <a:xfrm>
            <a:off x="777179" y="2837656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Կոնվենցիա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 –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Ընդհանուր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պատկերացում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 txBox="1">
            <a:spLocks/>
          </p:cNvSpPr>
          <p:nvPr/>
        </p:nvSpPr>
        <p:spPr>
          <a:xfrm>
            <a:off x="722312" y="4406900"/>
            <a:ext cx="7882135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Կոնվենցիայի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շրջանակը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և </a:t>
            </a:r>
            <a:r>
              <a:rPr lang="en-GB" dirty="0" err="1">
                <a:latin typeface="Sylfaen" panose="010A0502050306030303" pitchFamily="18" charset="0"/>
                <a:ea typeface="Verdana" panose="020B0604030504040204" pitchFamily="34" charset="0"/>
              </a:rPr>
              <a:t>տարածումը</a:t>
            </a:r>
            <a:r>
              <a:rPr lang="en-GB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5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Իրականություն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200989"/>
            <a:ext cx="8352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Օրինակ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CAO Logo Vector (.EPS) Free Download">
            <a:extLst>
              <a:ext uri="{FF2B5EF4-FFF2-40B4-BE49-F238E27FC236}">
                <a16:creationId xmlns:a16="http://schemas.microsoft.com/office/drawing/2014/main" id="{E919E2C1-D3FC-4BE2-9388-7FF0634A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79" y="2530475"/>
            <a:ext cx="2219082" cy="18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FE2EB8A-39EA-4DA7-A381-1ECB3055C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4" y="1493376"/>
            <a:ext cx="743943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hy-AM" sz="2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Միջազգային քաղաքացիական ավիացիայի մասին Չիկագոյի կոնվենցիա</a:t>
            </a:r>
            <a:endParaRPr lang="en-US" sz="2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Ձեր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պետությունը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անդամակցե՞լ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է: </a:t>
            </a:r>
            <a:endParaRPr lang="en-US" sz="2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Եթե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ոչ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արդյո՞ք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կարևոր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լինելը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Միայն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52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ներգրավվել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մշակման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և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բանակցային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փուլերին</a:t>
            </a:r>
            <a:r>
              <a:rPr lang="en-US" sz="2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2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D27D9AC-4ADB-45D9-AFA6-8E0CDEC5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" y="1231904"/>
            <a:ext cx="756559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ԱՌԱՍՊԵԼ. </a:t>
            </a:r>
            <a:endParaRPr lang="en-US" sz="4400" b="1" dirty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y-AM" sz="4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 կոնվենցիան </a:t>
            </a:r>
            <a:r>
              <a:rPr lang="hy-AM" sz="42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նախընտրում է ենթակառուցվածքային </a:t>
            </a:r>
            <a:r>
              <a:rPr lang="hy-AM" sz="4200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երկրները</a:t>
            </a:r>
            <a:endParaRPr lang="en-GB" sz="28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440D332-1417-4A98-BC4A-09D5E690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Առասպել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4" name="Picture 4" descr="Image result for silicon valley map with logo">
            <a:extLst>
              <a:ext uri="{FF2B5EF4-FFF2-40B4-BE49-F238E27FC236}">
                <a16:creationId xmlns:a16="http://schemas.microsoft.com/office/drawing/2014/main" id="{EBD15251-7726-4E79-A24B-C85C3301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83" y="4793480"/>
            <a:ext cx="5832648" cy="25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333792"/>
            <a:ext cx="8352928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Զարգացող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հարցումները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ենթակառուցվածքային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զարգացած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միշտ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չեն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սպասելի</a:t>
            </a:r>
            <a:endParaRPr lang="en-US" dirty="0" smtClean="0">
              <a:latin typeface="Sylfaen" panose="010A0502050306030303" pitchFamily="18" charset="0"/>
            </a:endParaRPr>
          </a:p>
          <a:p>
            <a:pPr lvl="0"/>
            <a:endParaRPr lang="en-US" dirty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Բուդապեշտի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զարգացող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ենթակառուցվածքային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երկրներից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էլեկտրոնային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ձևով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ապացույցներ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ձեռք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բերելու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միակ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իրավաբանորեն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պարտադիր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մեխանիզմն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endParaRPr lang="en-US" dirty="0" smtClean="0">
              <a:latin typeface="Sylfaen" panose="010A0502050306030303" pitchFamily="18" charset="0"/>
            </a:endParaRPr>
          </a:p>
          <a:p>
            <a:pPr lvl="0"/>
            <a:endParaRPr lang="en-US" dirty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Զարգացող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սովորաբար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ավելի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ճկուն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մերժելու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հարցում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քաղաքական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դեպքում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ավելի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շատ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քան</a:t>
            </a:r>
            <a:r>
              <a:rPr lang="en-US" dirty="0">
                <a:latin typeface="Sylfaen" panose="010A0502050306030303" pitchFamily="18" charset="0"/>
              </a:rPr>
              <a:t> ԱՄՆ, </a:t>
            </a:r>
            <a:r>
              <a:rPr lang="en-US" dirty="0" err="1">
                <a:latin typeface="Sylfaen" panose="010A0502050306030303" pitchFamily="18" charset="0"/>
              </a:rPr>
              <a:t>Մեծ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Բրիտանիա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այլն</a:t>
            </a:r>
            <a:r>
              <a:rPr lang="en-US" dirty="0">
                <a:latin typeface="Sylfaen" panose="010A0502050306030303" pitchFamily="18" charset="0"/>
              </a:rPr>
              <a:t>:</a:t>
            </a:r>
          </a:p>
          <a:p>
            <a:r>
              <a:rPr lang="en-US" dirty="0">
                <a:latin typeface="Sylfaen" panose="010A0502050306030303" pitchFamily="18" charset="0"/>
              </a:rPr>
              <a:t> </a:t>
            </a:r>
          </a:p>
          <a:p>
            <a:r>
              <a:rPr lang="en-US" dirty="0">
                <a:latin typeface="Sylfaen" panose="010A050205030603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66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124744"/>
            <a:ext cx="8352928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հնարավորություն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տալիս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ուղղակիորեն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ԱՄՆ </a:t>
            </a:r>
            <a:r>
              <a:rPr lang="en-US" dirty="0" err="1">
                <a:latin typeface="Sylfaen" panose="010A0502050306030303" pitchFamily="18" charset="0"/>
              </a:rPr>
              <a:t>կառավարության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միջոցով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պահանջել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արագ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պահպանում</a:t>
            </a:r>
            <a:r>
              <a:rPr lang="en-US" dirty="0">
                <a:latin typeface="Sylfaen" panose="010A0502050306030303" pitchFamily="18" charset="0"/>
              </a:rPr>
              <a:t> ԱՄՆ </a:t>
            </a:r>
            <a:r>
              <a:rPr lang="en-US" dirty="0" err="1">
                <a:latin typeface="Sylfaen" panose="010A0502050306030303" pitchFamily="18" charset="0"/>
              </a:rPr>
              <a:t>ծառայություններ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մատուցողների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կողմից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Այն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նաև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հնարավորություն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տալիս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ուղղակիորեն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խնդրել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բաժանորդային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տեղեկատվության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արտադրությունը</a:t>
            </a:r>
            <a:r>
              <a:rPr lang="en-US" dirty="0">
                <a:latin typeface="Sylfaen" panose="010A0502050306030303" pitchFamily="18" charset="0"/>
              </a:rPr>
              <a:t> ԱՄՆ </a:t>
            </a:r>
            <a:r>
              <a:rPr lang="en-US" dirty="0" err="1">
                <a:latin typeface="Sylfaen" panose="010A0502050306030303" pitchFamily="18" charset="0"/>
              </a:rPr>
              <a:t>ծառայություններ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մատուցող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ընկերություններից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en-US" dirty="0" smtClean="0">
              <a:latin typeface="Sylfaen" panose="010A0502050306030303" pitchFamily="18" charset="0"/>
            </a:endParaRPr>
          </a:p>
          <a:p>
            <a:pPr lvl="0"/>
            <a:endParaRPr lang="en-US" dirty="0" smtClean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Ծառայություններ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մատուցողները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ավելի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հավանական</a:t>
            </a:r>
            <a:r>
              <a:rPr lang="en-US" dirty="0">
                <a:latin typeface="Sylfaen" panose="010A0502050306030303" pitchFamily="18" charset="0"/>
              </a:rPr>
              <a:t> է, </a:t>
            </a:r>
            <a:r>
              <a:rPr lang="en-US" dirty="0" err="1">
                <a:latin typeface="Sylfaen" panose="010A0502050306030303" pitchFamily="18" charset="0"/>
              </a:rPr>
              <a:t>որ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համագործակցում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Բուդապեշտի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անդամ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պետությունների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քանի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կողմերն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ապահովված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համապատասխան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երաշխիքներով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Sylfaen" panose="010A0502050306030303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Sylfaen" panose="010A0502050306030303" pitchFamily="18" charset="0"/>
            </a:endParaRPr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Sylfaen" panose="010A0502050306030303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66B01F5-B315-4227-8CF2-EE4D16932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898821"/>
              </p:ext>
            </p:extLst>
          </p:nvPr>
        </p:nvGraphicFramePr>
        <p:xfrm>
          <a:off x="395536" y="1412777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68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endParaRPr lang="en-GB" sz="27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66B01F5-B315-4227-8CF2-EE4D16932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287037"/>
              </p:ext>
            </p:extLst>
          </p:nvPr>
        </p:nvGraphicFramePr>
        <p:xfrm>
          <a:off x="395536" y="1396999"/>
          <a:ext cx="8496944" cy="488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endParaRPr lang="en-GB" sz="27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66B01F5-B315-4227-8CF2-EE4D16932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507965"/>
              </p:ext>
            </p:extLst>
          </p:nvPr>
        </p:nvGraphicFramePr>
        <p:xfrm>
          <a:off x="395536" y="1396999"/>
          <a:ext cx="8496944" cy="488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2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endParaRPr lang="en-GB" sz="27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66B01F5-B315-4227-8CF2-EE4D16932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954878"/>
              </p:ext>
            </p:extLst>
          </p:nvPr>
        </p:nvGraphicFramePr>
        <p:xfrm>
          <a:off x="395536" y="1396999"/>
          <a:ext cx="8496944" cy="488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10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D27D9AC-4ADB-45D9-AFA6-8E0CDEC5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" y="1231904"/>
            <a:ext cx="756559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3200" b="1" dirty="0" smtClean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ԱՌԱՍՊԵԼ</a:t>
            </a:r>
          </a:p>
          <a:p>
            <a:pPr algn="ctr">
              <a:defRPr/>
            </a:pPr>
            <a:r>
              <a:rPr lang="hy-AM" sz="3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 կոնվենցիան ապահովում է տվյալների </a:t>
            </a:r>
            <a:r>
              <a:rPr lang="hy-AM" sz="32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անսահմանափակ, </a:t>
            </a:r>
            <a:r>
              <a:rPr lang="en-US" sz="3200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մեխանիկորեն</a:t>
            </a:r>
            <a:r>
              <a:rPr lang="hy-AM" sz="3200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մուտք</a:t>
            </a:r>
            <a:endParaRPr lang="en-US" sz="32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440D332-1417-4A98-BC4A-09D5E690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Առասպել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6" name="Picture 2" descr="Image result for &quot;open access&quot;">
            <a:extLst>
              <a:ext uri="{FF2B5EF4-FFF2-40B4-BE49-F238E27FC236}">
                <a16:creationId xmlns:a16="http://schemas.microsoft.com/office/drawing/2014/main" id="{C8186523-39EB-4B8A-9BDC-C4178C99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6" y="4888560"/>
            <a:ext cx="4016385" cy="14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66EA7-C2EF-4F6A-A311-EE291D9CA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21" y="4690147"/>
            <a:ext cx="4429683" cy="18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Sylfaen" panose="010A0502050306030303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Sylfaen" panose="010A0502050306030303" pitchFamily="18" charset="0"/>
            </a:endParaRPr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Sylfaen" panose="010A0502050306030303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333792"/>
            <a:ext cx="835292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Տեղական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անսահմանափակ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մուտք</a:t>
            </a:r>
            <a:endParaRPr lang="en-US" dirty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Մերժման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հիմքերը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ներառում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.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dirty="0" err="1">
                <a:latin typeface="Sylfaen" panose="010A0502050306030303" pitchFamily="18" charset="0"/>
              </a:rPr>
              <a:t>Երկակի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քրեականության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բացակայություն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Sylfaen" panose="010A0502050306030303" pitchFamily="18" charset="0"/>
              </a:rPr>
              <a:t>Քաղաքական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Sylfaen" panose="010A0502050306030303" pitchFamily="18" charset="0"/>
              </a:rPr>
              <a:t>Ինքնավարության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խախտում</a:t>
            </a:r>
            <a:endParaRPr lang="en-US" dirty="0">
              <a:latin typeface="Sylfaen" panose="010A0502050306030303" pitchFamily="18" charset="0"/>
            </a:endParaRP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Անվտանգություն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խախտում</a:t>
            </a:r>
            <a:endParaRPr lang="en-US" dirty="0">
              <a:latin typeface="Sylfaen" panose="010A0502050306030303" pitchFamily="18" charset="0"/>
            </a:endParaRP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Sylfaen" panose="010A0502050306030303" pitchFamily="18" charset="0"/>
              </a:rPr>
              <a:t>Հասարակական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կարգի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խախտում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Այլ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շահերի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խախտում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19" y="235879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Բուդապեշտի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.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Շրջանակը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122F3459-C909-4A75-8C50-90D04D3C4B22}"/>
              </a:ext>
            </a:extLst>
          </p:cNvPr>
          <p:cNvSpPr txBox="1"/>
          <p:nvPr/>
        </p:nvSpPr>
        <p:spPr>
          <a:xfrm>
            <a:off x="157142" y="1206554"/>
            <a:ext cx="2436156" cy="106182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b="1" dirty="0">
                <a:latin typeface="Sylfaen" panose="010A0502050306030303" pitchFamily="18" charset="0"/>
                <a:cs typeface="Verdana"/>
              </a:rPr>
              <a:t>Ք</a:t>
            </a:r>
            <a:r>
              <a:rPr lang="hy-AM" sz="1900" b="1" dirty="0">
                <a:latin typeface="Sylfaen" panose="010A0502050306030303" pitchFamily="18" charset="0"/>
                <a:cs typeface="Verdana"/>
              </a:rPr>
              <a:t>րեորեն պատժելի</a:t>
            </a:r>
            <a:r>
              <a:rPr lang="en-US" sz="19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b="1" dirty="0" err="1">
                <a:latin typeface="Sylfaen" panose="010A0502050306030303" pitchFamily="18" charset="0"/>
                <a:cs typeface="Verdana"/>
              </a:rPr>
              <a:t>արարք</a:t>
            </a:r>
            <a:endParaRPr lang="en-US" sz="1900" b="1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մուտք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կերպով հաղորդակցություն գաղտնի որսալը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Միջամտություն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մեջ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Համակարգի աղավաղում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Սարքերի չարաշահում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Համակարգչին առնչվող </a:t>
            </a:r>
            <a:r>
              <a:rPr lang="hy-AM" sz="1900" dirty="0" smtClean="0">
                <a:latin typeface="Sylfaen" panose="010A0502050306030303" pitchFamily="18" charset="0"/>
                <a:cs typeface="Verdana"/>
              </a:rPr>
              <a:t>խարդախություն</a:t>
            </a:r>
            <a:r>
              <a:rPr lang="en-US" sz="1900" dirty="0" err="1" smtClean="0">
                <a:latin typeface="Sylfaen" panose="010A0502050306030303" pitchFamily="18" charset="0"/>
                <a:cs typeface="Verdana"/>
              </a:rPr>
              <a:t>ներ</a:t>
            </a:r>
            <a:r>
              <a:rPr lang="en-US" sz="190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 smtClean="0">
                <a:latin typeface="Sylfaen" panose="010A0502050306030303" pitchFamily="18" charset="0"/>
                <a:cs typeface="Verdana"/>
              </a:rPr>
              <a:t>խարդախությունն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Մանկական պոռնոգրաֆիա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Հեղինակային իրավունքի և հարակից իրավունքների խախտման վերաբերյալ հանցագործություններ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Փորձ և օգնում կամ դրդում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Կ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որպորատիվ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պատասխանատվություն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816E88E6-EA52-4247-B5D5-047E57E73689}"/>
              </a:ext>
            </a:extLst>
          </p:cNvPr>
          <p:cNvSpPr txBox="1"/>
          <p:nvPr/>
        </p:nvSpPr>
        <p:spPr>
          <a:xfrm>
            <a:off x="6372201" y="1142663"/>
            <a:ext cx="2735618" cy="111876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 smtClean="0">
                <a:latin typeface="Sylfaen" panose="010A0502050306030303" pitchFamily="18" charset="0"/>
                <a:cs typeface="Verdana"/>
              </a:rPr>
              <a:t>Միջազգային</a:t>
            </a:r>
            <a:r>
              <a:rPr lang="en-GB" sz="1900" b="1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 smtClean="0">
                <a:latin typeface="Sylfaen" panose="010A0502050306030303" pitchFamily="18" charset="0"/>
                <a:cs typeface="Verdana"/>
              </a:rPr>
              <a:t>համագործակցություն</a:t>
            </a:r>
            <a:r>
              <a:rPr lang="en-GB" sz="1900" b="1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Հանձնում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Փոխադարձ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իրավական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աջակցություն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Ինքնաբերական տեղեկատվություն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Պահված համակարգչային տվյալների արագ 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Պահպանվող փոխանցված տվյալների արագացված հայտնումը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Մ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ուտքի հետ կապված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նդրսահմանային կարգով մուտք գործելը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իրական ժամանակում հավաքման գործում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Փոխադարձ աջակցություն` կապված տվյալների բովանդակության հետ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24՟/7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ցանցը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 smtClean="0">
              <a:latin typeface="Sylfaen" panose="010A0502050306030303" pitchFamily="18" charset="0"/>
            </a:endParaRPr>
          </a:p>
        </p:txBody>
      </p:sp>
      <p:sp>
        <p:nvSpPr>
          <p:cNvPr id="22" name="Textfeld 16">
            <a:extLst>
              <a:ext uri="{FF2B5EF4-FFF2-40B4-BE49-F238E27FC236}">
                <a16:creationId xmlns:a16="http://schemas.microsoft.com/office/drawing/2014/main" id="{BE61849B-3968-42A3-875B-C76348F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66" y="1536011"/>
            <a:ext cx="642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sp>
        <p:nvSpPr>
          <p:cNvPr id="23" name="Textfeld 17">
            <a:extLst>
              <a:ext uri="{FF2B5EF4-FFF2-40B4-BE49-F238E27FC236}">
                <a16:creationId xmlns:a16="http://schemas.microsoft.com/office/drawing/2014/main" id="{26F4C5A9-43A7-4D33-9D55-625FFF7A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03" y="1536011"/>
            <a:ext cx="642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cxnSp>
        <p:nvCxnSpPr>
          <p:cNvPr id="24" name="Form 20">
            <a:extLst>
              <a:ext uri="{FF2B5EF4-FFF2-40B4-BE49-F238E27FC236}">
                <a16:creationId xmlns:a16="http://schemas.microsoft.com/office/drawing/2014/main" id="{2AD0CD19-4C49-4F41-86A9-7B7448FB4058}"/>
              </a:ext>
            </a:extLst>
          </p:cNvPr>
          <p:cNvCxnSpPr>
            <a:stCxn id="20" idx="2"/>
          </p:cNvCxnSpPr>
          <p:nvPr/>
        </p:nvCxnSpPr>
        <p:spPr>
          <a:xfrm rot="5400000" flipH="1" flipV="1">
            <a:off x="850570" y="6303214"/>
            <a:ext cx="6046281" cy="4996982"/>
          </a:xfrm>
          <a:prstGeom prst="bentConnector3">
            <a:avLst>
              <a:gd name="adj1" fmla="val -3781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7">
            <a:extLst>
              <a:ext uri="{FF2B5EF4-FFF2-40B4-BE49-F238E27FC236}">
                <a16:creationId xmlns:a16="http://schemas.microsoft.com/office/drawing/2014/main" id="{954E8C3C-7E2E-48EF-B26C-3D675EC5669B}"/>
              </a:ext>
            </a:extLst>
          </p:cNvPr>
          <p:cNvCxnSpPr/>
          <p:nvPr/>
        </p:nvCxnSpPr>
        <p:spPr>
          <a:xfrm>
            <a:off x="4586266" y="4176023"/>
            <a:ext cx="0" cy="200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3">
            <a:extLst>
              <a:ext uri="{FF2B5EF4-FFF2-40B4-BE49-F238E27FC236}">
                <a16:creationId xmlns:a16="http://schemas.microsoft.com/office/drawing/2014/main" id="{FE098AA4-0D98-4207-94EB-43432807C98D}"/>
              </a:ext>
            </a:extLst>
          </p:cNvPr>
          <p:cNvSpPr txBox="1"/>
          <p:nvPr/>
        </p:nvSpPr>
        <p:spPr>
          <a:xfrm>
            <a:off x="3443265" y="1271008"/>
            <a:ext cx="2428875" cy="62324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 smtClean="0">
                <a:latin typeface="Sylfaen" panose="010A0502050306030303" pitchFamily="18" charset="0"/>
                <a:cs typeface="Verdana"/>
              </a:rPr>
              <a:t>Ընթացակարգային</a:t>
            </a:r>
            <a:r>
              <a:rPr lang="en-GB" sz="1900" b="1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 smtClean="0">
                <a:latin typeface="Sylfaen" panose="010A0502050306030303" pitchFamily="18" charset="0"/>
                <a:cs typeface="Verdana"/>
              </a:rPr>
              <a:t>գործիքներ</a:t>
            </a:r>
            <a:r>
              <a:rPr lang="en-GB" sz="1900" b="1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րագ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մասնակի հայտնաբերումը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Որոնում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առգրավում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րտադրության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թույլտվություն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Փոխանցվող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հավաքումը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իրական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ժամանակում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Պարունակվող տվյալների որսումը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7" name="Textfeld 18">
            <a:extLst>
              <a:ext uri="{FF2B5EF4-FFF2-40B4-BE49-F238E27FC236}">
                <a16:creationId xmlns:a16="http://schemas.microsoft.com/office/drawing/2014/main" id="{B2A85D97-2DC4-4488-9B4C-A36ECD208C47}"/>
              </a:ext>
            </a:extLst>
          </p:cNvPr>
          <p:cNvSpPr txBox="1"/>
          <p:nvPr/>
        </p:nvSpPr>
        <p:spPr>
          <a:xfrm>
            <a:off x="2198271" y="5753611"/>
            <a:ext cx="2204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Ներդաշնակություն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27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Image result for social media">
            <a:extLst>
              <a:ext uri="{FF2B5EF4-FFF2-40B4-BE49-F238E27FC236}">
                <a16:creationId xmlns:a16="http://schemas.microsoft.com/office/drawing/2014/main" id="{749E07E6-F504-4E85-B4CB-50BBF64E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4" y="2508089"/>
            <a:ext cx="2486181" cy="16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D27D9AC-4ADB-45D9-AFA6-8E0CDEC5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09" y="684762"/>
            <a:ext cx="816095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3200" b="1" dirty="0" smtClean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ԱՌԱՍՊԵԼ </a:t>
            </a:r>
            <a:endParaRPr lang="en-US" sz="3200" b="1" dirty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</a:t>
            </a:r>
            <a:r>
              <a:rPr lang="en-US" sz="3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Կոնվենցիան</a:t>
            </a:r>
            <a:r>
              <a:rPr lang="en-US" sz="3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ընգրկում</a:t>
            </a:r>
            <a:r>
              <a:rPr lang="en-US" sz="32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3200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հանցագործությունների</a:t>
            </a:r>
            <a:r>
              <a:rPr lang="en-US" sz="32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սահմանափակ</a:t>
            </a:r>
            <a:r>
              <a:rPr lang="en-US" sz="32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շրջանակ</a:t>
            </a:r>
            <a:endParaRPr lang="en-GB" sz="32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440D332-1417-4A98-BC4A-09D5E690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Առասպել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4D82E8-103A-4A98-AC6E-E2BDA0F2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036" y="2343341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pic>
        <p:nvPicPr>
          <p:cNvPr id="8" name="Picture 2" descr="Image result for voip">
            <a:extLst>
              <a:ext uri="{FF2B5EF4-FFF2-40B4-BE49-F238E27FC236}">
                <a16:creationId xmlns:a16="http://schemas.microsoft.com/office/drawing/2014/main" id="{F4C38198-BACA-4B28-AC90-A6963EF4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17" y="3047185"/>
            <a:ext cx="3594183" cy="285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voip">
            <a:extLst>
              <a:ext uri="{FF2B5EF4-FFF2-40B4-BE49-F238E27FC236}">
                <a16:creationId xmlns:a16="http://schemas.microsoft.com/office/drawing/2014/main" id="{B37C25F2-9B62-44FF-913D-2DAA11DC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48" y="2508089"/>
            <a:ext cx="3314252" cy="22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botnets">
            <a:extLst>
              <a:ext uri="{FF2B5EF4-FFF2-40B4-BE49-F238E27FC236}">
                <a16:creationId xmlns:a16="http://schemas.microsoft.com/office/drawing/2014/main" id="{C81DA781-2986-4F08-B68E-385F8627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57" y="4945202"/>
            <a:ext cx="2681398" cy="15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deep web">
            <a:extLst>
              <a:ext uri="{FF2B5EF4-FFF2-40B4-BE49-F238E27FC236}">
                <a16:creationId xmlns:a16="http://schemas.microsoft.com/office/drawing/2014/main" id="{02144AF9-F5AD-4884-82E3-025A68FD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0" y="4637520"/>
            <a:ext cx="2895664" cy="19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Իրականություն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39CC4E-6B81-41D5-8FBA-98E336DB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12" y="1175718"/>
            <a:ext cx="79928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ԻՐԱԿԱՆՈՒԹՅՈՒՆ</a:t>
            </a: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Կոնվենցիայի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կիրառումը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և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արդյունավետ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շահագործումը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հեշտացնելու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Կիբերհանցագործությունների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մասին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Կոնվենցիայի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Կոմիտեն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հրապարակել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ուղեցույց</a:t>
            </a:r>
            <a:endParaRPr lang="en-US" sz="1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Ուղեցույցը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պատրաստվել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է՝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հաշվի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առնելով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իրավական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ռազմավարական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և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տեխնոլոգիական</a:t>
            </a:r>
            <a:r>
              <a:rPr lang="en-US" sz="18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զարգացումները</a:t>
            </a:r>
            <a:endParaRPr lang="en-US" sz="1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Ուղեցույց</a:t>
            </a:r>
            <a:endParaRPr lang="en-US" sz="20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FA12F-C9B5-4131-AAF2-C81E968C85E8}"/>
              </a:ext>
            </a:extLst>
          </p:cNvPr>
          <p:cNvSpPr txBox="1"/>
          <p:nvPr/>
        </p:nvSpPr>
        <p:spPr>
          <a:xfrm>
            <a:off x="300709" y="3825739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Համակարգչային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համակարգ</a:t>
            </a:r>
            <a:endParaRPr lang="en-US" sz="1800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Բոտնետներ</a:t>
            </a:r>
            <a:endParaRPr lang="en-US" sz="1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Անդրսահմանային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կարգով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մուտք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գործելւ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Ինքնության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գողություն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1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 algn="just">
              <a:buFont typeface="+mj-lt"/>
              <a:buAutoNum type="arabicPeriod"/>
              <a:defRPr/>
            </a:pP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</a:t>
            </a:r>
            <a:r>
              <a:rPr lang="hy-AM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աշխված </a:t>
            </a:r>
            <a:r>
              <a:rPr lang="hy-AM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ժխտումը սպասարկման </a:t>
            </a:r>
            <a:r>
              <a:rPr lang="hy-AM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հարձակ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ման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( 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DDOS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հարձակումներ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 algn="just">
              <a:buFont typeface="+mj-lt"/>
              <a:buAutoNum type="arabicPeriod"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Կարևոր</a:t>
            </a:r>
            <a:r>
              <a:rPr lang="en-US" dirty="0" smtClean="0">
                <a:latin typeface="Sylfaen" panose="010A0502050306030303" pitchFamily="18" charset="0"/>
              </a:rPr>
              <a:t> ե</a:t>
            </a:r>
            <a:r>
              <a:rPr lang="hy-AM" dirty="0" smtClean="0">
                <a:latin typeface="Sylfaen" panose="010A0502050306030303" pitchFamily="18" charset="0"/>
              </a:rPr>
              <a:t>նթակառուցվածքների</a:t>
            </a:r>
            <a:r>
              <a:rPr lang="hy-AM" dirty="0">
                <a:latin typeface="Sylfaen" panose="010A0502050306030303" pitchFamily="18" charset="0"/>
              </a:rPr>
              <a:t> 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վրա</a:t>
            </a:r>
            <a:r>
              <a:rPr lang="en-US" sz="1800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հարձակումներ</a:t>
            </a:r>
            <a:endParaRPr lang="en-US" sz="1800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0B884-A72F-46D9-93E7-1958E493B9E8}"/>
              </a:ext>
            </a:extLst>
          </p:cNvPr>
          <p:cNvSpPr txBox="1"/>
          <p:nvPr/>
        </p:nvSpPr>
        <p:spPr>
          <a:xfrm>
            <a:off x="4807074" y="3825739"/>
            <a:ext cx="4036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Վնասակար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ծրագիր</a:t>
            </a:r>
            <a:r>
              <a:rPr lang="en-US" dirty="0" smtClean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Սպամ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20015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Ընտրությունների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միջամտություն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en-US" dirty="0" err="1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բաժանորդների</a:t>
            </a:r>
            <a:r>
              <a:rPr lang="en-US" dirty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մասին</a:t>
            </a:r>
            <a:r>
              <a:rPr lang="en-US" dirty="0" smtClean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տեղեկատվության</a:t>
            </a:r>
            <a:r>
              <a:rPr lang="en-US" dirty="0" smtClean="0">
                <a:solidFill>
                  <a:prstClr val="black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ա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րտադրության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200150" lvl="1" indent="-45720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Ահաբեկչություն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39CC4E-6B81-41D5-8FBA-98E336DB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28059"/>
            <a:ext cx="7992888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T-CY issues Guidance Notes to facilitate effective use and implementation of Budapest Convention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 Notes prepared considering legal, policy &amp; technological developments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 Note: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system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Botnets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Transborder access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Identity theft 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DDOS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attacks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Critical infrastructure attacks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Malware 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Spam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Election Interference 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orders for subscriber information</a:t>
            </a:r>
          </a:p>
          <a:p>
            <a:pPr marL="1200150" lvl="1" indent="-457200" algn="just" eaLnBrk="1" hangingPunct="1">
              <a:buFont typeface="+mj-lt"/>
              <a:buAutoNum type="arabicPeriod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Terrorism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3CBE44-0951-4620-BE84-8E2D4559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257CA0-4A24-400C-9D91-2101009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EC126C15-E7BE-45E4-B914-E392617C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5317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Օրինակ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բոտնետների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կիրառելիությունը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6" name="Picture 2" descr="Image result for botnet">
            <a:extLst>
              <a:ext uri="{FF2B5EF4-FFF2-40B4-BE49-F238E27FC236}">
                <a16:creationId xmlns:a16="http://schemas.microsoft.com/office/drawing/2014/main" id="{614AE55E-F1CF-4E95-A714-322B3623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1" y="1060856"/>
            <a:ext cx="9139179" cy="55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Իրականություն</a:t>
            </a:r>
            <a:endParaRPr lang="en-GB" sz="2700" b="1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FF4C3-D1CE-4CD6-B3AF-33BCF6461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10"/>
          <a:stretch/>
        </p:blipFill>
        <p:spPr>
          <a:xfrm>
            <a:off x="-6067" y="927232"/>
            <a:ext cx="9150068" cy="56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Օրինակ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՝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ֆիշինգի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(phishing)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կիրառելիությունը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3CBE44-0951-4620-BE84-8E2D4559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257CA0-4A24-400C-9D91-2101009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94037595-D565-40A5-9250-0F29D353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9065"/>
            <a:ext cx="9144001" cy="55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Օրինակ</a:t>
            </a:r>
            <a:r>
              <a:rPr lang="en-GB" sz="2700" dirty="0" smtClean="0">
                <a:solidFill>
                  <a:schemeClr val="bg1"/>
                </a:solidFill>
                <a:latin typeface="Verdana" panose="020B0604030504040204" pitchFamily="34" charset="0"/>
              </a:rPr>
              <a:t>՝ </a:t>
            </a:r>
            <a:r>
              <a:rPr lang="en-GB" sz="27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ֆիշինգի</a:t>
            </a:r>
            <a:r>
              <a:rPr lang="en-GB" sz="27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կիրառելիությունը</a:t>
            </a:r>
            <a:r>
              <a:rPr lang="en-GB" sz="27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lang="en-GB" sz="27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3CBE44-0951-4620-BE84-8E2D4559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257CA0-4A24-400C-9D91-2101009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7CBA-8FA0-49AA-8458-C89FB2ED9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7" t="22652" r="26855" b="17133"/>
          <a:stretch/>
        </p:blipFill>
        <p:spPr>
          <a:xfrm>
            <a:off x="0" y="1052513"/>
            <a:ext cx="9136062" cy="55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70" y="0"/>
            <a:ext cx="864973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Օրինակ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</a:rPr>
              <a:t>Ձայնի միջոցով ինտերնետի արձանագրությ</a:t>
            </a:r>
            <a:r>
              <a:rPr lang="en-US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ան</a:t>
            </a:r>
            <a:r>
              <a:rPr lang="en-US" sz="2700" dirty="0">
                <a:solidFill>
                  <a:schemeClr val="bg1"/>
                </a:solidFill>
                <a:latin typeface="Sylfaen" panose="010A0502050306030303" pitchFamily="18" charset="0"/>
              </a:rPr>
              <a:t>( 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VoIP)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կիրառելիությունը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3CBE44-0951-4620-BE84-8E2D4559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257CA0-4A24-400C-9D91-2101009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pic>
        <p:nvPicPr>
          <p:cNvPr id="4" name="Picture 2" descr="Image result for voice over ip crime">
            <a:extLst>
              <a:ext uri="{FF2B5EF4-FFF2-40B4-BE49-F238E27FC236}">
                <a16:creationId xmlns:a16="http://schemas.microsoft.com/office/drawing/2014/main" id="{FB1BD058-45E9-43D5-956C-5209B4D28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r="13536"/>
          <a:stretch/>
        </p:blipFill>
        <p:spPr bwMode="auto">
          <a:xfrm>
            <a:off x="0" y="1052513"/>
            <a:ext cx="9144000" cy="5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Օրինակ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</a:rPr>
              <a:t>Ձայնի միջոցով ինտերնետի արձանագրությ</a:t>
            </a:r>
            <a:r>
              <a:rPr lang="en-US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ան</a:t>
            </a:r>
            <a:r>
              <a:rPr lang="en-US" sz="2700" dirty="0">
                <a:solidFill>
                  <a:schemeClr val="bg1"/>
                </a:solidFill>
                <a:latin typeface="Sylfaen" panose="010A0502050306030303" pitchFamily="18" charset="0"/>
              </a:rPr>
              <a:t>( 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VoIP)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կիրառելիությունը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39CC4E-6B81-41D5-8FBA-98E336DB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874485"/>
            <a:ext cx="79525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Բուդապեշտի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սահմանված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հանցագործությունները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ընթացակարգային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դրույթները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չեզոք-հարթակ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endParaRPr lang="en-US" dirty="0">
              <a:latin typeface="Sylfaen" panose="010A0502050306030303" pitchFamily="18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Sylfaen" panose="010A0502050306030303" pitchFamily="18" charset="0"/>
              </a:rPr>
              <a:t>21-րդ </a:t>
            </a:r>
            <a:r>
              <a:rPr lang="en-US" dirty="0" err="1">
                <a:latin typeface="Sylfaen" panose="010A0502050306030303" pitchFamily="18" charset="0"/>
              </a:rPr>
              <a:t>հոդվածը</a:t>
            </a:r>
            <a:r>
              <a:rPr lang="en-US" dirty="0">
                <a:latin typeface="Sylfaen" panose="010A0502050306030303" pitchFamily="18" charset="0"/>
              </a:rPr>
              <a:t> (</a:t>
            </a:r>
            <a:r>
              <a:rPr lang="en-US" dirty="0" err="1">
                <a:latin typeface="Sylfaen" panose="010A0502050306030303" pitchFamily="18" charset="0"/>
              </a:rPr>
              <a:t>Պարունակվող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որսումը</a:t>
            </a:r>
            <a:r>
              <a:rPr lang="en-US" dirty="0">
                <a:latin typeface="Sylfaen" panose="010A0502050306030303" pitchFamily="18" charset="0"/>
              </a:rPr>
              <a:t>) </a:t>
            </a:r>
            <a:r>
              <a:rPr lang="en-US" dirty="0" err="1">
                <a:latin typeface="Sylfaen" panose="010A0502050306030303" pitchFamily="18" charset="0"/>
              </a:rPr>
              <a:t>հնարավորություն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տալիս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որսալու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ցանկացած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տեսակի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բովանդակություն</a:t>
            </a:r>
            <a:r>
              <a:rPr lang="en-US" dirty="0">
                <a:latin typeface="Sylfaen" panose="010A0502050306030303" pitchFamily="18" charset="0"/>
              </a:rPr>
              <a:t>  և </a:t>
            </a:r>
            <a:r>
              <a:rPr lang="en-US" dirty="0" err="1">
                <a:latin typeface="Sylfaen" panose="010A0502050306030303" pitchFamily="18" charset="0"/>
              </a:rPr>
              <a:t>ներառում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hy-AM" dirty="0">
                <a:latin typeface="Sylfaen" panose="010A0502050306030303" pitchFamily="18" charset="0"/>
              </a:rPr>
              <a:t>ձայնի միջոցով ինտերնետի արձանագրությ</a:t>
            </a:r>
            <a:r>
              <a:rPr lang="en-US" dirty="0" err="1">
                <a:latin typeface="Sylfaen" panose="010A0502050306030303" pitchFamily="18" charset="0"/>
              </a:rPr>
              <a:t>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en-US" dirty="0" smtClean="0">
              <a:latin typeface="Sylfaen" panose="010A0502050306030303" pitchFamily="18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Sylfaen" panose="010A0502050306030303" pitchFamily="18" charset="0"/>
              </a:rPr>
              <a:t>«</a:t>
            </a:r>
            <a:r>
              <a:rPr lang="en-US" dirty="0" err="1">
                <a:latin typeface="Sylfaen" panose="010A0502050306030303" pitchFamily="18" charset="0"/>
              </a:rPr>
              <a:t>Ծ</a:t>
            </a:r>
            <a:r>
              <a:rPr lang="en-US" dirty="0" err="1" smtClean="0">
                <a:latin typeface="Sylfaen" panose="010A0502050306030303" pitchFamily="18" charset="0"/>
              </a:rPr>
              <a:t>առայություն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մատուցող</a:t>
            </a:r>
            <a:r>
              <a:rPr lang="en-US" dirty="0">
                <a:latin typeface="Sylfaen" panose="010A0502050306030303" pitchFamily="18" charset="0"/>
              </a:rPr>
              <a:t>» </a:t>
            </a:r>
            <a:r>
              <a:rPr lang="en-US" dirty="0" err="1">
                <a:latin typeface="Sylfaen" panose="010A0502050306030303" pitchFamily="18" charset="0"/>
              </a:rPr>
              <a:t>սահմանումը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ներառում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hy-AM" dirty="0">
                <a:latin typeface="Sylfaen" panose="010A0502050306030303" pitchFamily="18" charset="0"/>
              </a:rPr>
              <a:t>ձայնի միջոցով ինտերնետի արձանագրությ</a:t>
            </a:r>
            <a:r>
              <a:rPr lang="en-US" dirty="0" err="1">
                <a:latin typeface="Sylfaen" panose="010A0502050306030303" pitchFamily="18" charset="0"/>
              </a:rPr>
              <a:t>ան</a:t>
            </a:r>
            <a:r>
              <a:rPr lang="en-US" dirty="0">
                <a:latin typeface="Sylfaen" panose="010A0502050306030303" pitchFamily="18" charset="0"/>
              </a:rPr>
              <a:t> (VoIP) </a:t>
            </a:r>
            <a:r>
              <a:rPr lang="en-US" dirty="0" err="1">
                <a:latin typeface="Sylfaen" panose="010A0502050306030303" pitchFamily="18" charset="0"/>
              </a:rPr>
              <a:t>ծառայություններ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մատուցողներ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 </a:t>
            </a:r>
            <a:endParaRPr lang="en-US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Օրինակ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hy-AM" sz="2700" dirty="0">
                <a:solidFill>
                  <a:schemeClr val="bg1"/>
                </a:solidFill>
                <a:latin typeface="Sylfaen" panose="010A0502050306030303" pitchFamily="18" charset="0"/>
              </a:rPr>
              <a:t>Ձայնի միջոցով ինտերնետի արձանագրությ</a:t>
            </a:r>
            <a:r>
              <a:rPr lang="en-US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ան</a:t>
            </a:r>
            <a:r>
              <a:rPr lang="en-US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(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VoIP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en-GB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2A5B6-C445-43E8-BA20-F364E6F5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1045270"/>
            <a:ext cx="9144000" cy="56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Օրինակ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Ահաբեկչության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կիրառելիությունը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3CBE44-0951-4620-BE84-8E2D4559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257CA0-4A24-400C-9D91-2101009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pic>
        <p:nvPicPr>
          <p:cNvPr id="5" name="Picture 2" descr="Image result for cyber terrorism">
            <a:extLst>
              <a:ext uri="{FF2B5EF4-FFF2-40B4-BE49-F238E27FC236}">
                <a16:creationId xmlns:a16="http://schemas.microsoft.com/office/drawing/2014/main" id="{D037C83C-599A-4F72-B917-49AEE022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79221" cy="55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19" y="235879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Բուդապեշտի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Կոնվենցիան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.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Շրջանակը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122F3459-C909-4A75-8C50-90D04D3C4B22}"/>
              </a:ext>
            </a:extLst>
          </p:cNvPr>
          <p:cNvSpPr txBox="1"/>
          <p:nvPr/>
        </p:nvSpPr>
        <p:spPr>
          <a:xfrm>
            <a:off x="157142" y="1206554"/>
            <a:ext cx="2786062" cy="989501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Sylfaen" panose="010A0502050306030303" pitchFamily="18" charset="0"/>
                <a:cs typeface="Verdana"/>
              </a:rPr>
              <a:t>Ք</a:t>
            </a:r>
            <a:r>
              <a:rPr lang="hy-AM" sz="2400" b="1" dirty="0">
                <a:latin typeface="Sylfaen" panose="010A0502050306030303" pitchFamily="18" charset="0"/>
                <a:cs typeface="Verdana"/>
              </a:rPr>
              <a:t>րեորեն պատժելի</a:t>
            </a:r>
            <a:r>
              <a:rPr lang="en-US" sz="24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2400" b="1" dirty="0" err="1">
                <a:latin typeface="Sylfaen" panose="010A0502050306030303" pitchFamily="18" charset="0"/>
                <a:cs typeface="Verdana"/>
              </a:rPr>
              <a:t>արարք</a:t>
            </a:r>
            <a:endParaRPr lang="en-US" sz="2400" b="1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մուտք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կերպով հաղորդակցություն գաղտնի որսալը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Միջամտություն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մեջ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Համակարգի աղավաղում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Սարքերի չարաշահում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Համակարգչին առնչվող </a:t>
            </a:r>
            <a:r>
              <a:rPr lang="hy-AM" sz="1900" dirty="0" smtClean="0">
                <a:latin typeface="Sylfaen" panose="010A0502050306030303" pitchFamily="18" charset="0"/>
                <a:cs typeface="Verdana"/>
              </a:rPr>
              <a:t>խարդախություն</a:t>
            </a:r>
            <a:r>
              <a:rPr lang="en-US" sz="1900" dirty="0" err="1" smtClean="0">
                <a:latin typeface="Sylfaen" panose="010A0502050306030303" pitchFamily="18" charset="0"/>
                <a:cs typeface="Verdana"/>
              </a:rPr>
              <a:t>ներ</a:t>
            </a:r>
            <a:r>
              <a:rPr lang="en-US" sz="190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 smtClean="0">
                <a:latin typeface="Sylfaen" panose="010A0502050306030303" pitchFamily="18" charset="0"/>
                <a:cs typeface="Verdana"/>
              </a:rPr>
              <a:t>խարդախություն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Մանկական պոռնոգրաֆիա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Հեղինակային իրավունքի և հարակից իրավունքների խախտման վերաբերյալ հանցագործություններ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Փորձ և օգնում կամ դրդում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Կ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որպորատիվ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պատասխանատվություն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816E88E6-EA52-4247-B5D5-047E57E73689}"/>
              </a:ext>
            </a:extLst>
          </p:cNvPr>
          <p:cNvSpPr txBox="1"/>
          <p:nvPr/>
        </p:nvSpPr>
        <p:spPr>
          <a:xfrm>
            <a:off x="6372201" y="1142663"/>
            <a:ext cx="2570163" cy="123880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Միջազգային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համագործակցություն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Հանձնում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Փոխադարձ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իրավական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աջակցություն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Ինքնաբերական տեղեկատվություն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Պահված համակարգչային տվյալների արագ 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Պահպանվող փոխանցված տվյալների արագացված հայտնումը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Մ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ուտքի հետ կապված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նդրսահմանային կարգով մուտք գործելը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իրական ժամանակում հավաքման գործում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Փոխադարձ աջակցություն` կապված տվյալների բովանդակության հետ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24՟/7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ցանցը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22" name="Textfeld 16">
            <a:extLst>
              <a:ext uri="{FF2B5EF4-FFF2-40B4-BE49-F238E27FC236}">
                <a16:creationId xmlns:a16="http://schemas.microsoft.com/office/drawing/2014/main" id="{BE61849B-3968-42A3-875B-C76348F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66" y="1536011"/>
            <a:ext cx="642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sp>
        <p:nvSpPr>
          <p:cNvPr id="23" name="Textfeld 17">
            <a:extLst>
              <a:ext uri="{FF2B5EF4-FFF2-40B4-BE49-F238E27FC236}">
                <a16:creationId xmlns:a16="http://schemas.microsoft.com/office/drawing/2014/main" id="{26F4C5A9-43A7-4D33-9D55-625FFF7A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03" y="1536011"/>
            <a:ext cx="642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cxnSp>
        <p:nvCxnSpPr>
          <p:cNvPr id="24" name="Form 20">
            <a:extLst>
              <a:ext uri="{FF2B5EF4-FFF2-40B4-BE49-F238E27FC236}">
                <a16:creationId xmlns:a16="http://schemas.microsoft.com/office/drawing/2014/main" id="{2AD0CD19-4C49-4F41-86A9-7B7448FB4058}"/>
              </a:ext>
            </a:extLst>
          </p:cNvPr>
          <p:cNvCxnSpPr>
            <a:stCxn id="20" idx="2"/>
          </p:cNvCxnSpPr>
          <p:nvPr/>
        </p:nvCxnSpPr>
        <p:spPr>
          <a:xfrm rot="5400000" flipH="1" flipV="1">
            <a:off x="1299682" y="6029050"/>
            <a:ext cx="5323011" cy="4822030"/>
          </a:xfrm>
          <a:prstGeom prst="bentConnector3">
            <a:avLst>
              <a:gd name="adj1" fmla="val -4295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7">
            <a:extLst>
              <a:ext uri="{FF2B5EF4-FFF2-40B4-BE49-F238E27FC236}">
                <a16:creationId xmlns:a16="http://schemas.microsoft.com/office/drawing/2014/main" id="{954E8C3C-7E2E-48EF-B26C-3D675EC5669B}"/>
              </a:ext>
            </a:extLst>
          </p:cNvPr>
          <p:cNvCxnSpPr/>
          <p:nvPr/>
        </p:nvCxnSpPr>
        <p:spPr>
          <a:xfrm>
            <a:off x="4586266" y="3994831"/>
            <a:ext cx="0" cy="200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3">
            <a:extLst>
              <a:ext uri="{FF2B5EF4-FFF2-40B4-BE49-F238E27FC236}">
                <a16:creationId xmlns:a16="http://schemas.microsoft.com/office/drawing/2014/main" id="{FE098AA4-0D98-4207-94EB-43432807C98D}"/>
              </a:ext>
            </a:extLst>
          </p:cNvPr>
          <p:cNvSpPr txBox="1"/>
          <p:nvPr/>
        </p:nvSpPr>
        <p:spPr>
          <a:xfrm>
            <a:off x="3443265" y="1271008"/>
            <a:ext cx="2428875" cy="594008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Ընթացակարգային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գործիքներ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րագ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մասնակի հայտնաբերումը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Որոնում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առգրավում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րտադրության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թույլտվություն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Փոխանցվող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հավաքումը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իրական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ժամանակում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Պարունակվող տվյալների որսումը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7" name="Textfeld 18">
            <a:extLst>
              <a:ext uri="{FF2B5EF4-FFF2-40B4-BE49-F238E27FC236}">
                <a16:creationId xmlns:a16="http://schemas.microsoft.com/office/drawing/2014/main" id="{B2A85D97-2DC4-4488-9B4C-A36ECD208C47}"/>
              </a:ext>
            </a:extLst>
          </p:cNvPr>
          <p:cNvSpPr txBox="1"/>
          <p:nvPr/>
        </p:nvSpPr>
        <p:spPr>
          <a:xfrm>
            <a:off x="2833803" y="6210287"/>
            <a:ext cx="19637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cs typeface="Verdana"/>
              </a:rPr>
              <a:t>Ներդաշնակություն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00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Օրինակ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Ահաբեկչության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</a:rPr>
              <a:t>կիրառելիությունը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3CBE44-0951-4620-BE84-8E2D4559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257CA0-4A24-400C-9D91-2101009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65451-7A65-4E6A-9754-09456F7B9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1" y="1112324"/>
            <a:ext cx="8037871" cy="54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D27D9AC-4ADB-45D9-AFA6-8E0CDEC5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31904"/>
            <a:ext cx="80668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ԱՌԱՍՊԵԼ </a:t>
            </a:r>
            <a:endParaRPr lang="en-US" sz="3200" b="1" dirty="0">
              <a:solidFill>
                <a:srgbClr val="FF0000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y-AM" sz="3200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 կոնվենցիան </a:t>
            </a:r>
            <a:r>
              <a:rPr lang="hy-AM" sz="3200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միայն կիբերհանցագործությունների մասին պայմանագիր </a:t>
            </a:r>
            <a:r>
              <a:rPr lang="hy-AM" sz="3200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է</a:t>
            </a:r>
            <a:endParaRPr lang="en-GB" sz="3200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440D332-1417-4A98-BC4A-09D5E690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5179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Առասպել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charset="0"/>
            </a:endParaRPr>
          </a:p>
        </p:txBody>
      </p:sp>
      <p:pic>
        <p:nvPicPr>
          <p:cNvPr id="1026" name="Picture 2" descr="Big loopholes lurk in African cybercrime law – where it even exists">
            <a:extLst>
              <a:ext uri="{FF2B5EF4-FFF2-40B4-BE49-F238E27FC236}">
                <a16:creationId xmlns:a16="http://schemas.microsoft.com/office/drawing/2014/main" id="{3253D5C2-773C-4E80-B62C-02145852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08" y="3510621"/>
            <a:ext cx="6552728" cy="31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5292729" y="2068513"/>
            <a:ext cx="312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en-GB" sz="2400">
              <a:latin typeface="Verdana" panose="020B0604030504040204" pitchFamily="34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Իրականություն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1988840"/>
            <a:ext cx="835292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Բուդապեշտի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միայն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մասին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պայմանագիր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չէ</a:t>
            </a:r>
            <a:endParaRPr lang="en-US" dirty="0">
              <a:latin typeface="Sylfaen" panose="010A05020503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anose="010A0502050306030303" pitchFamily="18" charset="0"/>
              </a:rPr>
              <a:t>Այն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հնարավորություն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ստեղծում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ընթացակարգային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դրույթների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միջազգային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համագործակցության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մեխանիզմի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իրագործումը</a:t>
            </a:r>
            <a:r>
              <a:rPr lang="en-US" dirty="0">
                <a:latin typeface="Sylfaen" panose="010A0502050306030303" pitchFamily="18" charset="0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Sylfaen" panose="010A0502050306030303" pitchFamily="18" charset="0"/>
              </a:rPr>
              <a:t>Բուդապեշտի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համապատասխան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սահմանված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նկատմամբ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համակարգի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միջոցով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կատարված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այլ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նկատմամբ</a:t>
            </a:r>
            <a:r>
              <a:rPr lang="en-US" dirty="0">
                <a:latin typeface="Sylfaen" panose="010A0502050306030303" pitchFamily="18" charset="0"/>
              </a:rPr>
              <a:t>. </a:t>
            </a:r>
            <a:endParaRPr lang="en-US" dirty="0" smtClean="0">
              <a:latin typeface="Sylfaen" panose="010A05020503060303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Ցանկացած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էլեկտրոնային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ձևով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ապացույցների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հավաքում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փոխանակում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pPr algn="just"/>
            <a:r>
              <a:rPr lang="en-US" dirty="0">
                <a:latin typeface="Sylfaen" panose="010A0502050306030303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2602" y="1329095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ԻՐԱԿԱՆՈՒԹՅՈՒՆ</a:t>
            </a:r>
            <a:endParaRPr lang="en-US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3272" y="1152939"/>
            <a:ext cx="8720728" cy="727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endParaRPr lang="en-GB" sz="1800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		</a:t>
            </a:r>
            <a:r>
              <a:rPr lang="en-GB" sz="2200" b="1" kern="0" dirty="0" err="1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GB" sz="22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14 </a:t>
            </a:r>
            <a:r>
              <a:rPr lang="en-GB" sz="22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GB" sz="2200" b="1" kern="0" dirty="0" err="1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էլեկտրոնային</a:t>
            </a:r>
            <a:r>
              <a:rPr lang="en-GB" sz="22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ձևով</a:t>
            </a:r>
            <a:r>
              <a:rPr lang="en-GB" sz="22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ապացույցների</a:t>
            </a:r>
            <a:r>
              <a:rPr lang="en-GB" sz="22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հավաքում</a:t>
            </a:r>
            <a:r>
              <a:rPr lang="en-GB" sz="22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  <a:endParaRPr lang="en-GB" sz="2200" b="1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2200" dirty="0" smtClean="0">
                <a:latin typeface="Sylfaen" panose="010A0502050306030303" pitchFamily="18" charset="0"/>
              </a:rPr>
              <a:t>Բացի </a:t>
            </a:r>
            <a:r>
              <a:rPr lang="hy-AM" sz="2200" dirty="0">
                <a:latin typeface="Sylfaen" panose="010A0502050306030303" pitchFamily="18" charset="0"/>
              </a:rPr>
              <a:t>21-րդ հոդվածում նշվածից` յուրաքանչյուր Կողմ կկիրառի սույն հոդվածի 1-ին կետում սահմանված իրավասությունները և ընթացակարգերը</a:t>
            </a:r>
            <a:r>
              <a:rPr lang="hy-AM" sz="2200" dirty="0" smtClean="0">
                <a:latin typeface="Sylfaen" panose="010A0502050306030303" pitchFamily="18" charset="0"/>
              </a:rPr>
              <a:t>.</a:t>
            </a:r>
            <a:endParaRPr lang="en-US" sz="2200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ա) սույն Կոնվենցիայի 2-11-րդ հոդվածների համաձայն սահմանված քրեական </a:t>
            </a:r>
            <a:r>
              <a:rPr lang="hy-AM" sz="2200" dirty="0" smtClean="0">
                <a:latin typeface="Sylfaen" panose="010A0502050306030303" pitchFamily="18" charset="0"/>
              </a:rPr>
              <a:t>հանցագործությունները,</a:t>
            </a:r>
            <a:endParaRPr lang="en-US" sz="2200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 smtClean="0">
                <a:latin typeface="Sylfaen" panose="010A0502050306030303" pitchFamily="18" charset="0"/>
              </a:rPr>
              <a:t>բ</a:t>
            </a:r>
            <a:r>
              <a:rPr lang="hy-AM" sz="2200" dirty="0">
                <a:latin typeface="Sylfaen" panose="010A0502050306030303" pitchFamily="18" charset="0"/>
              </a:rPr>
              <a:t>) այլ քրեական հանցագործություններ՝ կատարված համակարգչային համակարգի միջոցով, </a:t>
            </a:r>
            <a:r>
              <a:rPr lang="hy-AM" sz="2200" dirty="0" smtClean="0">
                <a:latin typeface="Sylfaen" panose="010A0502050306030303" pitchFamily="18" charset="0"/>
              </a:rPr>
              <a:t>և</a:t>
            </a:r>
            <a:endParaRPr lang="en-US" sz="2200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 smtClean="0">
                <a:latin typeface="Sylfaen" panose="010A0502050306030303" pitchFamily="18" charset="0"/>
              </a:rPr>
              <a:t>գ) քրեական </a:t>
            </a:r>
            <a:r>
              <a:rPr lang="hy-AM" sz="2200" dirty="0">
                <a:latin typeface="Sylfaen" panose="010A0502050306030303" pitchFamily="18" charset="0"/>
              </a:rPr>
              <a:t>հանցագործության` էլեկտրոնային ձևով ապացույցների հավաքում:</a:t>
            </a:r>
          </a:p>
          <a:p>
            <a:pPr marL="0" indent="0" algn="just">
              <a:buNone/>
            </a:pPr>
            <a:endParaRPr lang="en-GB" sz="1800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35E22EF-33BF-41C2-84F4-B2B815E2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4F8A37-9926-4C9F-A81F-93476634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12E78C0-96B6-48A3-A63B-942BCF56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392"/>
            <a:ext cx="7777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7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Իրականություն</a:t>
            </a:r>
            <a:r>
              <a:rPr lang="en-GB" sz="27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7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7016" y="171105"/>
            <a:ext cx="8856984" cy="58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endParaRPr lang="en-GB" sz="1800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		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14 (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էլեկտրոնային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ձևով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ապացույցների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հավաքում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Բացի 21-րդ հոդվածում նշվածից` յուրաքանչյուր Կողմ կկիրառի սույն հոդվածի 1-ին կետում սահմանված իրավասությունները և ընթացակարգերը.</a:t>
            </a: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ա) </a:t>
            </a:r>
            <a:r>
              <a:rPr lang="hy-AM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սույն Կոնվենցիայի 2-11-րդ հոդվածների </a:t>
            </a:r>
            <a:r>
              <a:rPr lang="hy-AM" sz="2200" dirty="0">
                <a:latin typeface="Sylfaen" panose="010A0502050306030303" pitchFamily="18" charset="0"/>
              </a:rPr>
              <a:t>համաձայն սահմանված </a:t>
            </a:r>
            <a:r>
              <a:rPr lang="hy-AM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քրեական հանցագործությունները</a:t>
            </a:r>
            <a:r>
              <a:rPr lang="hy-AM" sz="2200" dirty="0">
                <a:latin typeface="Sylfaen" panose="010A0502050306030303" pitchFamily="18" charset="0"/>
              </a:rPr>
              <a:t>,</a:t>
            </a: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բ) այլ քրեական հանցագործություններ՝ կատարված համակարգչային համակարգի միջոցով, և</a:t>
            </a: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գ) քրեական հանցագործության` էլեկտրոնային ձևով ապացույցների հավաքում:</a:t>
            </a:r>
          </a:p>
          <a:p>
            <a:pPr marL="0" indent="0" algn="just">
              <a:buNone/>
            </a:pPr>
            <a:endParaRPr lang="en-GB" sz="1800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35E22EF-33BF-41C2-84F4-B2B815E2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4F8A37-9926-4C9F-A81F-93476634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12E78C0-96B6-48A3-A63B-942BCF56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392"/>
            <a:ext cx="7777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Իրականություն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GB" sz="27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7016" y="171105"/>
            <a:ext cx="8856984" cy="60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endParaRPr lang="en-GB" sz="1800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		</a:t>
            </a:r>
            <a:endParaRPr lang="en-GB" sz="1800" b="1" kern="0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800" b="1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b="1" kern="0" dirty="0" err="1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GB" sz="2200" b="1" kern="0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14 (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էլեկտրոնային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ձևով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ապացույցների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2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հավաքում</a:t>
            </a:r>
            <a:r>
              <a:rPr lang="en-GB" sz="22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Բացի 21-րդ հոդվածում նշվածից` յուրաքանչյուր Կողմ կկիրառի սույն հոդվածի 1-ին կետում սահմանված իրավասությունները և ընթացակարգերը.</a:t>
            </a: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ա) սույն Կոնվենցիայի 2-11-րդ հոդվածների համաձայն սահմանված քրեական հանցագործությունները,</a:t>
            </a: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բ) </a:t>
            </a:r>
            <a:r>
              <a:rPr lang="hy-AM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այլ քրեական հանցագործություններ՝ կատարված համակարգչային համակարգի միջոցով</a:t>
            </a:r>
            <a:r>
              <a:rPr lang="hy-AM" sz="2200" dirty="0">
                <a:latin typeface="Sylfaen" panose="010A0502050306030303" pitchFamily="18" charset="0"/>
              </a:rPr>
              <a:t>, և</a:t>
            </a:r>
            <a:endParaRPr lang="en-US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2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dirty="0">
                <a:latin typeface="Sylfaen" panose="010A0502050306030303" pitchFamily="18" charset="0"/>
              </a:rPr>
              <a:t>գ) քրեական հանցագործության` էլեկտրոնային ձևով ապացույցների հավաքում:</a:t>
            </a:r>
          </a:p>
          <a:p>
            <a:pPr marL="0" indent="0" algn="just">
              <a:buNone/>
            </a:pPr>
            <a:endParaRPr lang="en-GB" sz="1800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35E22EF-33BF-41C2-84F4-B2B815E2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4F8A37-9926-4C9F-A81F-93476634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12E78C0-96B6-48A3-A63B-942BCF56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392"/>
            <a:ext cx="7777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Իրականություն</a:t>
            </a:r>
            <a:endParaRPr lang="en-GB" sz="31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7016" y="171105"/>
            <a:ext cx="8856984" cy="58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endParaRPr lang="en-GB" sz="2200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2200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sz="2200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2000" kern="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		</a:t>
            </a:r>
            <a:r>
              <a:rPr lang="en-GB" sz="28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GB" sz="28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14 (</a:t>
            </a:r>
            <a:r>
              <a:rPr lang="en-GB" sz="28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էլեկտրոնային</a:t>
            </a:r>
            <a:r>
              <a:rPr lang="en-GB" sz="28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8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ձևով</a:t>
            </a:r>
            <a:r>
              <a:rPr lang="en-GB" sz="28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8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ապացույցների</a:t>
            </a:r>
            <a:r>
              <a:rPr lang="en-GB" sz="28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GB" sz="2800" b="1" kern="0" dirty="0" err="1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հավաքում</a:t>
            </a:r>
            <a:r>
              <a:rPr lang="en-GB" sz="2800" b="1" kern="0" dirty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hy-AM" sz="2800" dirty="0">
                <a:latin typeface="Sylfaen" panose="010A0502050306030303" pitchFamily="18" charset="0"/>
              </a:rPr>
              <a:t>Բացի 21-րդ հոդվածում նշվածից` յուրաքանչյուր Կողմ կկիրառի սույն հոդվածի 1-ին կետում սահմանված իրավասությունները և ընթացակարգերը.</a:t>
            </a:r>
            <a:endParaRPr lang="en-US" sz="28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8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800" dirty="0">
                <a:latin typeface="Sylfaen" panose="010A0502050306030303" pitchFamily="18" charset="0"/>
              </a:rPr>
              <a:t>ա) սույն Կոնվենցիայի 2-11-րդ հոդվածների համաձայն սահմանված քրեական հանցագործությունները,</a:t>
            </a:r>
            <a:endParaRPr lang="en-US" sz="28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28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800" dirty="0">
                <a:latin typeface="Sylfaen" panose="010A0502050306030303" pitchFamily="18" charset="0"/>
              </a:rPr>
              <a:t>բ) այլ քրեական հանցագործություններ՝ կատարված համակարգչային համակարգի միջոցով, և</a:t>
            </a:r>
            <a:endParaRPr lang="en-US" sz="28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hy-AM" sz="28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800" dirty="0">
                <a:latin typeface="Sylfaen" panose="010A0502050306030303" pitchFamily="18" charset="0"/>
              </a:rPr>
              <a:t>գ) </a:t>
            </a:r>
            <a:r>
              <a:rPr lang="hy-AM" sz="2800" b="1" dirty="0">
                <a:solidFill>
                  <a:srgbClr val="FF0000"/>
                </a:solidFill>
                <a:latin typeface="Sylfaen" panose="010A0502050306030303" pitchFamily="18" charset="0"/>
              </a:rPr>
              <a:t>քրեական հանցագործության` էլեկտրոնային ձևով ապացույցների հավաքում</a:t>
            </a:r>
            <a:r>
              <a:rPr lang="hy-AM" sz="2800" dirty="0">
                <a:latin typeface="Sylfaen" panose="010A0502050306030303" pitchFamily="18" charset="0"/>
              </a:rPr>
              <a:t>:</a:t>
            </a:r>
          </a:p>
          <a:p>
            <a:pPr marL="0" indent="0" algn="just">
              <a:buNone/>
            </a:pPr>
            <a:endParaRPr lang="en-GB" sz="2000" dirty="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35E22EF-33BF-41C2-84F4-B2B815E2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4F8A37-9926-4C9F-A81F-93476634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12E78C0-96B6-48A3-A63B-942BCF56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392"/>
            <a:ext cx="7777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Իրականություն</a:t>
            </a:r>
            <a:endParaRPr lang="en-GB" sz="31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77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733627"/>
              </p:ext>
            </p:extLst>
          </p:nvPr>
        </p:nvGraphicFramePr>
        <p:xfrm>
          <a:off x="88522" y="1360420"/>
          <a:ext cx="8454262" cy="505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924" y="1789471"/>
            <a:ext cx="1260704" cy="1260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41407" y="95343"/>
            <a:ext cx="5881049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հարթությունը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57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78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94D61-C432-964B-BFBF-EB29D1BB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750280"/>
              </p:ext>
            </p:extLst>
          </p:nvPr>
        </p:nvGraphicFramePr>
        <p:xfrm>
          <a:off x="88522" y="1360420"/>
          <a:ext cx="8454262" cy="505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7DDA5-F89B-CB44-922E-5F8384666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924" y="1789471"/>
            <a:ext cx="1260704" cy="1260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41407" y="95343"/>
            <a:ext cx="5881049" cy="7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միջազգային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հարթությունը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554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3C051-7F78-4EAF-8CA3-B9689E46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23" y="1480569"/>
            <a:ext cx="7886700" cy="46803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b="1" dirty="0" err="1" smtClean="0">
                <a:latin typeface="+mn-lt"/>
                <a:ea typeface="Verdana" panose="020B0604030504040204" pitchFamily="34" charset="0"/>
              </a:rPr>
              <a:t>Դասընթացի</a:t>
            </a:r>
            <a:r>
              <a:rPr lang="en-GB" b="1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latin typeface="+mn-lt"/>
                <a:ea typeface="Verdana" panose="020B0604030504040204" pitchFamily="34" charset="0"/>
              </a:rPr>
              <a:t>վերջում</a:t>
            </a:r>
            <a:r>
              <a:rPr lang="en-GB" b="1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hy-AM" b="1" dirty="0" smtClean="0">
                <a:latin typeface="+mn-lt"/>
                <a:ea typeface="Verdana" panose="020B0604030504040204" pitchFamily="34" charset="0"/>
              </a:rPr>
              <a:t>մասնակից</a:t>
            </a:r>
            <a:r>
              <a:rPr lang="en-GB" b="1" dirty="0" err="1" smtClean="0">
                <a:latin typeface="+mn-lt"/>
                <a:ea typeface="Verdana" panose="020B0604030504040204" pitchFamily="34" charset="0"/>
              </a:rPr>
              <a:t>ները</a:t>
            </a:r>
            <a:r>
              <a:rPr lang="en-GB" b="1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latin typeface="+mn-lt"/>
                <a:ea typeface="Verdana" panose="020B0604030504040204" pitchFamily="34" charset="0"/>
              </a:rPr>
              <a:t>կարող</a:t>
            </a:r>
            <a:r>
              <a:rPr lang="en-GB" b="1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latin typeface="+mn-lt"/>
                <a:ea typeface="Verdana" panose="020B0604030504040204" pitchFamily="34" charset="0"/>
              </a:rPr>
              <a:t>են</a:t>
            </a:r>
            <a:r>
              <a:rPr lang="en-GB" b="1" dirty="0" smtClean="0">
                <a:latin typeface="+mn-lt"/>
                <a:ea typeface="Verdana" panose="020B0604030504040204" pitchFamily="34" charset="0"/>
              </a:rPr>
              <a:t>. </a:t>
            </a:r>
            <a:endParaRPr lang="en-GB" dirty="0">
              <a:latin typeface="+mn-lt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+mn-lt"/>
                <a:ea typeface="Verdana" panose="020B0604030504040204" pitchFamily="34" charset="0"/>
              </a:rPr>
              <a:t>Հասկանալ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Կոնվենցիայի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շրջանակը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Տեղեկանալ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քանի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անդամ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ունի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Կոնվենցիան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+mn-lt"/>
                <a:ea typeface="Verdana" panose="020B0604030504040204" pitchFamily="34" charset="0"/>
              </a:rPr>
              <a:t>Ճանաչել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կիբերհանցագործությունների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վերաբերյալ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պայմանագրի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հիմունքները</a:t>
            </a:r>
            <a:endParaRPr lang="en-GB" dirty="0" smtClean="0">
              <a:latin typeface="+mn-lt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+mn-lt"/>
                <a:ea typeface="Verdana" panose="020B0604030504040204" pitchFamily="34" charset="0"/>
              </a:rPr>
              <a:t>Հասկանալ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Կոնվենցիայի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hy-AM" dirty="0" smtClean="0">
                <a:latin typeface="+mn-lt"/>
                <a:ea typeface="Verdana" panose="020B0604030504040204" pitchFamily="34" charset="0"/>
              </a:rPr>
              <a:t>առավելությունները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և </a:t>
            </a:r>
            <a:r>
              <a:rPr lang="en-GB" dirty="0" err="1" smtClean="0">
                <a:latin typeface="+mn-lt"/>
                <a:ea typeface="Verdana" panose="020B0604030504040204" pitchFamily="34" charset="0"/>
              </a:rPr>
              <a:t>անդրադառնալ</a:t>
            </a:r>
            <a:r>
              <a:rPr lang="en-GB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Բուդապեշտի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Կոնվենցիայի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smtClean="0">
                <a:ea typeface="Verdana" panose="020B0604030504040204" pitchFamily="34" charset="0"/>
              </a:rPr>
              <a:t> </a:t>
            </a:r>
            <a:r>
              <a:rPr lang="en-GB" dirty="0" err="1" smtClean="0">
                <a:ea typeface="Verdana" panose="020B0604030504040204" pitchFamily="34" charset="0"/>
              </a:rPr>
              <a:t>մասին</a:t>
            </a:r>
            <a:r>
              <a:rPr lang="en-GB" dirty="0" smtClean="0">
                <a:ea typeface="Verdana" panose="020B0604030504040204" pitchFamily="34" charset="0"/>
              </a:rPr>
              <a:t> </a:t>
            </a:r>
            <a:r>
              <a:rPr lang="en-GB" dirty="0" err="1" smtClean="0">
                <a:ea typeface="Verdana" panose="020B0604030504040204" pitchFamily="34" charset="0"/>
              </a:rPr>
              <a:t>ընդհանուր</a:t>
            </a:r>
            <a:r>
              <a:rPr lang="en-GB" dirty="0" smtClean="0">
                <a:ea typeface="Verdana" panose="020B0604030504040204" pitchFamily="34" charset="0"/>
              </a:rPr>
              <a:t> </a:t>
            </a:r>
            <a:r>
              <a:rPr lang="en-GB" dirty="0" err="1" smtClean="0">
                <a:ea typeface="Verdana" panose="020B0604030504040204" pitchFamily="34" charset="0"/>
              </a:rPr>
              <a:t>թյուր</a:t>
            </a:r>
            <a:r>
              <a:rPr lang="en-GB" dirty="0" smtClean="0">
                <a:ea typeface="Verdana" panose="020B0604030504040204" pitchFamily="34" charset="0"/>
              </a:rPr>
              <a:t> </a:t>
            </a:r>
            <a:r>
              <a:rPr lang="en-GB" dirty="0" err="1" smtClean="0">
                <a:ea typeface="Verdana" panose="020B0604030504040204" pitchFamily="34" charset="0"/>
              </a:rPr>
              <a:t>ըմբռնումներին</a:t>
            </a:r>
            <a:endParaRPr lang="en-GB" dirty="0" smtClean="0"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7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Դասընթացի</a:t>
            </a:r>
            <a:r>
              <a:rPr lang="en-GB" sz="27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7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նպատակները</a:t>
            </a:r>
            <a:r>
              <a:rPr lang="en-GB" sz="27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19" y="235879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Բուդապեշտի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Կոնվենցիան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.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Շրջանակը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122F3459-C909-4A75-8C50-90D04D3C4B22}"/>
              </a:ext>
            </a:extLst>
          </p:cNvPr>
          <p:cNvSpPr txBox="1"/>
          <p:nvPr/>
        </p:nvSpPr>
        <p:spPr>
          <a:xfrm>
            <a:off x="157142" y="1206554"/>
            <a:ext cx="2786062" cy="9895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Sylfaen" panose="010A0502050306030303" pitchFamily="18" charset="0"/>
                <a:cs typeface="Verdana"/>
              </a:rPr>
              <a:t>Ք</a:t>
            </a:r>
            <a:r>
              <a:rPr lang="hy-AM" sz="2400" b="1" dirty="0">
                <a:latin typeface="Sylfaen" panose="010A0502050306030303" pitchFamily="18" charset="0"/>
                <a:cs typeface="Verdana"/>
              </a:rPr>
              <a:t>րեորեն պատժելի</a:t>
            </a:r>
            <a:r>
              <a:rPr lang="en-US" sz="24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2400" b="1" dirty="0" err="1">
                <a:latin typeface="Sylfaen" panose="010A0502050306030303" pitchFamily="18" charset="0"/>
                <a:cs typeface="Verdana"/>
              </a:rPr>
              <a:t>արարք</a:t>
            </a:r>
            <a:endParaRPr lang="en-US" sz="2400" b="1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մուտք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կերպով հաղորդակցություն գաղտնի որսալը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Միջամտություն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մեջ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Համակարգի աղավաղում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Սարքերի չարաշահում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Համակարգչին առնչվող խարդախություն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ներ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խարդախություն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Մանկական պոռնոգրաֆիա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Հեղինակային իրավունքի և հարակից իրավունքների խախտման վերաբերյալ հանցագործություններ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Փորձ և օգնում կամ դրդում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Կ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որպորատիվ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պատասխանատվություն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816E88E6-EA52-4247-B5D5-047E57E73689}"/>
              </a:ext>
            </a:extLst>
          </p:cNvPr>
          <p:cNvSpPr txBox="1"/>
          <p:nvPr/>
        </p:nvSpPr>
        <p:spPr>
          <a:xfrm>
            <a:off x="6372201" y="1142663"/>
            <a:ext cx="2570163" cy="123880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Միջազգային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համագործակցություն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Հանձնում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Փոխադարձ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իրավական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աջակցություն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Ինքնաբերական տեղեկատվություն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Պահված համակարգչային տվյալների արագ 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Պահպանվող փոխանցված տվյալների արագացված հայտնումը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Մ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ուտքի հետ կապված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նդրսահմանային կարգով մուտք գործելը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իրական ժամանակում հավաքման գործում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Փոխադարձ աջակցություն` կապված տվյալների բովանդակության հետ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24՟/7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ցանցը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22" name="Textfeld 16">
            <a:extLst>
              <a:ext uri="{FF2B5EF4-FFF2-40B4-BE49-F238E27FC236}">
                <a16:creationId xmlns:a16="http://schemas.microsoft.com/office/drawing/2014/main" id="{BE61849B-3968-42A3-875B-C76348F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66" y="1536011"/>
            <a:ext cx="642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sp>
        <p:nvSpPr>
          <p:cNvPr id="23" name="Textfeld 17">
            <a:extLst>
              <a:ext uri="{FF2B5EF4-FFF2-40B4-BE49-F238E27FC236}">
                <a16:creationId xmlns:a16="http://schemas.microsoft.com/office/drawing/2014/main" id="{26F4C5A9-43A7-4D33-9D55-625FFF7A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03" y="1536011"/>
            <a:ext cx="642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cxnSp>
        <p:nvCxnSpPr>
          <p:cNvPr id="24" name="Form 20">
            <a:extLst>
              <a:ext uri="{FF2B5EF4-FFF2-40B4-BE49-F238E27FC236}">
                <a16:creationId xmlns:a16="http://schemas.microsoft.com/office/drawing/2014/main" id="{2AD0CD19-4C49-4F41-86A9-7B7448FB4058}"/>
              </a:ext>
            </a:extLst>
          </p:cNvPr>
          <p:cNvCxnSpPr>
            <a:stCxn id="20" idx="2"/>
          </p:cNvCxnSpPr>
          <p:nvPr/>
        </p:nvCxnSpPr>
        <p:spPr>
          <a:xfrm rot="5400000" flipH="1" flipV="1">
            <a:off x="1299682" y="6029050"/>
            <a:ext cx="5323011" cy="4822030"/>
          </a:xfrm>
          <a:prstGeom prst="bentConnector3">
            <a:avLst>
              <a:gd name="adj1" fmla="val -4295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7">
            <a:extLst>
              <a:ext uri="{FF2B5EF4-FFF2-40B4-BE49-F238E27FC236}">
                <a16:creationId xmlns:a16="http://schemas.microsoft.com/office/drawing/2014/main" id="{954E8C3C-7E2E-48EF-B26C-3D675EC5669B}"/>
              </a:ext>
            </a:extLst>
          </p:cNvPr>
          <p:cNvCxnSpPr/>
          <p:nvPr/>
        </p:nvCxnSpPr>
        <p:spPr>
          <a:xfrm>
            <a:off x="4586266" y="4176023"/>
            <a:ext cx="0" cy="200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3">
            <a:extLst>
              <a:ext uri="{FF2B5EF4-FFF2-40B4-BE49-F238E27FC236}">
                <a16:creationId xmlns:a16="http://schemas.microsoft.com/office/drawing/2014/main" id="{FE098AA4-0D98-4207-94EB-43432807C98D}"/>
              </a:ext>
            </a:extLst>
          </p:cNvPr>
          <p:cNvSpPr txBox="1"/>
          <p:nvPr/>
        </p:nvSpPr>
        <p:spPr>
          <a:xfrm>
            <a:off x="3443265" y="1271008"/>
            <a:ext cx="2428875" cy="594008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Ընթացակարգային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գործիքներ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րագ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մասնակի հայտնաբերումը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Որոնում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առգրավում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րտադրության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թույլտվություն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Փոխանցվող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հավաքումը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իրական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ժամանակում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Պարունակվող տվյալների որսումը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7" name="Textfeld 18">
            <a:extLst>
              <a:ext uri="{FF2B5EF4-FFF2-40B4-BE49-F238E27FC236}">
                <a16:creationId xmlns:a16="http://schemas.microsoft.com/office/drawing/2014/main" id="{B2A85D97-2DC4-4488-9B4C-A36ECD208C47}"/>
              </a:ext>
            </a:extLst>
          </p:cNvPr>
          <p:cNvSpPr txBox="1"/>
          <p:nvPr/>
        </p:nvSpPr>
        <p:spPr>
          <a:xfrm>
            <a:off x="2833803" y="6210287"/>
            <a:ext cx="19637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Ներդաշնակություն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1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BB67D73-B6F5-4B2A-AAA2-032087A05B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altLang="en-US" dirty="0">
                <a:latin typeface="Sylfaen" panose="010A0502050306030303" pitchFamily="18" charset="0"/>
              </a:rPr>
              <a:t> և </a:t>
            </a:r>
            <a:r>
              <a:rPr lang="en-US" altLang="en-US" dirty="0" err="1">
                <a:latin typeface="Sylfaen" panose="010A0502050306030303" pitchFamily="18" charset="0"/>
              </a:rPr>
              <a:t>էլեկտրոնային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ձևով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ապացույցների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հավաքման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վերաբերյալ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ներածական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դատական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վերապատրաստման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դասընթաց</a:t>
            </a:r>
            <a:endParaRPr lang="en-US" altLang="en-US" dirty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3637711-684D-4890-8B1A-C347F5BBB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6" y="2165620"/>
            <a:ext cx="8074024" cy="26733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 smtClean="0">
                <a:latin typeface="Sylfaen" panose="010A0502050306030303" pitchFamily="18" charset="0"/>
              </a:rPr>
              <a:t>ՇՆՈՐՀԱԿԱԼՈՒԹՅՈՒՆ</a:t>
            </a:r>
            <a:endParaRPr lang="en-GB" altLang="en-US" sz="32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 smtClean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 err="1">
                <a:latin typeface="Sylfaen" panose="010A0502050306030303" pitchFamily="18" charset="0"/>
              </a:rPr>
              <a:t>Xxxxx</a:t>
            </a:r>
            <a:r>
              <a:rPr lang="en-GB" altLang="en-US" sz="1600" dirty="0">
                <a:latin typeface="Sylfaen" panose="010A0502050306030303" pitchFamily="18" charset="0"/>
              </a:rPr>
              <a:t> XXXXXXXX</a:t>
            </a:r>
          </a:p>
          <a:p>
            <a:pPr>
              <a:spcBef>
                <a:spcPct val="0"/>
              </a:spcBef>
            </a:pPr>
            <a:endParaRPr lang="en-GB" altLang="en-US" sz="5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en-US" sz="1200" i="1" dirty="0" err="1" smtClean="0">
                <a:latin typeface="Sylfaen" panose="010A0502050306030303" pitchFamily="18" charset="0"/>
              </a:rPr>
              <a:t>Եվրոպայի</a:t>
            </a:r>
            <a:r>
              <a:rPr lang="en-GB" altLang="en-US" sz="1200" i="1" dirty="0" smtClean="0">
                <a:latin typeface="Sylfaen" panose="010A0502050306030303" pitchFamily="18" charset="0"/>
              </a:rPr>
              <a:t> </a:t>
            </a:r>
            <a:r>
              <a:rPr lang="en-GB" altLang="en-US" sz="1200" i="1" dirty="0" err="1" smtClean="0">
                <a:latin typeface="Sylfaen" panose="010A0502050306030303" pitchFamily="18" charset="0"/>
              </a:rPr>
              <a:t>Խորհուրդ</a:t>
            </a:r>
            <a:r>
              <a:rPr lang="en-GB" altLang="en-US" sz="1200" i="1" dirty="0" smtClean="0">
                <a:latin typeface="Sylfaen" panose="010A0502050306030303" pitchFamily="18" charset="0"/>
              </a:rPr>
              <a:t> </a:t>
            </a:r>
            <a:endParaRPr lang="en-GB" altLang="en-US" sz="1200" i="1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200" dirty="0">
              <a:solidFill>
                <a:srgbClr val="2F618F"/>
              </a:solidFill>
              <a:latin typeface="Sylfaen" panose="010A0502050306030303" pitchFamily="18" charset="0"/>
              <a:hlinkClick r:id="rId3"/>
            </a:endParaRPr>
          </a:p>
          <a:p>
            <a:pPr>
              <a:spcBef>
                <a:spcPct val="0"/>
              </a:spcBef>
            </a:pPr>
            <a:r>
              <a:rPr lang="hy-AM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Է</a:t>
            </a:r>
            <a:r>
              <a:rPr lang="en-GB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լ. </a:t>
            </a:r>
            <a:r>
              <a:rPr lang="hy-AM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Փ</a:t>
            </a:r>
            <a:r>
              <a:rPr lang="en-GB" altLang="en-US" sz="1100" dirty="0" err="1" smtClean="0">
                <a:solidFill>
                  <a:srgbClr val="2F618F"/>
                </a:solidFill>
                <a:latin typeface="Sylfaen" panose="010A0502050306030303" pitchFamily="18" charset="0"/>
              </a:rPr>
              <a:t>ոստ</a:t>
            </a:r>
            <a:r>
              <a:rPr lang="en-GB" altLang="en-US" sz="11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 </a:t>
            </a:r>
            <a:endParaRPr lang="en-GB" altLang="en-US" sz="1100" dirty="0">
              <a:solidFill>
                <a:srgbClr val="2F618F"/>
              </a:solidFill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200" dirty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E9FDC2C-93EC-4C8A-9ECF-4C1E10889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y-AM" b="1" dirty="0" smtClean="0">
                <a:latin typeface="Sylfaen" panose="010A0502050306030303" pitchFamily="18" charset="0"/>
              </a:rPr>
              <a:t>Օ</a:t>
            </a:r>
            <a:r>
              <a:rPr lang="en-GB" b="1" dirty="0" smtClean="0">
                <a:latin typeface="Sylfaen" panose="010A0502050306030303" pitchFamily="18" charset="0"/>
              </a:rPr>
              <a:t>ր </a:t>
            </a:r>
            <a:r>
              <a:rPr lang="en-GB" b="1" dirty="0" err="1" smtClean="0">
                <a:latin typeface="Sylfaen" panose="010A0502050306030303" pitchFamily="18" charset="0"/>
              </a:rPr>
              <a:t>ամիս</a:t>
            </a:r>
            <a:r>
              <a:rPr lang="en-GB" b="1" dirty="0" smtClean="0"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</a:rPr>
              <a:t>տարի</a:t>
            </a:r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19" y="235879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Բուդապեշտի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Կոնվենցիան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. </a:t>
            </a:r>
            <a:r>
              <a:rPr lang="en-GB" sz="2700" dirty="0" err="1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Շրջանակը</a:t>
            </a:r>
            <a:r>
              <a:rPr lang="en-GB" sz="27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charset="0"/>
              </a:rPr>
              <a:t> </a:t>
            </a: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122F3459-C909-4A75-8C50-90D04D3C4B22}"/>
              </a:ext>
            </a:extLst>
          </p:cNvPr>
          <p:cNvSpPr txBox="1"/>
          <p:nvPr/>
        </p:nvSpPr>
        <p:spPr>
          <a:xfrm>
            <a:off x="157142" y="1206554"/>
            <a:ext cx="2786062" cy="9895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Sylfaen" panose="010A0502050306030303" pitchFamily="18" charset="0"/>
                <a:cs typeface="Verdana"/>
              </a:rPr>
              <a:t>Ք</a:t>
            </a:r>
            <a:r>
              <a:rPr lang="hy-AM" sz="2400" b="1" dirty="0">
                <a:latin typeface="Sylfaen" panose="010A0502050306030303" pitchFamily="18" charset="0"/>
                <a:cs typeface="Verdana"/>
              </a:rPr>
              <a:t>րեորեն պատժելի</a:t>
            </a:r>
            <a:r>
              <a:rPr lang="en-US" sz="24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2400" b="1" dirty="0" err="1">
                <a:latin typeface="Sylfaen" panose="010A0502050306030303" pitchFamily="18" charset="0"/>
                <a:cs typeface="Verdana"/>
              </a:rPr>
              <a:t>արարք</a:t>
            </a:r>
            <a:endParaRPr lang="en-US" sz="2400" b="1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մուտք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Անօրինական կերպով հաղորդակցություն գաղտնի որսալը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Միջամտություն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մեջ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Համակարգի աղավաղում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Սարքերի չարաշահում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Համակարգչին առնչվող խարդախություն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ներ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խարդախություն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Մանկական պոռնոգրաֆիա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Հեղինակային իրավունքի և հարակից իրավունքների խախտման վերաբերյալ հանցագործություններ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Փորձ և օգնում կամ դրդում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Կ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որպորատիվ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պատասխանատվություն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816E88E6-EA52-4247-B5D5-047E57E73689}"/>
              </a:ext>
            </a:extLst>
          </p:cNvPr>
          <p:cNvSpPr txBox="1"/>
          <p:nvPr/>
        </p:nvSpPr>
        <p:spPr>
          <a:xfrm>
            <a:off x="6372201" y="1142663"/>
            <a:ext cx="2570163" cy="1238800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Միջազգային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համագործակցություն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Հանձնում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900" dirty="0" err="1">
                <a:latin typeface="Sylfaen" panose="010A0502050306030303" pitchFamily="18" charset="0"/>
                <a:cs typeface="Verdana"/>
              </a:rPr>
              <a:t>Փոխադարձ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իրավական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աջակցություն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Ինքնաբերական տեղեկատվություն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Պահված համակարգչային տվյալների արագ 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Պահպանվող փոխանցված տվյալների արագացված հայտնումը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Մ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ուտքի հետ կապված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hy-AM" sz="1900" dirty="0">
                <a:latin typeface="Sylfaen" panose="010A0502050306030303" pitchFamily="18" charset="0"/>
                <a:cs typeface="Verdana"/>
              </a:rPr>
              <a:t>նդրսահմանային կարգով մուտք գործելը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իրական ժամանակում հավաքման գործում փոխադարձ աջակցություն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Փոխադարձ աջակցություն` կապված տվյալների բովանդակության հետ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900" dirty="0">
                <a:latin typeface="Sylfaen" panose="010A0502050306030303" pitchFamily="18" charset="0"/>
                <a:cs typeface="Verdana"/>
              </a:rPr>
              <a:t>24՟/7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ցանցը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22" name="Textfeld 16">
            <a:extLst>
              <a:ext uri="{FF2B5EF4-FFF2-40B4-BE49-F238E27FC236}">
                <a16:creationId xmlns:a16="http://schemas.microsoft.com/office/drawing/2014/main" id="{BE61849B-3968-42A3-875B-C76348F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66" y="1536011"/>
            <a:ext cx="642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sp>
        <p:nvSpPr>
          <p:cNvPr id="23" name="Textfeld 17">
            <a:extLst>
              <a:ext uri="{FF2B5EF4-FFF2-40B4-BE49-F238E27FC236}">
                <a16:creationId xmlns:a16="http://schemas.microsoft.com/office/drawing/2014/main" id="{26F4C5A9-43A7-4D33-9D55-625FFF7A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03" y="1536011"/>
            <a:ext cx="642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 dirty="0">
                <a:latin typeface="Verdana" charset="0"/>
                <a:cs typeface="Verdana" charset="0"/>
              </a:rPr>
              <a:t>+</a:t>
            </a:r>
          </a:p>
        </p:txBody>
      </p:sp>
      <p:cxnSp>
        <p:nvCxnSpPr>
          <p:cNvPr id="24" name="Form 20">
            <a:extLst>
              <a:ext uri="{FF2B5EF4-FFF2-40B4-BE49-F238E27FC236}">
                <a16:creationId xmlns:a16="http://schemas.microsoft.com/office/drawing/2014/main" id="{2AD0CD19-4C49-4F41-86A9-7B7448FB4058}"/>
              </a:ext>
            </a:extLst>
          </p:cNvPr>
          <p:cNvCxnSpPr>
            <a:stCxn id="20" idx="2"/>
          </p:cNvCxnSpPr>
          <p:nvPr/>
        </p:nvCxnSpPr>
        <p:spPr>
          <a:xfrm rot="5400000" flipH="1" flipV="1">
            <a:off x="1299682" y="6029050"/>
            <a:ext cx="5323011" cy="4822030"/>
          </a:xfrm>
          <a:prstGeom prst="bentConnector3">
            <a:avLst>
              <a:gd name="adj1" fmla="val -4295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7">
            <a:extLst>
              <a:ext uri="{FF2B5EF4-FFF2-40B4-BE49-F238E27FC236}">
                <a16:creationId xmlns:a16="http://schemas.microsoft.com/office/drawing/2014/main" id="{954E8C3C-7E2E-48EF-B26C-3D675EC5669B}"/>
              </a:ext>
            </a:extLst>
          </p:cNvPr>
          <p:cNvCxnSpPr/>
          <p:nvPr/>
        </p:nvCxnSpPr>
        <p:spPr>
          <a:xfrm>
            <a:off x="4586266" y="4176023"/>
            <a:ext cx="0" cy="200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3">
            <a:extLst>
              <a:ext uri="{FF2B5EF4-FFF2-40B4-BE49-F238E27FC236}">
                <a16:creationId xmlns:a16="http://schemas.microsoft.com/office/drawing/2014/main" id="{FE098AA4-0D98-4207-94EB-43432807C98D}"/>
              </a:ext>
            </a:extLst>
          </p:cNvPr>
          <p:cNvSpPr txBox="1"/>
          <p:nvPr/>
        </p:nvSpPr>
        <p:spPr>
          <a:xfrm>
            <a:off x="3443265" y="1271008"/>
            <a:ext cx="2428875" cy="594008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Ընթացակարգային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b="1" dirty="0" err="1">
                <a:latin typeface="Sylfaen" panose="010A0502050306030303" pitchFamily="18" charset="0"/>
                <a:cs typeface="Verdana"/>
              </a:rPr>
              <a:t>գործիքներ</a:t>
            </a:r>
            <a:r>
              <a:rPr lang="en-GB" sz="1900" b="1" dirty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րագ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պահպանում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Փոխանցվող տվյալների մասնակի հայտնաբերումը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Որոնում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և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առգրավում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Ա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րտադրության</a:t>
            </a:r>
            <a:r>
              <a:rPr lang="en-GB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900" dirty="0" err="1">
                <a:latin typeface="Sylfaen" panose="010A0502050306030303" pitchFamily="18" charset="0"/>
                <a:cs typeface="Verdana"/>
              </a:rPr>
              <a:t>թույլտվություն</a:t>
            </a:r>
            <a:endParaRPr lang="en-GB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900" dirty="0" err="1">
                <a:latin typeface="Sylfaen" panose="010A0502050306030303" pitchFamily="18" charset="0"/>
                <a:cs typeface="Verdana"/>
              </a:rPr>
              <a:t>Փոխանցվող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հավաքումը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իրական</a:t>
            </a:r>
            <a:r>
              <a:rPr lang="en-US" sz="1900" dirty="0">
                <a:latin typeface="Sylfaen" panose="010A0502050306030303" pitchFamily="18" charset="0"/>
                <a:cs typeface="Verdana"/>
              </a:rPr>
              <a:t> </a:t>
            </a:r>
            <a:r>
              <a:rPr lang="en-US" sz="1900" dirty="0" err="1">
                <a:latin typeface="Sylfaen" panose="010A0502050306030303" pitchFamily="18" charset="0"/>
                <a:cs typeface="Verdana"/>
              </a:rPr>
              <a:t>ժամանակում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900" dirty="0">
                <a:latin typeface="Sylfaen" panose="010A0502050306030303" pitchFamily="18" charset="0"/>
                <a:cs typeface="Verdana"/>
              </a:rPr>
              <a:t>Պարունակվող տվյալների որսումը</a:t>
            </a:r>
            <a:endParaRPr lang="en-US" sz="19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7" name="Textfeld 18">
            <a:extLst>
              <a:ext uri="{FF2B5EF4-FFF2-40B4-BE49-F238E27FC236}">
                <a16:creationId xmlns:a16="http://schemas.microsoft.com/office/drawing/2014/main" id="{B2A85D97-2DC4-4488-9B4C-A36ECD208C47}"/>
              </a:ext>
            </a:extLst>
          </p:cNvPr>
          <p:cNvSpPr txBox="1"/>
          <p:nvPr/>
        </p:nvSpPr>
        <p:spPr>
          <a:xfrm>
            <a:off x="2833803" y="6210287"/>
            <a:ext cx="19637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cs typeface="Verdana"/>
              </a:rPr>
              <a:t>Ներդաշնակություն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03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</TotalTime>
  <Words>8551</Words>
  <Application>Microsoft Office PowerPoint</Application>
  <PresentationFormat>On-screen Show (4:3)</PresentationFormat>
  <Paragraphs>1289</Paragraphs>
  <Slides>80</Slides>
  <Notes>80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ＭＳ Ｐゴシック</vt:lpstr>
      <vt:lpstr>ＭＳ Ｐゴシック</vt:lpstr>
      <vt:lpstr>Arial</vt:lpstr>
      <vt:lpstr>Arial Narrow</vt:lpstr>
      <vt:lpstr>Calibri</vt:lpstr>
      <vt:lpstr>Calibri (heading)</vt:lpstr>
      <vt:lpstr>Calibri Light</vt:lpstr>
      <vt:lpstr>Segoe UI</vt:lpstr>
      <vt:lpstr>Sylfaen</vt:lpstr>
      <vt:lpstr>Times New Roman</vt:lpstr>
      <vt:lpstr>Verdana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ԱՌԱՍՊԵԼԱԲԱՆՈՒԹՅՈՒՆ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</dc:creator>
  <cp:lastModifiedBy>User</cp:lastModifiedBy>
  <cp:revision>767</cp:revision>
  <dcterms:created xsi:type="dcterms:W3CDTF">2020-10-07T11:36:01Z</dcterms:created>
  <dcterms:modified xsi:type="dcterms:W3CDTF">2021-05-17T06:25:13Z</dcterms:modified>
</cp:coreProperties>
</file>