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8"/>
  </p:notesMasterIdLst>
  <p:sldIdLst>
    <p:sldId id="257" r:id="rId2"/>
    <p:sldId id="260" r:id="rId3"/>
    <p:sldId id="283" r:id="rId4"/>
    <p:sldId id="258" r:id="rId5"/>
    <p:sldId id="282" r:id="rId6"/>
    <p:sldId id="263"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18"/>
  </p:normalViewPr>
  <p:slideViewPr>
    <p:cSldViewPr snapToGrid="0" snapToObjects="1">
      <p:cViewPr varScale="1">
        <p:scale>
          <a:sx n="80" d="100"/>
          <a:sy n="80" d="100"/>
        </p:scale>
        <p:origin x="1522"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C1F2E8-B2B0-0047-A630-5036FB7BC153}" type="datetimeFigureOut">
              <a:rPr lang="en-US" smtClean="0"/>
              <a:pPr/>
              <a:t>11/8/2023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27260C-95DC-194B-88B2-0B241DEC43BF}" type="slidenum">
              <a:rPr lang="en-US" smtClean="0"/>
              <a:pPr/>
              <a:t>‹#›</a:t>
            </a:fld>
            <a:endParaRPr lang="en-US"/>
          </a:p>
        </p:txBody>
      </p:sp>
    </p:spTree>
    <p:extLst>
      <p:ext uri="{BB962C8B-B14F-4D97-AF65-F5344CB8AC3E}">
        <p14:creationId xmlns:p14="http://schemas.microsoft.com/office/powerpoint/2010/main" val="191610023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A PowerPoint is provided to assist the trainer in encouraging discussion about all of the sessions of the course. The trainer should hand out the evaluation forms before commencing this session.  In some circumstances, it may be appropriate to issue the evaluation forms at the beginning of the course in order that delegates may complete them as the course progresses and when the sessions are fresh in their minds.  There is also a tendency at the end of the course for people not to complete them fully. </a:t>
            </a:r>
            <a:endParaRPr lang="en-US" dirty="0"/>
          </a:p>
        </p:txBody>
      </p:sp>
      <p:sp>
        <p:nvSpPr>
          <p:cNvPr id="4" name="Slide Number Placeholder 3"/>
          <p:cNvSpPr>
            <a:spLocks noGrp="1"/>
          </p:cNvSpPr>
          <p:nvPr>
            <p:ph type="sldNum" sz="quarter" idx="10"/>
          </p:nvPr>
        </p:nvSpPr>
        <p:spPr/>
        <p:txBody>
          <a:bodyPr/>
          <a:lstStyle/>
          <a:p>
            <a:fld id="{5827260C-95DC-194B-88B2-0B241DEC43BF}" type="slidenum">
              <a:rPr lang="en-US" smtClean="0"/>
              <a:pPr/>
              <a:t>1</a:t>
            </a:fld>
            <a:endParaRPr lang="en-US"/>
          </a:p>
        </p:txBody>
      </p:sp>
    </p:spTree>
    <p:extLst>
      <p:ext uri="{BB962C8B-B14F-4D97-AF65-F5344CB8AC3E}">
        <p14:creationId xmlns:p14="http://schemas.microsoft.com/office/powerpoint/2010/main" val="24970791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As with all previous lessons this should follow a similar form with the agenda and session objectives set out at the beginning of the lesson.</a:t>
            </a:r>
          </a:p>
          <a:p>
            <a:endParaRPr lang="en-US" dirty="0"/>
          </a:p>
        </p:txBody>
      </p:sp>
      <p:sp>
        <p:nvSpPr>
          <p:cNvPr id="4" name="Slide Number Placeholder 3"/>
          <p:cNvSpPr>
            <a:spLocks noGrp="1"/>
          </p:cNvSpPr>
          <p:nvPr>
            <p:ph type="sldNum" sz="quarter" idx="10"/>
          </p:nvPr>
        </p:nvSpPr>
        <p:spPr/>
        <p:txBody>
          <a:bodyPr/>
          <a:lstStyle/>
          <a:p>
            <a:fld id="{5827260C-95DC-194B-88B2-0B241DEC43BF}" type="slidenum">
              <a:rPr lang="en-US" smtClean="0"/>
              <a:pPr/>
              <a:t>3</a:t>
            </a:fld>
            <a:endParaRPr lang="en-US"/>
          </a:p>
        </p:txBody>
      </p:sp>
    </p:spTree>
    <p:extLst>
      <p:ext uri="{BB962C8B-B14F-4D97-AF65-F5344CB8AC3E}">
        <p14:creationId xmlns:p14="http://schemas.microsoft.com/office/powerpoint/2010/main" val="15774760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As with all previous lessons this should follow a similar form with the agenda and session objectives set out at the beginning of the lesson.</a:t>
            </a:r>
          </a:p>
          <a:p>
            <a:endParaRPr lang="en-US" dirty="0"/>
          </a:p>
        </p:txBody>
      </p:sp>
      <p:sp>
        <p:nvSpPr>
          <p:cNvPr id="4" name="Slide Number Placeholder 3"/>
          <p:cNvSpPr>
            <a:spLocks noGrp="1"/>
          </p:cNvSpPr>
          <p:nvPr>
            <p:ph type="sldNum" sz="quarter" idx="10"/>
          </p:nvPr>
        </p:nvSpPr>
        <p:spPr/>
        <p:txBody>
          <a:bodyPr/>
          <a:lstStyle/>
          <a:p>
            <a:fld id="{5827260C-95DC-194B-88B2-0B241DEC43BF}" type="slidenum">
              <a:rPr lang="en-US" smtClean="0"/>
              <a:pPr/>
              <a:t>4</a:t>
            </a:fld>
            <a:endParaRPr lang="en-US"/>
          </a:p>
        </p:txBody>
      </p:sp>
    </p:spTree>
    <p:extLst>
      <p:ext uri="{BB962C8B-B14F-4D97-AF65-F5344CB8AC3E}">
        <p14:creationId xmlns:p14="http://schemas.microsoft.com/office/powerpoint/2010/main" val="11865509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4504A11-3BA0-4461-A1C5-454F02F9540C}" type="slidenum">
              <a:rPr lang="en-GB" smtClean="0"/>
              <a:pPr/>
              <a:t>6</a:t>
            </a:fld>
            <a:endParaRPr lang="en-GB"/>
          </a:p>
        </p:txBody>
      </p:sp>
    </p:spTree>
    <p:extLst>
      <p:ext uri="{BB962C8B-B14F-4D97-AF65-F5344CB8AC3E}">
        <p14:creationId xmlns:p14="http://schemas.microsoft.com/office/powerpoint/2010/main" val="40017144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0630" y="2735035"/>
            <a:ext cx="6229350" cy="1820636"/>
          </a:xfrm>
        </p:spPr>
        <p:txBody>
          <a:bodyPr anchor="b">
            <a:normAutofit/>
          </a:bodyPr>
          <a:lstStyle>
            <a:lvl1pPr algn="ctr">
              <a:defRPr sz="3500" b="1">
                <a:solidFill>
                  <a:srgbClr val="005E8E"/>
                </a:solidFill>
                <a:latin typeface="+mn-lt"/>
              </a:defRPr>
            </a:lvl1pPr>
          </a:lstStyle>
          <a:p>
            <a:r>
              <a:rPr lang="en-US"/>
              <a:t>Click to edit Master title style</a:t>
            </a:r>
            <a:endParaRPr lang="en-US" dirty="0"/>
          </a:p>
        </p:txBody>
      </p:sp>
      <p:sp>
        <p:nvSpPr>
          <p:cNvPr id="3" name="Subtitle 2"/>
          <p:cNvSpPr>
            <a:spLocks noGrp="1"/>
          </p:cNvSpPr>
          <p:nvPr>
            <p:ph type="subTitle" idx="1"/>
          </p:nvPr>
        </p:nvSpPr>
        <p:spPr>
          <a:xfrm>
            <a:off x="130630" y="5216979"/>
            <a:ext cx="3077934" cy="791936"/>
          </a:xfrm>
        </p:spPr>
        <p:txBody>
          <a:bodyPr>
            <a:normAutofit/>
          </a:bodyPr>
          <a:lstStyle>
            <a:lvl1pPr marL="0" indent="0" algn="ctr">
              <a:buNone/>
              <a:defRPr sz="2000" b="1" i="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735773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1045028"/>
            <a:ext cx="2949178" cy="1507671"/>
          </a:xfrm>
        </p:spPr>
        <p:txBody>
          <a:bodyPr anchor="b"/>
          <a:lstStyle>
            <a:lvl1pPr>
              <a:defRPr sz="3200" b="1">
                <a:solidFill>
                  <a:srgbClr val="005E8E"/>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1045028"/>
            <a:ext cx="4629150" cy="5119008"/>
          </a:xfrm>
        </p:spPr>
        <p:txBody>
          <a:bodyPr anchor="t">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612570"/>
            <a:ext cx="2949178" cy="3551465"/>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8DF1BBC2-C6C1-6D4F-9D3D-8F3A1589EE87}" type="slidenum">
              <a:rPr lang="en-US" smtClean="0"/>
              <a:pPr/>
              <a:t>‹#›</a:t>
            </a:fld>
            <a:endParaRPr lang="en-US"/>
          </a:p>
        </p:txBody>
      </p:sp>
    </p:spTree>
    <p:extLst>
      <p:ext uri="{BB962C8B-B14F-4D97-AF65-F5344CB8AC3E}">
        <p14:creationId xmlns:p14="http://schemas.microsoft.com/office/powerpoint/2010/main" val="421869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963499"/>
            <a:ext cx="7886700" cy="1126670"/>
          </a:xfrm>
        </p:spPr>
        <p:txBody>
          <a:bodyPr>
            <a:normAutofit/>
          </a:bodyPr>
          <a:lstStyle>
            <a:lvl1pPr>
              <a:defRPr sz="4000" b="1">
                <a:solidFill>
                  <a:srgbClr val="005E8E"/>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2179863"/>
            <a:ext cx="7886700" cy="3997099"/>
          </a:xfrm>
        </p:spPr>
        <p:txBody>
          <a:bodyPr vert="eaVert"/>
          <a:lstStyle>
            <a:lvl1pPr>
              <a:defRPr sz="2400"/>
            </a:lvl1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a:extLst>
              <a:ext uri="{FF2B5EF4-FFF2-40B4-BE49-F238E27FC236}">
                <a16:creationId xmlns:a16="http://schemas.microsoft.com/office/drawing/2014/main" id="{D7EA9C4C-AC6A-490B-A902-7E48F5BEA413}"/>
              </a:ext>
            </a:extLst>
          </p:cNvPr>
          <p:cNvSpPr>
            <a:spLocks noGrp="1"/>
          </p:cNvSpPr>
          <p:nvPr>
            <p:ph type="sldNum" sz="quarter" idx="12"/>
          </p:nvPr>
        </p:nvSpPr>
        <p:spPr>
          <a:xfrm>
            <a:off x="3543300" y="6356351"/>
            <a:ext cx="2057400" cy="365125"/>
          </a:xfrm>
          <a:prstGeom prst="rect">
            <a:avLst/>
          </a:prstGeom>
        </p:spPr>
        <p:txBody>
          <a:bodyPr/>
          <a:lstStyle>
            <a:lvl1pPr algn="ctr">
              <a:defRPr/>
            </a:lvl1pPr>
          </a:lstStyle>
          <a:p>
            <a:fld id="{8DF1BBC2-C6C1-6D4F-9D3D-8F3A1589EE87}" type="slidenum">
              <a:rPr lang="en-US" smtClean="0"/>
              <a:pPr/>
              <a:t>‹#›</a:t>
            </a:fld>
            <a:endParaRPr lang="en-US"/>
          </a:p>
        </p:txBody>
      </p:sp>
    </p:spTree>
    <p:extLst>
      <p:ext uri="{BB962C8B-B14F-4D97-AF65-F5344CB8AC3E}">
        <p14:creationId xmlns:p14="http://schemas.microsoft.com/office/powerpoint/2010/main" val="3114319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1111623"/>
            <a:ext cx="1971675" cy="5065339"/>
          </a:xfrm>
        </p:spPr>
        <p:txBody>
          <a:bodyPr vert="eaVert">
            <a:normAutofit/>
          </a:bodyPr>
          <a:lstStyle>
            <a:lvl1pPr>
              <a:defRPr sz="4000">
                <a:solidFill>
                  <a:srgbClr val="005E8E"/>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1111623"/>
            <a:ext cx="5800725" cy="5065340"/>
          </a:xfrm>
        </p:spPr>
        <p:txBody>
          <a:bodyPr vert="eaVert"/>
          <a:lstStyle>
            <a:lvl1pPr>
              <a:defRPr sz="2400"/>
            </a:lvl1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a:extLst>
              <a:ext uri="{FF2B5EF4-FFF2-40B4-BE49-F238E27FC236}">
                <a16:creationId xmlns:a16="http://schemas.microsoft.com/office/drawing/2014/main" id="{CC09C25C-8921-4FF5-B354-D78C972E2AC3}"/>
              </a:ext>
            </a:extLst>
          </p:cNvPr>
          <p:cNvSpPr>
            <a:spLocks noGrp="1"/>
          </p:cNvSpPr>
          <p:nvPr>
            <p:ph type="sldNum" sz="quarter" idx="12"/>
          </p:nvPr>
        </p:nvSpPr>
        <p:spPr>
          <a:xfrm>
            <a:off x="3543300" y="6356351"/>
            <a:ext cx="2057400" cy="365125"/>
          </a:xfrm>
          <a:prstGeom prst="rect">
            <a:avLst/>
          </a:prstGeom>
        </p:spPr>
        <p:txBody>
          <a:bodyPr/>
          <a:lstStyle>
            <a:lvl1pPr algn="ctr">
              <a:defRPr/>
            </a:lvl1pPr>
          </a:lstStyle>
          <a:p>
            <a:fld id="{8DF1BBC2-C6C1-6D4F-9D3D-8F3A1589EE87}" type="slidenum">
              <a:rPr lang="en-US" smtClean="0"/>
              <a:pPr/>
              <a:t>‹#›</a:t>
            </a:fld>
            <a:endParaRPr lang="en-US"/>
          </a:p>
        </p:txBody>
      </p:sp>
    </p:spTree>
    <p:extLst>
      <p:ext uri="{BB962C8B-B14F-4D97-AF65-F5344CB8AC3E}">
        <p14:creationId xmlns:p14="http://schemas.microsoft.com/office/powerpoint/2010/main" val="2207745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845480"/>
          </a:xfrm>
        </p:spPr>
        <p:txBody>
          <a:bodyPr anchor="b">
            <a:normAutofit/>
          </a:bodyPr>
          <a:lstStyle>
            <a:lvl1pPr algn="ctr">
              <a:defRPr sz="4500" b="1">
                <a:solidFill>
                  <a:srgbClr val="005E8E"/>
                </a:solidFill>
                <a:latin typeface="+mn-lt"/>
              </a:defRPr>
            </a:lvl1pPr>
          </a:lstStyle>
          <a:p>
            <a:r>
              <a:rPr lang="en-US"/>
              <a:t>Click to edit Master title style</a:t>
            </a:r>
            <a:endParaRPr lang="en-US" dirty="0"/>
          </a:p>
        </p:txBody>
      </p:sp>
      <p:sp>
        <p:nvSpPr>
          <p:cNvPr id="3" name="Subtitle 2"/>
          <p:cNvSpPr>
            <a:spLocks noGrp="1"/>
          </p:cNvSpPr>
          <p:nvPr>
            <p:ph type="subTitle" idx="1"/>
          </p:nvPr>
        </p:nvSpPr>
        <p:spPr>
          <a:xfrm>
            <a:off x="1143000" y="4261756"/>
            <a:ext cx="6858000" cy="996043"/>
          </a:xfrm>
        </p:spPr>
        <p:txBody>
          <a:bodyPr/>
          <a:lstStyle>
            <a:lvl1pPr marL="0" indent="0" algn="ctr">
              <a:buNone/>
              <a:defRPr sz="2400" b="1" i="1">
                <a:solidFill>
                  <a:srgbClr val="005E8E"/>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Slide Number Placeholder 5">
            <a:extLst>
              <a:ext uri="{FF2B5EF4-FFF2-40B4-BE49-F238E27FC236}">
                <a16:creationId xmlns:a16="http://schemas.microsoft.com/office/drawing/2014/main" id="{0A38B994-6D08-4BA4-AE2D-186DFD1EE049}"/>
              </a:ext>
            </a:extLst>
          </p:cNvPr>
          <p:cNvSpPr>
            <a:spLocks noGrp="1"/>
          </p:cNvSpPr>
          <p:nvPr>
            <p:ph type="sldNum" sz="quarter" idx="12"/>
          </p:nvPr>
        </p:nvSpPr>
        <p:spPr>
          <a:xfrm>
            <a:off x="3543300" y="6356351"/>
            <a:ext cx="2057400" cy="365125"/>
          </a:xfrm>
          <a:prstGeom prst="rect">
            <a:avLst/>
          </a:prstGeom>
        </p:spPr>
        <p:txBody>
          <a:bodyPr/>
          <a:lstStyle>
            <a:lvl1pPr algn="ctr">
              <a:defRPr/>
            </a:lvl1pPr>
          </a:lstStyle>
          <a:p>
            <a:fld id="{8DF1BBC2-C6C1-6D4F-9D3D-8F3A1589EE87}" type="slidenum">
              <a:rPr lang="en-US" smtClean="0"/>
              <a:pPr/>
              <a:t>‹#›</a:t>
            </a:fld>
            <a:endParaRPr lang="en-US"/>
          </a:p>
        </p:txBody>
      </p:sp>
    </p:spTree>
    <p:extLst>
      <p:ext uri="{BB962C8B-B14F-4D97-AF65-F5344CB8AC3E}">
        <p14:creationId xmlns:p14="http://schemas.microsoft.com/office/powerpoint/2010/main" val="1436392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1064303"/>
            <a:ext cx="7886700" cy="1009652"/>
          </a:xfrm>
        </p:spPr>
        <p:txBody>
          <a:bodyPr>
            <a:normAutofit/>
          </a:bodyPr>
          <a:lstStyle>
            <a:lvl1pPr>
              <a:defRPr sz="4000" b="1">
                <a:solidFill>
                  <a:srgbClr val="005E8E"/>
                </a:solidFill>
              </a:defRPr>
            </a:lvl1pPr>
          </a:lstStyle>
          <a:p>
            <a:r>
              <a:rPr lang="en-US"/>
              <a:t>Click to edit Master title style</a:t>
            </a:r>
            <a:endParaRPr lang="en-US" dirty="0"/>
          </a:p>
        </p:txBody>
      </p:sp>
      <p:sp>
        <p:nvSpPr>
          <p:cNvPr id="3" name="Content Placeholder 2"/>
          <p:cNvSpPr>
            <a:spLocks noGrp="1"/>
          </p:cNvSpPr>
          <p:nvPr>
            <p:ph idx="1"/>
          </p:nvPr>
        </p:nvSpPr>
        <p:spPr>
          <a:xfrm>
            <a:off x="628650" y="2253343"/>
            <a:ext cx="7886700" cy="3923620"/>
          </a:xfrm>
        </p:spPr>
        <p:txBody>
          <a:bodyPr/>
          <a:lstStyle>
            <a:lvl1pPr>
              <a:defRPr sz="2400" b="0"/>
            </a:lvl1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3543300" y="6356351"/>
            <a:ext cx="2057400" cy="365125"/>
          </a:xfrm>
          <a:prstGeom prst="rect">
            <a:avLst/>
          </a:prstGeom>
        </p:spPr>
        <p:txBody>
          <a:bodyPr/>
          <a:lstStyle>
            <a:lvl1pPr algn="ctr">
              <a:defRPr/>
            </a:lvl1pPr>
          </a:lstStyle>
          <a:p>
            <a:fld id="{8DF1BBC2-C6C1-6D4F-9D3D-8F3A1589EE87}" type="slidenum">
              <a:rPr lang="en-US" smtClean="0"/>
              <a:pPr/>
              <a:t>‹#›</a:t>
            </a:fld>
            <a:endParaRPr lang="en-US"/>
          </a:p>
        </p:txBody>
      </p:sp>
    </p:spTree>
    <p:extLst>
      <p:ext uri="{BB962C8B-B14F-4D97-AF65-F5344CB8AC3E}">
        <p14:creationId xmlns:p14="http://schemas.microsoft.com/office/powerpoint/2010/main" val="855816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1257579"/>
          </a:xfrm>
        </p:spPr>
        <p:txBody>
          <a:bodyPr anchor="b">
            <a:normAutofit/>
          </a:bodyPr>
          <a:lstStyle>
            <a:lvl1pPr>
              <a:defRPr sz="4500" b="1">
                <a:solidFill>
                  <a:srgbClr val="005E8E"/>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3110754"/>
            <a:ext cx="7886700" cy="2978898"/>
          </a:xfrm>
          <a:solidFill>
            <a:srgbClr val="005E8E"/>
          </a:solidFill>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Slide Number Placeholder 5">
            <a:extLst>
              <a:ext uri="{FF2B5EF4-FFF2-40B4-BE49-F238E27FC236}">
                <a16:creationId xmlns:a16="http://schemas.microsoft.com/office/drawing/2014/main" id="{48AE3919-D0EC-4ACD-A757-9B1CCECADEE4}"/>
              </a:ext>
            </a:extLst>
          </p:cNvPr>
          <p:cNvSpPr>
            <a:spLocks noGrp="1"/>
          </p:cNvSpPr>
          <p:nvPr>
            <p:ph type="sldNum" sz="quarter" idx="12"/>
          </p:nvPr>
        </p:nvSpPr>
        <p:spPr>
          <a:xfrm>
            <a:off x="3543300" y="6356351"/>
            <a:ext cx="2057400" cy="365125"/>
          </a:xfrm>
          <a:prstGeom prst="rect">
            <a:avLst/>
          </a:prstGeom>
        </p:spPr>
        <p:txBody>
          <a:bodyPr/>
          <a:lstStyle>
            <a:lvl1pPr algn="ctr">
              <a:defRPr/>
            </a:lvl1pPr>
          </a:lstStyle>
          <a:p>
            <a:fld id="{8DF1BBC2-C6C1-6D4F-9D3D-8F3A1589EE87}" type="slidenum">
              <a:rPr lang="en-US" smtClean="0"/>
              <a:pPr/>
              <a:t>‹#›</a:t>
            </a:fld>
            <a:endParaRPr lang="en-US"/>
          </a:p>
        </p:txBody>
      </p:sp>
    </p:spTree>
    <p:extLst>
      <p:ext uri="{BB962C8B-B14F-4D97-AF65-F5344CB8AC3E}">
        <p14:creationId xmlns:p14="http://schemas.microsoft.com/office/powerpoint/2010/main" val="2445096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1111624"/>
            <a:ext cx="7886700" cy="898606"/>
          </a:xfrm>
          <a:custGeom>
            <a:avLst/>
            <a:gdLst>
              <a:gd name="connsiteX0" fmla="*/ 0 w 7886700"/>
              <a:gd name="connsiteY0" fmla="*/ 0 h 898606"/>
              <a:gd name="connsiteX1" fmla="*/ 578358 w 7886700"/>
              <a:gd name="connsiteY1" fmla="*/ 0 h 898606"/>
              <a:gd name="connsiteX2" fmla="*/ 1314450 w 7886700"/>
              <a:gd name="connsiteY2" fmla="*/ 0 h 898606"/>
              <a:gd name="connsiteX3" fmla="*/ 1813941 w 7886700"/>
              <a:gd name="connsiteY3" fmla="*/ 0 h 898606"/>
              <a:gd name="connsiteX4" fmla="*/ 2471166 w 7886700"/>
              <a:gd name="connsiteY4" fmla="*/ 0 h 898606"/>
              <a:gd name="connsiteX5" fmla="*/ 2891790 w 7886700"/>
              <a:gd name="connsiteY5" fmla="*/ 0 h 898606"/>
              <a:gd name="connsiteX6" fmla="*/ 3706749 w 7886700"/>
              <a:gd name="connsiteY6" fmla="*/ 0 h 898606"/>
              <a:gd name="connsiteX7" fmla="*/ 4127373 w 7886700"/>
              <a:gd name="connsiteY7" fmla="*/ 0 h 898606"/>
              <a:gd name="connsiteX8" fmla="*/ 4626864 w 7886700"/>
              <a:gd name="connsiteY8" fmla="*/ 0 h 898606"/>
              <a:gd name="connsiteX9" fmla="*/ 5284089 w 7886700"/>
              <a:gd name="connsiteY9" fmla="*/ 0 h 898606"/>
              <a:gd name="connsiteX10" fmla="*/ 6020181 w 7886700"/>
              <a:gd name="connsiteY10" fmla="*/ 0 h 898606"/>
              <a:gd name="connsiteX11" fmla="*/ 6598539 w 7886700"/>
              <a:gd name="connsiteY11" fmla="*/ 0 h 898606"/>
              <a:gd name="connsiteX12" fmla="*/ 7098030 w 7886700"/>
              <a:gd name="connsiteY12" fmla="*/ 0 h 898606"/>
              <a:gd name="connsiteX13" fmla="*/ 7886700 w 7886700"/>
              <a:gd name="connsiteY13" fmla="*/ 0 h 898606"/>
              <a:gd name="connsiteX14" fmla="*/ 7886700 w 7886700"/>
              <a:gd name="connsiteY14" fmla="*/ 449303 h 898606"/>
              <a:gd name="connsiteX15" fmla="*/ 7886700 w 7886700"/>
              <a:gd name="connsiteY15" fmla="*/ 898606 h 898606"/>
              <a:gd name="connsiteX16" fmla="*/ 7150608 w 7886700"/>
              <a:gd name="connsiteY16" fmla="*/ 898606 h 898606"/>
              <a:gd name="connsiteX17" fmla="*/ 6651117 w 7886700"/>
              <a:gd name="connsiteY17" fmla="*/ 898606 h 898606"/>
              <a:gd name="connsiteX18" fmla="*/ 6072759 w 7886700"/>
              <a:gd name="connsiteY18" fmla="*/ 898606 h 898606"/>
              <a:gd name="connsiteX19" fmla="*/ 5415534 w 7886700"/>
              <a:gd name="connsiteY19" fmla="*/ 898606 h 898606"/>
              <a:gd name="connsiteX20" fmla="*/ 4994910 w 7886700"/>
              <a:gd name="connsiteY20" fmla="*/ 898606 h 898606"/>
              <a:gd name="connsiteX21" fmla="*/ 4337685 w 7886700"/>
              <a:gd name="connsiteY21" fmla="*/ 898606 h 898606"/>
              <a:gd name="connsiteX22" fmla="*/ 3680460 w 7886700"/>
              <a:gd name="connsiteY22" fmla="*/ 898606 h 898606"/>
              <a:gd name="connsiteX23" fmla="*/ 3180969 w 7886700"/>
              <a:gd name="connsiteY23" fmla="*/ 898606 h 898606"/>
              <a:gd name="connsiteX24" fmla="*/ 2760345 w 7886700"/>
              <a:gd name="connsiteY24" fmla="*/ 898606 h 898606"/>
              <a:gd name="connsiteX25" fmla="*/ 2181987 w 7886700"/>
              <a:gd name="connsiteY25" fmla="*/ 898606 h 898606"/>
              <a:gd name="connsiteX26" fmla="*/ 1367028 w 7886700"/>
              <a:gd name="connsiteY26" fmla="*/ 898606 h 898606"/>
              <a:gd name="connsiteX27" fmla="*/ 788670 w 7886700"/>
              <a:gd name="connsiteY27" fmla="*/ 898606 h 898606"/>
              <a:gd name="connsiteX28" fmla="*/ 0 w 7886700"/>
              <a:gd name="connsiteY28" fmla="*/ 898606 h 898606"/>
              <a:gd name="connsiteX29" fmla="*/ 0 w 7886700"/>
              <a:gd name="connsiteY29" fmla="*/ 440317 h 898606"/>
              <a:gd name="connsiteX30" fmla="*/ 0 w 7886700"/>
              <a:gd name="connsiteY30" fmla="*/ 0 h 898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7886700" h="898606" fill="none" extrusionOk="0">
                <a:moveTo>
                  <a:pt x="0" y="0"/>
                </a:moveTo>
                <a:cubicBezTo>
                  <a:pt x="195292" y="-21074"/>
                  <a:pt x="336224" y="12306"/>
                  <a:pt x="578358" y="0"/>
                </a:cubicBezTo>
                <a:cubicBezTo>
                  <a:pt x="820492" y="-12306"/>
                  <a:pt x="1021439" y="-3393"/>
                  <a:pt x="1314450" y="0"/>
                </a:cubicBezTo>
                <a:cubicBezTo>
                  <a:pt x="1607461" y="3393"/>
                  <a:pt x="1664131" y="10189"/>
                  <a:pt x="1813941" y="0"/>
                </a:cubicBezTo>
                <a:cubicBezTo>
                  <a:pt x="1963751" y="-10189"/>
                  <a:pt x="2181052" y="8295"/>
                  <a:pt x="2471166" y="0"/>
                </a:cubicBezTo>
                <a:cubicBezTo>
                  <a:pt x="2761280" y="-8295"/>
                  <a:pt x="2742339" y="-8290"/>
                  <a:pt x="2891790" y="0"/>
                </a:cubicBezTo>
                <a:cubicBezTo>
                  <a:pt x="3041241" y="8290"/>
                  <a:pt x="3426953" y="31820"/>
                  <a:pt x="3706749" y="0"/>
                </a:cubicBezTo>
                <a:cubicBezTo>
                  <a:pt x="3986545" y="-31820"/>
                  <a:pt x="3929874" y="-485"/>
                  <a:pt x="4127373" y="0"/>
                </a:cubicBezTo>
                <a:cubicBezTo>
                  <a:pt x="4324872" y="485"/>
                  <a:pt x="4497687" y="-2027"/>
                  <a:pt x="4626864" y="0"/>
                </a:cubicBezTo>
                <a:cubicBezTo>
                  <a:pt x="4756041" y="2027"/>
                  <a:pt x="5009808" y="-13914"/>
                  <a:pt x="5284089" y="0"/>
                </a:cubicBezTo>
                <a:cubicBezTo>
                  <a:pt x="5558370" y="13914"/>
                  <a:pt x="5682373" y="-15850"/>
                  <a:pt x="6020181" y="0"/>
                </a:cubicBezTo>
                <a:cubicBezTo>
                  <a:pt x="6357989" y="15850"/>
                  <a:pt x="6326190" y="6280"/>
                  <a:pt x="6598539" y="0"/>
                </a:cubicBezTo>
                <a:cubicBezTo>
                  <a:pt x="6870888" y="-6280"/>
                  <a:pt x="6920085" y="-2213"/>
                  <a:pt x="7098030" y="0"/>
                </a:cubicBezTo>
                <a:cubicBezTo>
                  <a:pt x="7275975" y="2213"/>
                  <a:pt x="7521648" y="29230"/>
                  <a:pt x="7886700" y="0"/>
                </a:cubicBezTo>
                <a:cubicBezTo>
                  <a:pt x="7884721" y="108245"/>
                  <a:pt x="7898948" y="338295"/>
                  <a:pt x="7886700" y="449303"/>
                </a:cubicBezTo>
                <a:cubicBezTo>
                  <a:pt x="7874452" y="560311"/>
                  <a:pt x="7866198" y="726180"/>
                  <a:pt x="7886700" y="898606"/>
                </a:cubicBezTo>
                <a:cubicBezTo>
                  <a:pt x="7678853" y="874656"/>
                  <a:pt x="7460024" y="887112"/>
                  <a:pt x="7150608" y="898606"/>
                </a:cubicBezTo>
                <a:cubicBezTo>
                  <a:pt x="6841192" y="910100"/>
                  <a:pt x="6825168" y="907546"/>
                  <a:pt x="6651117" y="898606"/>
                </a:cubicBezTo>
                <a:cubicBezTo>
                  <a:pt x="6477066" y="889666"/>
                  <a:pt x="6338245" y="897915"/>
                  <a:pt x="6072759" y="898606"/>
                </a:cubicBezTo>
                <a:cubicBezTo>
                  <a:pt x="5807273" y="899297"/>
                  <a:pt x="5675761" y="870279"/>
                  <a:pt x="5415534" y="898606"/>
                </a:cubicBezTo>
                <a:cubicBezTo>
                  <a:pt x="5155307" y="926933"/>
                  <a:pt x="5176474" y="877755"/>
                  <a:pt x="4994910" y="898606"/>
                </a:cubicBezTo>
                <a:cubicBezTo>
                  <a:pt x="4813346" y="919457"/>
                  <a:pt x="4501069" y="884830"/>
                  <a:pt x="4337685" y="898606"/>
                </a:cubicBezTo>
                <a:cubicBezTo>
                  <a:pt x="4174301" y="912382"/>
                  <a:pt x="3931716" y="884060"/>
                  <a:pt x="3680460" y="898606"/>
                </a:cubicBezTo>
                <a:cubicBezTo>
                  <a:pt x="3429205" y="913152"/>
                  <a:pt x="3338025" y="903618"/>
                  <a:pt x="3180969" y="898606"/>
                </a:cubicBezTo>
                <a:cubicBezTo>
                  <a:pt x="3023913" y="893594"/>
                  <a:pt x="2936236" y="907549"/>
                  <a:pt x="2760345" y="898606"/>
                </a:cubicBezTo>
                <a:cubicBezTo>
                  <a:pt x="2584454" y="889663"/>
                  <a:pt x="2356790" y="891915"/>
                  <a:pt x="2181987" y="898606"/>
                </a:cubicBezTo>
                <a:cubicBezTo>
                  <a:pt x="2007184" y="905297"/>
                  <a:pt x="1562870" y="863112"/>
                  <a:pt x="1367028" y="898606"/>
                </a:cubicBezTo>
                <a:cubicBezTo>
                  <a:pt x="1171186" y="934100"/>
                  <a:pt x="1069898" y="902727"/>
                  <a:pt x="788670" y="898606"/>
                </a:cubicBezTo>
                <a:cubicBezTo>
                  <a:pt x="507442" y="894485"/>
                  <a:pt x="223432" y="865317"/>
                  <a:pt x="0" y="898606"/>
                </a:cubicBezTo>
                <a:cubicBezTo>
                  <a:pt x="22844" y="752400"/>
                  <a:pt x="-9782" y="627885"/>
                  <a:pt x="0" y="440317"/>
                </a:cubicBezTo>
                <a:cubicBezTo>
                  <a:pt x="9782" y="252749"/>
                  <a:pt x="-3553" y="147521"/>
                  <a:pt x="0" y="0"/>
                </a:cubicBezTo>
                <a:close/>
              </a:path>
              <a:path w="7886700" h="898606" stroke="0" extrusionOk="0">
                <a:moveTo>
                  <a:pt x="0" y="0"/>
                </a:moveTo>
                <a:cubicBezTo>
                  <a:pt x="122704" y="14500"/>
                  <a:pt x="317424" y="3930"/>
                  <a:pt x="499491" y="0"/>
                </a:cubicBezTo>
                <a:cubicBezTo>
                  <a:pt x="681558" y="-3930"/>
                  <a:pt x="919994" y="31237"/>
                  <a:pt x="1314450" y="0"/>
                </a:cubicBezTo>
                <a:cubicBezTo>
                  <a:pt x="1708906" y="-31237"/>
                  <a:pt x="1647307" y="14438"/>
                  <a:pt x="1735074" y="0"/>
                </a:cubicBezTo>
                <a:cubicBezTo>
                  <a:pt x="1822841" y="-14438"/>
                  <a:pt x="2274496" y="6385"/>
                  <a:pt x="2550033" y="0"/>
                </a:cubicBezTo>
                <a:cubicBezTo>
                  <a:pt x="2825570" y="-6385"/>
                  <a:pt x="2990687" y="8444"/>
                  <a:pt x="3286125" y="0"/>
                </a:cubicBezTo>
                <a:cubicBezTo>
                  <a:pt x="3581563" y="-8444"/>
                  <a:pt x="3668821" y="21012"/>
                  <a:pt x="3785616" y="0"/>
                </a:cubicBezTo>
                <a:cubicBezTo>
                  <a:pt x="3902411" y="-21012"/>
                  <a:pt x="4194431" y="-25005"/>
                  <a:pt x="4363974" y="0"/>
                </a:cubicBezTo>
                <a:cubicBezTo>
                  <a:pt x="4533517" y="25005"/>
                  <a:pt x="4742928" y="-7804"/>
                  <a:pt x="4863465" y="0"/>
                </a:cubicBezTo>
                <a:cubicBezTo>
                  <a:pt x="4984002" y="7804"/>
                  <a:pt x="5316896" y="15003"/>
                  <a:pt x="5520690" y="0"/>
                </a:cubicBezTo>
                <a:cubicBezTo>
                  <a:pt x="5724485" y="-15003"/>
                  <a:pt x="5971797" y="7127"/>
                  <a:pt x="6335649" y="0"/>
                </a:cubicBezTo>
                <a:cubicBezTo>
                  <a:pt x="6699501" y="-7127"/>
                  <a:pt x="6649666" y="-6972"/>
                  <a:pt x="6756273" y="0"/>
                </a:cubicBezTo>
                <a:cubicBezTo>
                  <a:pt x="6862880" y="6972"/>
                  <a:pt x="7550410" y="-48378"/>
                  <a:pt x="7886700" y="0"/>
                </a:cubicBezTo>
                <a:cubicBezTo>
                  <a:pt x="7882019" y="111801"/>
                  <a:pt x="7876831" y="271665"/>
                  <a:pt x="7886700" y="422345"/>
                </a:cubicBezTo>
                <a:cubicBezTo>
                  <a:pt x="7896569" y="573026"/>
                  <a:pt x="7907020" y="694044"/>
                  <a:pt x="7886700" y="898606"/>
                </a:cubicBezTo>
                <a:cubicBezTo>
                  <a:pt x="7747996" y="930222"/>
                  <a:pt x="7472638" y="868425"/>
                  <a:pt x="7229475" y="898606"/>
                </a:cubicBezTo>
                <a:cubicBezTo>
                  <a:pt x="6986313" y="928787"/>
                  <a:pt x="6878421" y="880582"/>
                  <a:pt x="6572250" y="898606"/>
                </a:cubicBezTo>
                <a:cubicBezTo>
                  <a:pt x="6266079" y="916630"/>
                  <a:pt x="6274525" y="892700"/>
                  <a:pt x="6151626" y="898606"/>
                </a:cubicBezTo>
                <a:cubicBezTo>
                  <a:pt x="6028727" y="904512"/>
                  <a:pt x="5873470" y="891715"/>
                  <a:pt x="5652135" y="898606"/>
                </a:cubicBezTo>
                <a:cubicBezTo>
                  <a:pt x="5430800" y="905497"/>
                  <a:pt x="5370996" y="882266"/>
                  <a:pt x="5152644" y="898606"/>
                </a:cubicBezTo>
                <a:cubicBezTo>
                  <a:pt x="4934292" y="914946"/>
                  <a:pt x="4789638" y="923991"/>
                  <a:pt x="4574286" y="898606"/>
                </a:cubicBezTo>
                <a:cubicBezTo>
                  <a:pt x="4358934" y="873221"/>
                  <a:pt x="4277605" y="915043"/>
                  <a:pt x="4153662" y="898606"/>
                </a:cubicBezTo>
                <a:cubicBezTo>
                  <a:pt x="4029719" y="882169"/>
                  <a:pt x="3761634" y="913647"/>
                  <a:pt x="3575304" y="898606"/>
                </a:cubicBezTo>
                <a:cubicBezTo>
                  <a:pt x="3388974" y="883565"/>
                  <a:pt x="2977800" y="938274"/>
                  <a:pt x="2760345" y="898606"/>
                </a:cubicBezTo>
                <a:cubicBezTo>
                  <a:pt x="2542890" y="858938"/>
                  <a:pt x="2283708" y="876132"/>
                  <a:pt x="2103120" y="898606"/>
                </a:cubicBezTo>
                <a:cubicBezTo>
                  <a:pt x="1922533" y="921080"/>
                  <a:pt x="1782115" y="876537"/>
                  <a:pt x="1524762" y="898606"/>
                </a:cubicBezTo>
                <a:cubicBezTo>
                  <a:pt x="1267409" y="920675"/>
                  <a:pt x="1295275" y="906150"/>
                  <a:pt x="1104138" y="898606"/>
                </a:cubicBezTo>
                <a:cubicBezTo>
                  <a:pt x="913001" y="891062"/>
                  <a:pt x="367820" y="865925"/>
                  <a:pt x="0" y="898606"/>
                </a:cubicBezTo>
                <a:cubicBezTo>
                  <a:pt x="8530" y="790428"/>
                  <a:pt x="-19458" y="589111"/>
                  <a:pt x="0" y="476261"/>
                </a:cubicBezTo>
                <a:cubicBezTo>
                  <a:pt x="19458" y="363412"/>
                  <a:pt x="-7196" y="134630"/>
                  <a:pt x="0" y="0"/>
                </a:cubicBezTo>
                <a:close/>
              </a:path>
            </a:pathLst>
          </a:custGeom>
          <a:ln w="38100">
            <a:solidFill>
              <a:srgbClr val="005E8E"/>
            </a:solidFill>
            <a:extLst>
              <a:ext uri="{C807C97D-BFC1-408E-A445-0C87EB9F89A2}">
                <ask:lineSketchStyleProps xmlns:ask="http://schemas.microsoft.com/office/drawing/2018/sketchyshapes" sd="971909512">
                  <ask:type>
                    <ask:lineSketchFreehand/>
                  </ask:type>
                </ask:lineSketchStyleProps>
              </a:ext>
            </a:extLst>
          </a:ln>
        </p:spPr>
        <p:txBody>
          <a:bodyPr>
            <a:normAutofit/>
          </a:bodyPr>
          <a:lstStyle>
            <a:lvl1pPr>
              <a:defRPr sz="4000" b="1">
                <a:solidFill>
                  <a:srgbClr val="005E8E"/>
                </a:solidFill>
              </a:defRPr>
            </a:lvl1pPr>
          </a:lstStyle>
          <a:p>
            <a:r>
              <a:rPr lang="en-US"/>
              <a:t>Click to edit Master title style</a:t>
            </a:r>
            <a:endParaRPr lang="en-US" dirty="0"/>
          </a:p>
        </p:txBody>
      </p:sp>
      <p:sp>
        <p:nvSpPr>
          <p:cNvPr id="3" name="Content Placeholder 2"/>
          <p:cNvSpPr>
            <a:spLocks noGrp="1"/>
          </p:cNvSpPr>
          <p:nvPr>
            <p:ph sz="half" idx="1"/>
          </p:nvPr>
        </p:nvSpPr>
        <p:spPr>
          <a:xfrm>
            <a:off x="628650" y="2114549"/>
            <a:ext cx="3886200" cy="4062413"/>
          </a:xfrm>
        </p:spPr>
        <p:txBody>
          <a:bodyPr/>
          <a:lstStyle>
            <a:lvl1pPr>
              <a:defRPr sz="2400"/>
            </a:lvl1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2114549"/>
            <a:ext cx="3886200" cy="4062414"/>
          </a:xfrm>
        </p:spPr>
        <p:txBody>
          <a:bodyPr/>
          <a:lstStyle>
            <a:lvl1pPr>
              <a:defRPr sz="2400"/>
            </a:lvl1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4D8427B9-7570-4D50-9A1B-571BB5D3B2A7}"/>
              </a:ext>
            </a:extLst>
          </p:cNvPr>
          <p:cNvSpPr>
            <a:spLocks noGrp="1"/>
          </p:cNvSpPr>
          <p:nvPr>
            <p:ph type="sldNum" sz="quarter" idx="12"/>
          </p:nvPr>
        </p:nvSpPr>
        <p:spPr>
          <a:xfrm>
            <a:off x="3543300" y="6356351"/>
            <a:ext cx="2057400" cy="365125"/>
          </a:xfrm>
          <a:prstGeom prst="rect">
            <a:avLst/>
          </a:prstGeom>
        </p:spPr>
        <p:txBody>
          <a:bodyPr/>
          <a:lstStyle>
            <a:lvl1pPr algn="ctr">
              <a:defRPr/>
            </a:lvl1pPr>
          </a:lstStyle>
          <a:p>
            <a:fld id="{8DF1BBC2-C6C1-6D4F-9D3D-8F3A1589EE87}" type="slidenum">
              <a:rPr lang="en-US" smtClean="0"/>
              <a:pPr/>
              <a:t>‹#›</a:t>
            </a:fld>
            <a:endParaRPr lang="en-US"/>
          </a:p>
        </p:txBody>
      </p:sp>
    </p:spTree>
    <p:extLst>
      <p:ext uri="{BB962C8B-B14F-4D97-AF65-F5344CB8AC3E}">
        <p14:creationId xmlns:p14="http://schemas.microsoft.com/office/powerpoint/2010/main" val="1027994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8650" y="944221"/>
            <a:ext cx="7886700" cy="1022352"/>
          </a:xfrm>
        </p:spPr>
        <p:txBody>
          <a:bodyPr>
            <a:normAutofit/>
          </a:bodyPr>
          <a:lstStyle>
            <a:lvl1pPr>
              <a:defRPr sz="4000" b="1">
                <a:solidFill>
                  <a:srgbClr val="005E8E"/>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7459" y="1966573"/>
            <a:ext cx="3868340" cy="823912"/>
          </a:xfrm>
          <a:solidFill>
            <a:srgbClr val="005E8E"/>
          </a:solidFill>
        </p:spPr>
        <p:txBody>
          <a:bodyPr anchor="b"/>
          <a:lstStyle>
            <a:lvl1pPr marL="0" indent="0">
              <a:buNone/>
              <a:defRPr sz="2400" b="1" i="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873829"/>
            <a:ext cx="3868340" cy="3315834"/>
          </a:xfrm>
        </p:spPr>
        <p:txBody>
          <a:bodyPr/>
          <a:lstStyle>
            <a:lvl1pPr>
              <a:lnSpc>
                <a:spcPct val="100000"/>
              </a:lnSpc>
              <a:defRPr sz="2400"/>
            </a:lvl1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7959" y="1966573"/>
            <a:ext cx="3887391" cy="823912"/>
          </a:xfrm>
          <a:solidFill>
            <a:srgbClr val="005E8E"/>
          </a:solidFill>
        </p:spPr>
        <p:txBody>
          <a:bodyPr anchor="b"/>
          <a:lstStyle>
            <a:lvl1pPr marL="0" indent="0">
              <a:buNone/>
              <a:defRPr sz="2400" b="1" i="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873827"/>
            <a:ext cx="3887391" cy="3315835"/>
          </a:xfrm>
        </p:spPr>
        <p:txBody>
          <a:bodyPr/>
          <a:lstStyle>
            <a:lvl1pPr>
              <a:defRPr sz="2400"/>
            </a:lvl1pPr>
            <a:lvl3pPr>
              <a:defRPr sz="20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5">
            <a:extLst>
              <a:ext uri="{FF2B5EF4-FFF2-40B4-BE49-F238E27FC236}">
                <a16:creationId xmlns:a16="http://schemas.microsoft.com/office/drawing/2014/main" id="{25768BDF-CF8C-4E6A-B64D-4BAED37CF42E}"/>
              </a:ext>
            </a:extLst>
          </p:cNvPr>
          <p:cNvSpPr>
            <a:spLocks noGrp="1"/>
          </p:cNvSpPr>
          <p:nvPr>
            <p:ph type="sldNum" sz="quarter" idx="12"/>
          </p:nvPr>
        </p:nvSpPr>
        <p:spPr>
          <a:xfrm>
            <a:off x="3543300" y="6356351"/>
            <a:ext cx="2057400" cy="365125"/>
          </a:xfrm>
          <a:prstGeom prst="rect">
            <a:avLst/>
          </a:prstGeom>
        </p:spPr>
        <p:txBody>
          <a:bodyPr/>
          <a:lstStyle>
            <a:lvl1pPr algn="ctr">
              <a:defRPr/>
            </a:lvl1pPr>
          </a:lstStyle>
          <a:p>
            <a:fld id="{8DF1BBC2-C6C1-6D4F-9D3D-8F3A1589EE87}" type="slidenum">
              <a:rPr lang="en-US" smtClean="0"/>
              <a:pPr/>
              <a:t>‹#›</a:t>
            </a:fld>
            <a:endParaRPr lang="en-US"/>
          </a:p>
        </p:txBody>
      </p:sp>
    </p:spTree>
    <p:extLst>
      <p:ext uri="{BB962C8B-B14F-4D97-AF65-F5344CB8AC3E}">
        <p14:creationId xmlns:p14="http://schemas.microsoft.com/office/powerpoint/2010/main" val="1891994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1001941"/>
            <a:ext cx="7886700" cy="1325563"/>
          </a:xfrm>
        </p:spPr>
        <p:txBody>
          <a:bodyPr>
            <a:normAutofit/>
          </a:bodyPr>
          <a:lstStyle>
            <a:lvl1pPr>
              <a:defRPr sz="4000" b="1">
                <a:solidFill>
                  <a:srgbClr val="005E8E"/>
                </a:solidFill>
              </a:defRPr>
            </a:lvl1pPr>
          </a:lstStyle>
          <a:p>
            <a:r>
              <a:rPr lang="en-US"/>
              <a:t>Click to edit Master title style</a:t>
            </a:r>
            <a:endParaRPr lang="en-US" dirty="0"/>
          </a:p>
        </p:txBody>
      </p:sp>
      <p:sp>
        <p:nvSpPr>
          <p:cNvPr id="4" name="Slide Number Placeholder 5">
            <a:extLst>
              <a:ext uri="{FF2B5EF4-FFF2-40B4-BE49-F238E27FC236}">
                <a16:creationId xmlns:a16="http://schemas.microsoft.com/office/drawing/2014/main" id="{09BEDAF7-EDB4-4016-918B-530B329B1011}"/>
              </a:ext>
            </a:extLst>
          </p:cNvPr>
          <p:cNvSpPr>
            <a:spLocks noGrp="1"/>
          </p:cNvSpPr>
          <p:nvPr>
            <p:ph type="sldNum" sz="quarter" idx="12"/>
          </p:nvPr>
        </p:nvSpPr>
        <p:spPr>
          <a:xfrm>
            <a:off x="3543300" y="6356351"/>
            <a:ext cx="2057400" cy="365125"/>
          </a:xfrm>
          <a:prstGeom prst="rect">
            <a:avLst/>
          </a:prstGeom>
        </p:spPr>
        <p:txBody>
          <a:bodyPr/>
          <a:lstStyle>
            <a:lvl1pPr algn="ctr">
              <a:defRPr/>
            </a:lvl1pPr>
          </a:lstStyle>
          <a:p>
            <a:fld id="{8DF1BBC2-C6C1-6D4F-9D3D-8F3A1589EE87}" type="slidenum">
              <a:rPr lang="en-US" smtClean="0"/>
              <a:pPr/>
              <a:t>‹#›</a:t>
            </a:fld>
            <a:endParaRPr lang="en-US"/>
          </a:p>
        </p:txBody>
      </p:sp>
    </p:spTree>
    <p:extLst>
      <p:ext uri="{BB962C8B-B14F-4D97-AF65-F5344CB8AC3E}">
        <p14:creationId xmlns:p14="http://schemas.microsoft.com/office/powerpoint/2010/main" val="1514913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F7CAF8D5-8C09-46D3-AF32-2EB2FE3A7DEF}"/>
              </a:ext>
            </a:extLst>
          </p:cNvPr>
          <p:cNvSpPr>
            <a:spLocks noGrp="1"/>
          </p:cNvSpPr>
          <p:nvPr>
            <p:ph type="sldNum" sz="quarter" idx="12"/>
          </p:nvPr>
        </p:nvSpPr>
        <p:spPr>
          <a:xfrm>
            <a:off x="3543300" y="6356351"/>
            <a:ext cx="2057400" cy="365125"/>
          </a:xfrm>
          <a:prstGeom prst="rect">
            <a:avLst/>
          </a:prstGeom>
        </p:spPr>
        <p:txBody>
          <a:bodyPr/>
          <a:lstStyle>
            <a:lvl1pPr algn="ctr">
              <a:defRPr/>
            </a:lvl1pPr>
          </a:lstStyle>
          <a:p>
            <a:fld id="{8DF1BBC2-C6C1-6D4F-9D3D-8F3A1589EE87}" type="slidenum">
              <a:rPr lang="en-US" smtClean="0"/>
              <a:pPr/>
              <a:t>‹#›</a:t>
            </a:fld>
            <a:endParaRPr lang="en-US"/>
          </a:p>
        </p:txBody>
      </p:sp>
    </p:spTree>
    <p:extLst>
      <p:ext uri="{BB962C8B-B14F-4D97-AF65-F5344CB8AC3E}">
        <p14:creationId xmlns:p14="http://schemas.microsoft.com/office/powerpoint/2010/main" val="1662776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7459" y="1048871"/>
            <a:ext cx="2949178" cy="1375922"/>
          </a:xfrm>
        </p:spPr>
        <p:txBody>
          <a:bodyPr anchor="b"/>
          <a:lstStyle>
            <a:lvl1pPr>
              <a:defRPr sz="3200" b="1">
                <a:solidFill>
                  <a:srgbClr val="005E8E"/>
                </a:solidFill>
              </a:defRPr>
            </a:lvl1pPr>
          </a:lstStyle>
          <a:p>
            <a:r>
              <a:rPr lang="en-US"/>
              <a:t>Click to edit Master title style</a:t>
            </a:r>
            <a:endParaRPr lang="en-US" dirty="0"/>
          </a:p>
        </p:txBody>
      </p:sp>
      <p:sp>
        <p:nvSpPr>
          <p:cNvPr id="3" name="Content Placeholder 2"/>
          <p:cNvSpPr>
            <a:spLocks noGrp="1"/>
          </p:cNvSpPr>
          <p:nvPr>
            <p:ph idx="1"/>
          </p:nvPr>
        </p:nvSpPr>
        <p:spPr>
          <a:xfrm>
            <a:off x="3887391" y="1048871"/>
            <a:ext cx="4629150" cy="5090672"/>
          </a:xfrm>
        </p:spPr>
        <p:txBody>
          <a:bodyPr/>
          <a:lstStyle>
            <a:lvl1pPr>
              <a:defRPr sz="2400"/>
            </a:lvl1pPr>
            <a:lvl2pPr>
              <a:defRPr sz="2400"/>
            </a:lvl2pPr>
            <a:lvl3pPr>
              <a:defRPr sz="2200"/>
            </a:lvl3pPr>
            <a:lvl4pPr>
              <a:defRPr sz="2200"/>
            </a:lvl4pPr>
            <a:lvl5pPr>
              <a:defRPr sz="22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582471"/>
            <a:ext cx="2949178" cy="3557072"/>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Slide Number Placeholder 5">
            <a:extLst>
              <a:ext uri="{FF2B5EF4-FFF2-40B4-BE49-F238E27FC236}">
                <a16:creationId xmlns:a16="http://schemas.microsoft.com/office/drawing/2014/main" id="{EA9B1BD2-9498-4D9E-A752-27AD4491298C}"/>
              </a:ext>
            </a:extLst>
          </p:cNvPr>
          <p:cNvSpPr>
            <a:spLocks noGrp="1"/>
          </p:cNvSpPr>
          <p:nvPr>
            <p:ph type="sldNum" sz="quarter" idx="12"/>
          </p:nvPr>
        </p:nvSpPr>
        <p:spPr>
          <a:xfrm>
            <a:off x="3543300" y="6356351"/>
            <a:ext cx="2057400" cy="365125"/>
          </a:xfrm>
          <a:prstGeom prst="rect">
            <a:avLst/>
          </a:prstGeom>
        </p:spPr>
        <p:txBody>
          <a:bodyPr/>
          <a:lstStyle>
            <a:lvl1pPr algn="ctr">
              <a:defRPr/>
            </a:lvl1pPr>
          </a:lstStyle>
          <a:p>
            <a:fld id="{8DF1BBC2-C6C1-6D4F-9D3D-8F3A1589EE87}" type="slidenum">
              <a:rPr lang="en-US" smtClean="0"/>
              <a:pPr/>
              <a:t>‹#›</a:t>
            </a:fld>
            <a:endParaRPr lang="en-US"/>
          </a:p>
        </p:txBody>
      </p:sp>
    </p:spTree>
    <p:extLst>
      <p:ext uri="{BB962C8B-B14F-4D97-AF65-F5344CB8AC3E}">
        <p14:creationId xmlns:p14="http://schemas.microsoft.com/office/powerpoint/2010/main" val="498236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1045142"/>
            <a:ext cx="7886700" cy="107768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2212521"/>
            <a:ext cx="7886700" cy="396444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a:extLst>
              <a:ext uri="{FF2B5EF4-FFF2-40B4-BE49-F238E27FC236}">
                <a16:creationId xmlns:a16="http://schemas.microsoft.com/office/drawing/2014/main" id="{E324CDE4-C7C6-433A-8DD4-DA42A6990985}"/>
              </a:ext>
            </a:extLst>
          </p:cNvPr>
          <p:cNvSpPr>
            <a:spLocks noGrp="1"/>
          </p:cNvSpPr>
          <p:nvPr>
            <p:ph type="sldNum" sz="quarter" idx="4"/>
          </p:nvPr>
        </p:nvSpPr>
        <p:spPr>
          <a:xfrm>
            <a:off x="3543300" y="6356351"/>
            <a:ext cx="2057400" cy="365125"/>
          </a:xfrm>
          <a:prstGeom prst="rect">
            <a:avLst/>
          </a:prstGeom>
        </p:spPr>
        <p:txBody>
          <a:bodyPr/>
          <a:lstStyle>
            <a:lvl1pPr algn="ctr">
              <a:defRPr>
                <a:solidFill>
                  <a:schemeClr val="bg1"/>
                </a:solidFill>
              </a:defRPr>
            </a:lvl1pPr>
          </a:lstStyle>
          <a:p>
            <a:fld id="{8DF1BBC2-C6C1-6D4F-9D3D-8F3A1589EE87}" type="slidenum">
              <a:rPr lang="en-US" smtClean="0"/>
              <a:pPr/>
              <a:t>‹#›</a:t>
            </a:fld>
            <a:endParaRPr lang="en-US"/>
          </a:p>
        </p:txBody>
      </p:sp>
    </p:spTree>
    <p:extLst>
      <p:ext uri="{BB962C8B-B14F-4D97-AF65-F5344CB8AC3E}">
        <p14:creationId xmlns:p14="http://schemas.microsoft.com/office/powerpoint/2010/main" val="7002103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000" b="1" kern="1200">
          <a:solidFill>
            <a:srgbClr val="005E8E"/>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4.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2">
            <a:extLst>
              <a:ext uri="{FF2B5EF4-FFF2-40B4-BE49-F238E27FC236}">
                <a16:creationId xmlns:a16="http://schemas.microsoft.com/office/drawing/2014/main" id="{57E57180-F540-4C1B-8EE7-A7E31B2CD2F3}"/>
              </a:ext>
            </a:extLst>
          </p:cNvPr>
          <p:cNvSpPr txBox="1">
            <a:spLocks/>
          </p:cNvSpPr>
          <p:nvPr/>
        </p:nvSpPr>
        <p:spPr>
          <a:xfrm>
            <a:off x="130630" y="5282827"/>
            <a:ext cx="3083218" cy="774700"/>
          </a:xfrm>
          <a:prstGeom prst="rect">
            <a:avLst/>
          </a:prstGeom>
        </p:spPr>
        <p:txBody>
          <a:bodyPr vert="horz" lIns="91440" tIns="45720" rIns="91440" bIns="45720" rtlCol="0" anchor="ctr">
            <a:noAutofit/>
          </a:bodyPr>
          <a:lstStyle>
            <a:lvl1pPr marL="0" indent="0" algn="ctr" defTabSz="914400" rtl="0" eaLnBrk="1" latinLnBrk="0" hangingPunct="1">
              <a:lnSpc>
                <a:spcPct val="90000"/>
              </a:lnSpc>
              <a:spcBef>
                <a:spcPts val="1000"/>
              </a:spcBef>
              <a:buFont typeface="Arial" panose="020B0604020202020204" pitchFamily="34" charset="0"/>
              <a:buNone/>
              <a:defRPr sz="2000" b="1" i="1" kern="1200">
                <a:solidFill>
                  <a:schemeClr val="bg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10000"/>
              </a:lnSpc>
              <a:defRPr/>
            </a:pPr>
            <a:r>
              <a:rPr lang="en-US" dirty="0">
                <a:solidFill>
                  <a:srgbClr val="005E8E"/>
                </a:solidFill>
              </a:rPr>
              <a:t>Session 1.4.4 </a:t>
            </a:r>
          </a:p>
          <a:p>
            <a:pPr>
              <a:lnSpc>
                <a:spcPct val="110000"/>
              </a:lnSpc>
              <a:defRPr/>
            </a:pPr>
            <a:r>
              <a:rPr lang="en-US" dirty="0">
                <a:solidFill>
                  <a:srgbClr val="005E8E"/>
                </a:solidFill>
              </a:rPr>
              <a:t>Course Closure</a:t>
            </a:r>
          </a:p>
        </p:txBody>
      </p:sp>
      <p:sp>
        <p:nvSpPr>
          <p:cNvPr id="11" name="TextBox 13">
            <a:extLst>
              <a:ext uri="{FF2B5EF4-FFF2-40B4-BE49-F238E27FC236}">
                <a16:creationId xmlns:a16="http://schemas.microsoft.com/office/drawing/2014/main" id="{BF1C47E3-74EF-4973-9124-7598E994B88E}"/>
              </a:ext>
            </a:extLst>
          </p:cNvPr>
          <p:cNvSpPr txBox="1">
            <a:spLocks noChangeArrowheads="1"/>
          </p:cNvSpPr>
          <p:nvPr/>
        </p:nvSpPr>
        <p:spPr bwMode="auto">
          <a:xfrm>
            <a:off x="130630" y="1362635"/>
            <a:ext cx="3817937"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eaLnBrk="1" hangingPunct="1">
              <a:spcBef>
                <a:spcPct val="0"/>
              </a:spcBef>
              <a:buFontTx/>
              <a:buNone/>
            </a:pPr>
            <a:r>
              <a:rPr lang="en-GB" altLang="en-US" b="1" dirty="0" err="1">
                <a:solidFill>
                  <a:schemeClr val="bg1"/>
                </a:solidFill>
                <a:latin typeface="Arial Narrow" panose="020B0606020202030204" pitchFamily="34" charset="0"/>
              </a:rPr>
              <a:t>iPROCEEDS</a:t>
            </a:r>
            <a:r>
              <a:rPr lang="en-GB" altLang="en-US" b="1" dirty="0">
                <a:solidFill>
                  <a:schemeClr val="bg1"/>
                </a:solidFill>
                <a:latin typeface="Arial Narrow" panose="020B0606020202030204" pitchFamily="34" charset="0"/>
              </a:rPr>
              <a:t> </a:t>
            </a:r>
          </a:p>
          <a:p>
            <a:pPr eaLnBrk="1" hangingPunct="1">
              <a:spcBef>
                <a:spcPct val="0"/>
              </a:spcBef>
              <a:buFontTx/>
              <a:buNone/>
            </a:pPr>
            <a:r>
              <a:rPr lang="en-GB" altLang="en-US" sz="1400" b="1" dirty="0">
                <a:solidFill>
                  <a:schemeClr val="bg1"/>
                </a:solidFill>
              </a:rPr>
              <a:t>Project on targeting crime proceeds on the Internet in South-eastern Europe and Turkey</a:t>
            </a:r>
            <a:endParaRPr lang="en-US" altLang="en-US" sz="1400" dirty="0">
              <a:solidFill>
                <a:schemeClr val="bg1"/>
              </a:solidFill>
            </a:endParaRPr>
          </a:p>
          <a:p>
            <a:pPr eaLnBrk="1" hangingPunct="1">
              <a:spcBef>
                <a:spcPct val="0"/>
              </a:spcBef>
              <a:buFontTx/>
              <a:buNone/>
            </a:pPr>
            <a:endParaRPr lang="en-GB" altLang="en-US" sz="1600" b="1" dirty="0">
              <a:solidFill>
                <a:schemeClr val="bg1"/>
              </a:solidFill>
              <a:latin typeface="Arial Narrow" panose="020B0606020202030204" pitchFamily="34" charset="0"/>
            </a:endParaRPr>
          </a:p>
        </p:txBody>
      </p:sp>
      <p:sp>
        <p:nvSpPr>
          <p:cNvPr id="12" name="Title 1">
            <a:extLst>
              <a:ext uri="{FF2B5EF4-FFF2-40B4-BE49-F238E27FC236}">
                <a16:creationId xmlns:a16="http://schemas.microsoft.com/office/drawing/2014/main" id="{D4CC3291-A8BE-44E2-AA7C-329EE90900B9}"/>
              </a:ext>
            </a:extLst>
          </p:cNvPr>
          <p:cNvSpPr>
            <a:spLocks noGrp="1"/>
          </p:cNvSpPr>
          <p:nvPr>
            <p:ph type="ctrTitle"/>
          </p:nvPr>
        </p:nvSpPr>
        <p:spPr>
          <a:xfrm>
            <a:off x="130630" y="2810435"/>
            <a:ext cx="6149146" cy="1748117"/>
          </a:xfrm>
        </p:spPr>
        <p:txBody>
          <a:bodyPr lIns="91440" tIns="45720" rIns="91440" bIns="45720" anchor="ctr">
            <a:normAutofit fontScale="90000"/>
          </a:bodyPr>
          <a:lstStyle/>
          <a:p>
            <a:r>
              <a:rPr lang="en-GB" dirty="0"/>
              <a:t>Introductory Training on Cybercrime, Electronic Evidence and Online Crime Proceeds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122238"/>
            <a:ext cx="8229600" cy="773266"/>
          </a:xfrm>
        </p:spPr>
        <p:txBody>
          <a:bodyPr/>
          <a:lstStyle/>
          <a:p>
            <a:pPr algn="r"/>
            <a:r>
              <a:rPr lang="en-US" b="1" dirty="0">
                <a:solidFill>
                  <a:schemeClr val="bg1"/>
                </a:solidFill>
              </a:rPr>
              <a:t>Session Objectives</a:t>
            </a:r>
          </a:p>
        </p:txBody>
      </p:sp>
      <p:sp>
        <p:nvSpPr>
          <p:cNvPr id="3" name="Content Placeholder 2"/>
          <p:cNvSpPr>
            <a:spLocks noGrp="1"/>
          </p:cNvSpPr>
          <p:nvPr>
            <p:ph idx="1"/>
          </p:nvPr>
        </p:nvSpPr>
        <p:spPr>
          <a:xfrm>
            <a:off x="457200" y="1234396"/>
            <a:ext cx="8093676" cy="4813979"/>
          </a:xfrm>
        </p:spPr>
        <p:txBody>
          <a:bodyPr>
            <a:normAutofit lnSpcReduction="10000"/>
          </a:bodyPr>
          <a:lstStyle/>
          <a:p>
            <a:pPr>
              <a:buNone/>
            </a:pPr>
            <a:r>
              <a:rPr lang="en-US" sz="2800" dirty="0"/>
              <a:t>At the end of this session participants will be able to:</a:t>
            </a:r>
          </a:p>
          <a:p>
            <a:pPr lvl="0"/>
            <a:endParaRPr lang="en-GB" sz="2800" dirty="0"/>
          </a:p>
          <a:p>
            <a:pPr lvl="0"/>
            <a:r>
              <a:rPr lang="en-GB" sz="2800" dirty="0"/>
              <a:t>Provide appropriate feedback on the course and its effectiveness</a:t>
            </a:r>
          </a:p>
          <a:p>
            <a:pPr lvl="0"/>
            <a:endParaRPr lang="en-GB" sz="2800" dirty="0"/>
          </a:p>
          <a:p>
            <a:pPr lvl="0"/>
            <a:r>
              <a:rPr lang="en-GB" sz="2800" dirty="0"/>
              <a:t>Complete the course evaluation forms</a:t>
            </a:r>
          </a:p>
          <a:p>
            <a:endParaRPr lang="en-GB" sz="2800" dirty="0"/>
          </a:p>
          <a:p>
            <a:r>
              <a:rPr lang="en-GB" sz="2800" dirty="0"/>
              <a:t>Identify the next level of learning that they need to undertake to improve their knowledge and skills in the subject matter</a:t>
            </a:r>
            <a:r>
              <a:rPr lang="en-GB" sz="2400" dirty="0"/>
              <a:t>.</a:t>
            </a:r>
            <a:endParaRPr lang="en-US" sz="2800" dirty="0"/>
          </a:p>
          <a:p>
            <a:pPr>
              <a:buFont typeface="Wingdings" charset="2"/>
              <a:buChar char="²"/>
            </a:pP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941721476"/>
              </p:ext>
            </p:extLst>
          </p:nvPr>
        </p:nvGraphicFramePr>
        <p:xfrm>
          <a:off x="568411" y="1456814"/>
          <a:ext cx="8019534" cy="4312505"/>
        </p:xfrm>
        <a:graphic>
          <a:graphicData uri="http://schemas.openxmlformats.org/drawingml/2006/table">
            <a:tbl>
              <a:tblPr firstRow="1" firstCol="1" bandRow="1">
                <a:tableStyleId>{5940675A-B579-460E-94D1-54222C63F5DA}</a:tableStyleId>
              </a:tblPr>
              <a:tblGrid>
                <a:gridCol w="8019534">
                  <a:extLst>
                    <a:ext uri="{9D8B030D-6E8A-4147-A177-3AD203B41FA5}">
                      <a16:colId xmlns:a16="http://schemas.microsoft.com/office/drawing/2014/main" val="20000"/>
                    </a:ext>
                  </a:extLst>
                </a:gridCol>
              </a:tblGrid>
              <a:tr h="862501">
                <a:tc>
                  <a:txBody>
                    <a:bodyPr/>
                    <a:lstStyle/>
                    <a:p>
                      <a:pPr algn="l">
                        <a:lnSpc>
                          <a:spcPct val="100000"/>
                        </a:lnSpc>
                        <a:spcAft>
                          <a:spcPts val="300"/>
                        </a:spcAft>
                      </a:pPr>
                      <a:r>
                        <a:rPr lang="en-GB" sz="2400" dirty="0">
                          <a:effectLst/>
                        </a:rPr>
                        <a:t>Course opening, introduction and presentation of the training objectives and content</a:t>
                      </a:r>
                      <a:endParaRPr lang="en-US" sz="2400" dirty="0">
                        <a:effectLst/>
                      </a:endParaRPr>
                    </a:p>
                  </a:txBody>
                  <a:tcPr marL="68580" marR="68580" marT="17780" marB="17780" anchor="ctr"/>
                </a:tc>
                <a:extLst>
                  <a:ext uri="{0D108BD9-81ED-4DB2-BD59-A6C34878D82A}">
                    <a16:rowId xmlns:a16="http://schemas.microsoft.com/office/drawing/2014/main" val="10000"/>
                  </a:ext>
                </a:extLst>
              </a:tr>
              <a:tr h="862501">
                <a:tc>
                  <a:txBody>
                    <a:bodyPr/>
                    <a:lstStyle/>
                    <a:p>
                      <a:pPr algn="l">
                        <a:lnSpc>
                          <a:spcPct val="100000"/>
                        </a:lnSpc>
                        <a:spcAft>
                          <a:spcPts val="300"/>
                        </a:spcAft>
                      </a:pPr>
                      <a:r>
                        <a:rPr lang="en-GB" sz="2400" dirty="0">
                          <a:effectLst/>
                        </a:rPr>
                        <a:t>Introduction to Cybercrime, Threats, Trends and Challenges</a:t>
                      </a:r>
                      <a:endParaRPr lang="en-US" sz="2400" dirty="0">
                        <a:effectLst/>
                      </a:endParaRPr>
                    </a:p>
                  </a:txBody>
                  <a:tcPr marL="68580" marR="68580" marT="17780" marB="17780" anchor="ctr"/>
                </a:tc>
                <a:extLst>
                  <a:ext uri="{0D108BD9-81ED-4DB2-BD59-A6C34878D82A}">
                    <a16:rowId xmlns:a16="http://schemas.microsoft.com/office/drawing/2014/main" val="10001"/>
                  </a:ext>
                </a:extLst>
              </a:tr>
              <a:tr h="862501">
                <a:tc>
                  <a:txBody>
                    <a:bodyPr/>
                    <a:lstStyle/>
                    <a:p>
                      <a:pPr algn="l">
                        <a:lnSpc>
                          <a:spcPct val="100000"/>
                        </a:lnSpc>
                        <a:spcAft>
                          <a:spcPts val="0"/>
                        </a:spcAft>
                      </a:pPr>
                      <a:r>
                        <a:rPr lang="en-GB" sz="2400" dirty="0">
                          <a:effectLst/>
                        </a:rPr>
                        <a:t>Introduction to technology</a:t>
                      </a:r>
                      <a:endParaRPr lang="en-US" sz="2400" dirty="0">
                        <a:effectLst/>
                      </a:endParaRPr>
                    </a:p>
                  </a:txBody>
                  <a:tcPr marL="68580" marR="68580" marT="17780" marB="17780" anchor="ctr"/>
                </a:tc>
                <a:extLst>
                  <a:ext uri="{0D108BD9-81ED-4DB2-BD59-A6C34878D82A}">
                    <a16:rowId xmlns:a16="http://schemas.microsoft.com/office/drawing/2014/main" val="10002"/>
                  </a:ext>
                </a:extLst>
              </a:tr>
              <a:tr h="862501">
                <a:tc>
                  <a:txBody>
                    <a:bodyPr/>
                    <a:lstStyle/>
                    <a:p>
                      <a:pPr algn="just">
                        <a:lnSpc>
                          <a:spcPct val="100000"/>
                        </a:lnSpc>
                        <a:spcAft>
                          <a:spcPts val="0"/>
                        </a:spcAft>
                      </a:pPr>
                      <a:r>
                        <a:rPr lang="en-GB" sz="2400" dirty="0">
                          <a:effectLst/>
                        </a:rPr>
                        <a:t>Substantive articles of the Budapest Convention on Cybercrime</a:t>
                      </a:r>
                      <a:endParaRPr lang="en-US" sz="2400" dirty="0">
                        <a:solidFill>
                          <a:srgbClr val="000000"/>
                        </a:solidFill>
                        <a:effectLst/>
                        <a:latin typeface="Verdana"/>
                        <a:ea typeface="Calibri"/>
                        <a:cs typeface="Times New Roman"/>
                      </a:endParaRPr>
                    </a:p>
                  </a:txBody>
                  <a:tcPr marL="68580" marR="68580" marT="17780" marB="17780" anchor="ctr"/>
                </a:tc>
                <a:extLst>
                  <a:ext uri="{0D108BD9-81ED-4DB2-BD59-A6C34878D82A}">
                    <a16:rowId xmlns:a16="http://schemas.microsoft.com/office/drawing/2014/main" val="10003"/>
                  </a:ext>
                </a:extLst>
              </a:tr>
              <a:tr h="862501">
                <a:tc>
                  <a:txBody>
                    <a:bodyPr/>
                    <a:lstStyle/>
                    <a:p>
                      <a:pPr algn="just">
                        <a:lnSpc>
                          <a:spcPct val="100000"/>
                        </a:lnSpc>
                        <a:spcAft>
                          <a:spcPts val="0"/>
                        </a:spcAft>
                      </a:pPr>
                      <a:r>
                        <a:rPr lang="en-GB" sz="2400" dirty="0">
                          <a:effectLst/>
                        </a:rPr>
                        <a:t>Procedural articles of the Budapest Convention on Cybercrime</a:t>
                      </a:r>
                      <a:endParaRPr lang="en-US" sz="2400" dirty="0">
                        <a:effectLst/>
                      </a:endParaRPr>
                    </a:p>
                  </a:txBody>
                  <a:tcPr marL="68580" marR="68580" marT="17780" marB="17780" anchor="ctr"/>
                </a:tc>
                <a:extLst>
                  <a:ext uri="{0D108BD9-81ED-4DB2-BD59-A6C34878D82A}">
                    <a16:rowId xmlns:a16="http://schemas.microsoft.com/office/drawing/2014/main" val="10004"/>
                  </a:ext>
                </a:extLst>
              </a:tr>
            </a:tbl>
          </a:graphicData>
        </a:graphic>
      </p:graphicFrame>
      <p:sp>
        <p:nvSpPr>
          <p:cNvPr id="6" name="Title 1">
            <a:extLst>
              <a:ext uri="{FF2B5EF4-FFF2-40B4-BE49-F238E27FC236}">
                <a16:creationId xmlns:a16="http://schemas.microsoft.com/office/drawing/2014/main" id="{949600D5-AAFF-45CA-A4A2-8A9DC61D1751}"/>
              </a:ext>
            </a:extLst>
          </p:cNvPr>
          <p:cNvSpPr txBox="1">
            <a:spLocks/>
          </p:cNvSpPr>
          <p:nvPr/>
        </p:nvSpPr>
        <p:spPr>
          <a:xfrm>
            <a:off x="457200" y="93663"/>
            <a:ext cx="8229600" cy="86029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b="1" kern="1200">
                <a:solidFill>
                  <a:srgbClr val="005E8E"/>
                </a:solidFill>
                <a:latin typeface="+mj-lt"/>
                <a:ea typeface="+mj-ea"/>
                <a:cs typeface="+mj-cs"/>
              </a:defRPr>
            </a:lvl1pPr>
          </a:lstStyle>
          <a:p>
            <a:pPr algn="r"/>
            <a:r>
              <a:rPr lang="en-US">
                <a:solidFill>
                  <a:schemeClr val="bg1"/>
                </a:solidFill>
              </a:rPr>
              <a:t>Agenda</a:t>
            </a:r>
            <a:endParaRPr lang="en-US" dirty="0">
              <a:solidFill>
                <a:schemeClr val="bg1"/>
              </a:solidFill>
            </a:endParaRPr>
          </a:p>
        </p:txBody>
      </p:sp>
    </p:spTree>
    <p:extLst>
      <p:ext uri="{BB962C8B-B14F-4D97-AF65-F5344CB8AC3E}">
        <p14:creationId xmlns:p14="http://schemas.microsoft.com/office/powerpoint/2010/main" val="1647601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3663"/>
            <a:ext cx="8229600" cy="860293"/>
          </a:xfrm>
        </p:spPr>
        <p:txBody>
          <a:bodyPr/>
          <a:lstStyle/>
          <a:p>
            <a:pPr algn="r"/>
            <a:r>
              <a:rPr lang="en-US" b="1" dirty="0">
                <a:solidFill>
                  <a:schemeClr val="bg1"/>
                </a:solidFill>
              </a:rPr>
              <a:t>Agenda</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2113650"/>
              </p:ext>
            </p:extLst>
          </p:nvPr>
        </p:nvGraphicFramePr>
        <p:xfrm>
          <a:off x="605481" y="1341723"/>
          <a:ext cx="8081319" cy="4837784"/>
        </p:xfrm>
        <a:graphic>
          <a:graphicData uri="http://schemas.openxmlformats.org/drawingml/2006/table">
            <a:tbl>
              <a:tblPr firstRow="1" firstCol="1" bandRow="1">
                <a:tableStyleId>{5940675A-B579-460E-94D1-54222C63F5DA}</a:tableStyleId>
              </a:tblPr>
              <a:tblGrid>
                <a:gridCol w="8081319">
                  <a:extLst>
                    <a:ext uri="{9D8B030D-6E8A-4147-A177-3AD203B41FA5}">
                      <a16:colId xmlns:a16="http://schemas.microsoft.com/office/drawing/2014/main" val="20000"/>
                    </a:ext>
                  </a:extLst>
                </a:gridCol>
              </a:tblGrid>
              <a:tr h="735347">
                <a:tc>
                  <a:txBody>
                    <a:bodyPr/>
                    <a:lstStyle/>
                    <a:p>
                      <a:pPr marL="228600" indent="-228600" algn="just">
                        <a:lnSpc>
                          <a:spcPct val="100000"/>
                        </a:lnSpc>
                        <a:spcAft>
                          <a:spcPts val="300"/>
                        </a:spcAft>
                      </a:pPr>
                      <a:r>
                        <a:rPr lang="en-GB" sz="2400" dirty="0">
                          <a:effectLst/>
                        </a:rPr>
                        <a:t>Introduction to Financial Investigations</a:t>
                      </a:r>
                      <a:endParaRPr lang="en-US" sz="2400" dirty="0">
                        <a:solidFill>
                          <a:srgbClr val="000000"/>
                        </a:solidFill>
                        <a:effectLst/>
                        <a:latin typeface="Verdana"/>
                        <a:ea typeface="Calibri"/>
                        <a:cs typeface="Times New Roman"/>
                      </a:endParaRPr>
                    </a:p>
                  </a:txBody>
                  <a:tcPr marL="68580" marR="68580" marT="17780" marB="17780" anchor="ctr"/>
                </a:tc>
                <a:extLst>
                  <a:ext uri="{0D108BD9-81ED-4DB2-BD59-A6C34878D82A}">
                    <a16:rowId xmlns:a16="http://schemas.microsoft.com/office/drawing/2014/main" val="10000"/>
                  </a:ext>
                </a:extLst>
              </a:tr>
              <a:tr h="649929">
                <a:tc>
                  <a:txBody>
                    <a:bodyPr/>
                    <a:lstStyle/>
                    <a:p>
                      <a:pPr algn="just">
                        <a:lnSpc>
                          <a:spcPct val="100000"/>
                        </a:lnSpc>
                        <a:spcAft>
                          <a:spcPts val="0"/>
                        </a:spcAft>
                      </a:pPr>
                      <a:r>
                        <a:rPr lang="en-GB" sz="2400" dirty="0">
                          <a:effectLst/>
                        </a:rPr>
                        <a:t>Electronic Evidence: Practice and Procedures</a:t>
                      </a:r>
                      <a:endParaRPr lang="en-US" sz="2400" dirty="0">
                        <a:solidFill>
                          <a:srgbClr val="000000"/>
                        </a:solidFill>
                        <a:effectLst/>
                        <a:latin typeface="Verdana"/>
                        <a:ea typeface="Calibri"/>
                        <a:cs typeface="Times New Roman"/>
                      </a:endParaRPr>
                    </a:p>
                  </a:txBody>
                  <a:tcPr marL="68580" marR="68580" marT="17780" marB="17780" anchor="ctr"/>
                </a:tc>
                <a:extLst>
                  <a:ext uri="{0D108BD9-81ED-4DB2-BD59-A6C34878D82A}">
                    <a16:rowId xmlns:a16="http://schemas.microsoft.com/office/drawing/2014/main" val="10001"/>
                  </a:ext>
                </a:extLst>
              </a:tr>
              <a:tr h="649929">
                <a:tc>
                  <a:txBody>
                    <a:bodyPr/>
                    <a:lstStyle/>
                    <a:p>
                      <a:pPr algn="l">
                        <a:lnSpc>
                          <a:spcPct val="100000"/>
                        </a:lnSpc>
                        <a:spcAft>
                          <a:spcPts val="0"/>
                        </a:spcAft>
                      </a:pPr>
                      <a:r>
                        <a:rPr lang="en-GB" sz="2400" dirty="0">
                          <a:effectLst/>
                        </a:rPr>
                        <a:t>International and</a:t>
                      </a:r>
                      <a:r>
                        <a:rPr lang="en-GB" sz="2400" baseline="0" dirty="0">
                          <a:effectLst/>
                        </a:rPr>
                        <a:t> Public-Private </a:t>
                      </a:r>
                      <a:r>
                        <a:rPr lang="en-GB" sz="2400" dirty="0">
                          <a:effectLst/>
                        </a:rPr>
                        <a:t>Cooperation</a:t>
                      </a:r>
                      <a:endParaRPr lang="en-US" sz="2400" dirty="0">
                        <a:solidFill>
                          <a:srgbClr val="000000"/>
                        </a:solidFill>
                        <a:effectLst/>
                        <a:latin typeface="Verdana"/>
                        <a:ea typeface="Calibri"/>
                        <a:cs typeface="Times New Roman"/>
                      </a:endParaRPr>
                    </a:p>
                  </a:txBody>
                  <a:tcPr marL="68580" marR="68580" marT="17780" marB="17780" anchor="ctr"/>
                </a:tc>
                <a:extLst>
                  <a:ext uri="{0D108BD9-81ED-4DB2-BD59-A6C34878D82A}">
                    <a16:rowId xmlns:a16="http://schemas.microsoft.com/office/drawing/2014/main" val="10002"/>
                  </a:ext>
                </a:extLst>
              </a:tr>
              <a:tr h="735347">
                <a:tc>
                  <a:txBody>
                    <a:bodyPr/>
                    <a:lstStyle/>
                    <a:p>
                      <a:pPr marL="228600" indent="-228600" algn="just">
                        <a:lnSpc>
                          <a:spcPct val="100000"/>
                        </a:lnSpc>
                        <a:spcAft>
                          <a:spcPts val="300"/>
                        </a:spcAft>
                      </a:pPr>
                      <a:r>
                        <a:rPr lang="en-GB" sz="2400" dirty="0">
                          <a:effectLst/>
                        </a:rPr>
                        <a:t>Identifying Suspects on the Internet</a:t>
                      </a:r>
                      <a:endParaRPr lang="en-US" sz="2400" dirty="0">
                        <a:solidFill>
                          <a:srgbClr val="000000"/>
                        </a:solidFill>
                        <a:effectLst/>
                        <a:latin typeface="Verdana"/>
                        <a:ea typeface="Calibri"/>
                        <a:cs typeface="Times New Roman"/>
                      </a:endParaRPr>
                    </a:p>
                  </a:txBody>
                  <a:tcPr marL="68580" marR="68580" marT="17780" marB="17780" anchor="ctr"/>
                </a:tc>
                <a:extLst>
                  <a:ext uri="{0D108BD9-81ED-4DB2-BD59-A6C34878D82A}">
                    <a16:rowId xmlns:a16="http://schemas.microsoft.com/office/drawing/2014/main" val="10003"/>
                  </a:ext>
                </a:extLst>
              </a:tr>
              <a:tr h="735347">
                <a:tc>
                  <a:txBody>
                    <a:bodyPr/>
                    <a:lstStyle/>
                    <a:p>
                      <a:pPr marL="228600" indent="-228600" algn="just">
                        <a:lnSpc>
                          <a:spcPct val="100000"/>
                        </a:lnSpc>
                        <a:spcAft>
                          <a:spcPts val="300"/>
                        </a:spcAft>
                      </a:pPr>
                      <a:r>
                        <a:rPr lang="en-US" sz="2400" dirty="0">
                          <a:solidFill>
                            <a:srgbClr val="000000"/>
                          </a:solidFill>
                          <a:effectLst/>
                          <a:latin typeface="+mn-lt"/>
                          <a:ea typeface="Calibri"/>
                          <a:cs typeface="Times New Roman"/>
                        </a:rPr>
                        <a:t>Online Criminal Money Flows and Typologies</a:t>
                      </a:r>
                    </a:p>
                  </a:txBody>
                  <a:tcPr marL="68580" marR="68580" marT="17780" marB="17780" anchor="ctr"/>
                </a:tc>
                <a:extLst>
                  <a:ext uri="{0D108BD9-81ED-4DB2-BD59-A6C34878D82A}">
                    <a16:rowId xmlns:a16="http://schemas.microsoft.com/office/drawing/2014/main" val="10004"/>
                  </a:ext>
                </a:extLst>
              </a:tr>
              <a:tr h="1331885">
                <a:tc>
                  <a:txBody>
                    <a:bodyPr/>
                    <a:lstStyle/>
                    <a:p>
                      <a:pPr algn="l">
                        <a:lnSpc>
                          <a:spcPct val="100000"/>
                        </a:lnSpc>
                        <a:spcAft>
                          <a:spcPts val="0"/>
                        </a:spcAft>
                      </a:pPr>
                      <a:r>
                        <a:rPr lang="en-GB" sz="2400" dirty="0">
                          <a:effectLst/>
                        </a:rPr>
                        <a:t>Feedback from participants, Questions and Answers</a:t>
                      </a:r>
                      <a:endParaRPr lang="en-US" sz="2400" dirty="0">
                        <a:effectLst/>
                      </a:endParaRPr>
                    </a:p>
                    <a:p>
                      <a:pPr algn="l">
                        <a:lnSpc>
                          <a:spcPct val="100000"/>
                        </a:lnSpc>
                        <a:spcAft>
                          <a:spcPts val="0"/>
                        </a:spcAft>
                      </a:pPr>
                      <a:r>
                        <a:rPr lang="en-GB" sz="2400" dirty="0">
                          <a:effectLst/>
                        </a:rPr>
                        <a:t>Delivery of Certificates</a:t>
                      </a:r>
                      <a:endParaRPr lang="en-US" sz="2400" dirty="0">
                        <a:effectLst/>
                      </a:endParaRPr>
                    </a:p>
                    <a:p>
                      <a:pPr algn="l">
                        <a:lnSpc>
                          <a:spcPct val="100000"/>
                        </a:lnSpc>
                        <a:spcAft>
                          <a:spcPts val="0"/>
                        </a:spcAft>
                      </a:pPr>
                      <a:r>
                        <a:rPr lang="en-GB" sz="2400" dirty="0">
                          <a:effectLst/>
                        </a:rPr>
                        <a:t>Closing </a:t>
                      </a:r>
                      <a:r>
                        <a:rPr lang="en-GB" sz="2400" kern="1200" dirty="0">
                          <a:solidFill>
                            <a:schemeClr val="tx1"/>
                          </a:solidFill>
                          <a:effectLst/>
                          <a:latin typeface="+mn-lt"/>
                          <a:ea typeface="+mn-ea"/>
                          <a:cs typeface="+mn-cs"/>
                        </a:rPr>
                        <a:t>remarks</a:t>
                      </a:r>
                      <a:endParaRPr lang="en-US" sz="2400" kern="1200" dirty="0">
                        <a:solidFill>
                          <a:schemeClr val="tx1"/>
                        </a:solidFill>
                        <a:effectLst/>
                        <a:latin typeface="+mn-lt"/>
                        <a:ea typeface="+mn-ea"/>
                        <a:cs typeface="+mn-cs"/>
                      </a:endParaRPr>
                    </a:p>
                  </a:txBody>
                  <a:tcPr marL="68580" marR="68580" marT="17780" marB="17780" anchor="ctr"/>
                </a:tc>
                <a:extLst>
                  <a:ext uri="{0D108BD9-81ED-4DB2-BD59-A6C34878D82A}">
                    <a16:rowId xmlns:a16="http://schemas.microsoft.com/office/drawing/2014/main" val="10005"/>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Evaluation Forms</a:t>
            </a:r>
          </a:p>
        </p:txBody>
      </p:sp>
      <p:sp>
        <p:nvSpPr>
          <p:cNvPr id="3" name="Content Placeholder 2"/>
          <p:cNvSpPr>
            <a:spLocks noGrp="1"/>
          </p:cNvSpPr>
          <p:nvPr>
            <p:ph idx="1"/>
          </p:nvPr>
        </p:nvSpPr>
        <p:spPr/>
        <p:txBody>
          <a:bodyPr/>
          <a:lstStyle/>
          <a:p>
            <a:r>
              <a:rPr lang="en-US" dirty="0"/>
              <a:t>Required by COE for evaluation</a:t>
            </a:r>
          </a:p>
          <a:p>
            <a:endParaRPr lang="en-US" dirty="0"/>
          </a:p>
          <a:p>
            <a:r>
              <a:rPr lang="en-US" dirty="0"/>
              <a:t>Used to improve the course in the future</a:t>
            </a:r>
          </a:p>
          <a:p>
            <a:endParaRPr lang="en-US" dirty="0"/>
          </a:p>
          <a:p>
            <a:r>
              <a:rPr lang="en-US" dirty="0"/>
              <a:t>Only useful if you complete them</a:t>
            </a:r>
          </a:p>
          <a:p>
            <a:endParaRPr lang="en-US"/>
          </a:p>
          <a:p>
            <a:r>
              <a:rPr lang="en-US"/>
              <a:t>Please </a:t>
            </a:r>
            <a:r>
              <a:rPr lang="en-US" dirty="0"/>
              <a:t>complete and hand back to the trainer</a:t>
            </a:r>
          </a:p>
        </p:txBody>
      </p:sp>
    </p:spTree>
    <p:extLst>
      <p:ext uri="{BB962C8B-B14F-4D97-AF65-F5344CB8AC3E}">
        <p14:creationId xmlns:p14="http://schemas.microsoft.com/office/powerpoint/2010/main" val="2559783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phic 4" descr="Questions outline">
            <a:extLst>
              <a:ext uri="{FF2B5EF4-FFF2-40B4-BE49-F238E27FC236}">
                <a16:creationId xmlns:a16="http://schemas.microsoft.com/office/drawing/2014/main" id="{90E5B9EF-174F-4626-BD72-2431386B8AA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545492" y="2073955"/>
            <a:ext cx="4053015" cy="4053015"/>
          </a:xfrm>
          <a:prstGeom prst="rect">
            <a:avLst/>
          </a:prstGeom>
        </p:spPr>
      </p:pic>
      <p:sp>
        <p:nvSpPr>
          <p:cNvPr id="6" name="Title 50">
            <a:extLst>
              <a:ext uri="{FF2B5EF4-FFF2-40B4-BE49-F238E27FC236}">
                <a16:creationId xmlns:a16="http://schemas.microsoft.com/office/drawing/2014/main" id="{C1C0FA66-B80A-412E-91DC-89F6C41993DC}"/>
              </a:ext>
            </a:extLst>
          </p:cNvPr>
          <p:cNvSpPr txBox="1">
            <a:spLocks/>
          </p:cNvSpPr>
          <p:nvPr/>
        </p:nvSpPr>
        <p:spPr>
          <a:xfrm>
            <a:off x="628650" y="1064303"/>
            <a:ext cx="7886700" cy="1009652"/>
          </a:xfrm>
          <a:prstGeom prst="rect">
            <a:avLst/>
          </a:prstGeom>
        </p:spPr>
        <p:txBody>
          <a:bodyPr/>
          <a:lstStyle>
            <a:lvl1pPr algn="l" defTabSz="914400" rtl="0" eaLnBrk="1" latinLnBrk="0" hangingPunct="1">
              <a:lnSpc>
                <a:spcPct val="90000"/>
              </a:lnSpc>
              <a:spcBef>
                <a:spcPct val="0"/>
              </a:spcBef>
              <a:buNone/>
              <a:defRPr sz="4000" b="1" kern="1200">
                <a:solidFill>
                  <a:srgbClr val="005E8E"/>
                </a:solidFill>
                <a:latin typeface="+mj-lt"/>
                <a:ea typeface="+mj-ea"/>
                <a:cs typeface="+mj-cs"/>
              </a:defRPr>
            </a:lvl1pPr>
          </a:lstStyle>
          <a:p>
            <a:pPr algn="ctr"/>
            <a:r>
              <a:rPr lang="en-US" dirty="0"/>
              <a:t>Questions</a:t>
            </a:r>
          </a:p>
        </p:txBody>
      </p:sp>
    </p:spTree>
  </p:cSld>
  <p:clrMapOvr>
    <a:masterClrMapping/>
  </p:clrMapOvr>
</p:sld>
</file>

<file path=ppt/theme/theme1.xml><?xml version="1.0" encoding="utf-8"?>
<a:theme xmlns:a="http://schemas.openxmlformats.org/drawingml/2006/main" name="PPT_theme_v7">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2">
      <a:majorFont>
        <a:latin typeface="Helvetica"/>
        <a:ea typeface=""/>
        <a:cs typeface=""/>
      </a:majorFont>
      <a:minorFont>
        <a:latin typeface="Georg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_theme_v7" id="{8CEAEF11-8DD7-42E4-8B50-E070E61E085B}" vid="{180C96AB-83AB-43A3-9AD5-620A1EA018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PPT_theme_v7</Template>
  <TotalTime>3094</TotalTime>
  <Words>336</Words>
  <Application>Microsoft Office PowerPoint</Application>
  <PresentationFormat>On-screen Show (4:3)</PresentationFormat>
  <Paragraphs>44</Paragraphs>
  <Slides>6</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Arial Narrow</vt:lpstr>
      <vt:lpstr>Calibri</vt:lpstr>
      <vt:lpstr>Georgia</vt:lpstr>
      <vt:lpstr>Helvetica</vt:lpstr>
      <vt:lpstr>Verdana</vt:lpstr>
      <vt:lpstr>Wingdings</vt:lpstr>
      <vt:lpstr>PPT_theme_v7</vt:lpstr>
      <vt:lpstr>Introductory Training on Cybercrime, Electronic Evidence and Online Crime Proceeds</vt:lpstr>
      <vt:lpstr>Session Objectives</vt:lpstr>
      <vt:lpstr>PowerPoint Presentation</vt:lpstr>
      <vt:lpstr>Agenda</vt:lpstr>
      <vt:lpstr>Evaluation Forms</vt:lpstr>
      <vt:lpstr>PowerPoint Presentation</vt:lpstr>
    </vt:vector>
  </TitlesOfParts>
  <Company>Technology Risk Limited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Cybercrime Training for Judges and Prosecutors</dc:title>
  <dc:creator>Nigel Jones</dc:creator>
  <cp:lastModifiedBy>Hortensia Pasalau</cp:lastModifiedBy>
  <cp:revision>30</cp:revision>
  <dcterms:created xsi:type="dcterms:W3CDTF">2012-01-30T11:04:42Z</dcterms:created>
  <dcterms:modified xsi:type="dcterms:W3CDTF">2023-11-08T13:56:04Z</dcterms:modified>
</cp:coreProperties>
</file>