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4"/>
  </p:notesMasterIdLst>
  <p:sldIdLst>
    <p:sldId id="355" r:id="rId2"/>
    <p:sldId id="567" r:id="rId3"/>
    <p:sldId id="568" r:id="rId4"/>
    <p:sldId id="569" r:id="rId5"/>
    <p:sldId id="570" r:id="rId6"/>
    <p:sldId id="806" r:id="rId7"/>
    <p:sldId id="807" r:id="rId8"/>
    <p:sldId id="1118" r:id="rId9"/>
    <p:sldId id="1119" r:id="rId10"/>
    <p:sldId id="808" r:id="rId11"/>
    <p:sldId id="735" r:id="rId12"/>
    <p:sldId id="574" r:id="rId13"/>
    <p:sldId id="809" r:id="rId14"/>
    <p:sldId id="836" r:id="rId15"/>
    <p:sldId id="810" r:id="rId16"/>
    <p:sldId id="837" r:id="rId17"/>
    <p:sldId id="838" r:id="rId18"/>
    <p:sldId id="839" r:id="rId19"/>
    <p:sldId id="840" r:id="rId20"/>
    <p:sldId id="1136" r:id="rId21"/>
    <p:sldId id="1132" r:id="rId22"/>
    <p:sldId id="586" r:id="rId23"/>
    <p:sldId id="587" r:id="rId24"/>
    <p:sldId id="814" r:id="rId25"/>
    <p:sldId id="815" r:id="rId26"/>
    <p:sldId id="816" r:id="rId27"/>
    <p:sldId id="817" r:id="rId28"/>
    <p:sldId id="818" r:id="rId29"/>
    <p:sldId id="819" r:id="rId30"/>
    <p:sldId id="830" r:id="rId31"/>
    <p:sldId id="831" r:id="rId32"/>
    <p:sldId id="821" r:id="rId33"/>
    <p:sldId id="822" r:id="rId34"/>
    <p:sldId id="823" r:id="rId35"/>
    <p:sldId id="824" r:id="rId36"/>
    <p:sldId id="1134" r:id="rId37"/>
    <p:sldId id="844" r:id="rId38"/>
    <p:sldId id="845" r:id="rId39"/>
    <p:sldId id="846" r:id="rId40"/>
    <p:sldId id="1135" r:id="rId41"/>
    <p:sldId id="826" r:id="rId42"/>
    <p:sldId id="847" r:id="rId43"/>
    <p:sldId id="848" r:id="rId44"/>
    <p:sldId id="827" r:id="rId45"/>
    <p:sldId id="849" r:id="rId46"/>
    <p:sldId id="825" r:id="rId47"/>
    <p:sldId id="829" r:id="rId48"/>
    <p:sldId id="1138" r:id="rId49"/>
    <p:sldId id="1137" r:id="rId50"/>
    <p:sldId id="589" r:id="rId51"/>
    <p:sldId id="590" r:id="rId52"/>
    <p:sldId id="832" r:id="rId53"/>
    <p:sldId id="835" r:id="rId54"/>
    <p:sldId id="609" r:id="rId55"/>
    <p:sldId id="610" r:id="rId56"/>
    <p:sldId id="611" r:id="rId57"/>
    <p:sldId id="612" r:id="rId58"/>
    <p:sldId id="834" r:id="rId59"/>
    <p:sldId id="851" r:id="rId60"/>
    <p:sldId id="616" r:id="rId61"/>
    <p:sldId id="850" r:id="rId62"/>
    <p:sldId id="852" r:id="rId63"/>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318" autoAdjust="0"/>
    <p:restoredTop sz="48289" autoAdjust="0"/>
  </p:normalViewPr>
  <p:slideViewPr>
    <p:cSldViewPr snapToGrid="0" snapToObjects="1">
      <p:cViewPr varScale="1">
        <p:scale>
          <a:sx n="46" d="100"/>
          <a:sy n="46" d="100"/>
        </p:scale>
        <p:origin x="936" y="36"/>
      </p:cViewPr>
      <p:guideLst>
        <p:guide orient="horz" pos="2160"/>
        <p:guide pos="2880"/>
      </p:guideLst>
    </p:cSldViewPr>
  </p:slideViewPr>
  <p:outlineViewPr>
    <p:cViewPr>
      <p:scale>
        <a:sx n="33" d="100"/>
        <a:sy n="33" d="100"/>
      </p:scale>
      <p:origin x="0" y="39756"/>
    </p:cViewPr>
  </p:outlineViewPr>
  <p:notesTextViewPr>
    <p:cViewPr>
      <p:scale>
        <a:sx n="125" d="100"/>
        <a:sy n="125"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l"/>
          <a:r>
            <a:rPr lang="mk-MK" sz="2600" b="1" dirty="0"/>
            <a:t>Што од наведеното не би спаѓало во дефиницијата за „информации за претплатници“?</a:t>
          </a:r>
          <a:endParaRPr lang="en-US" sz="2600" b="1" dirty="0"/>
        </a:p>
      </dgm:t>
    </dgm:pt>
    <dgm:pt modelId="{B1168E5A-BE86-1A40-8851-D878ACC39274}" type="parTrans" cxnId="{D2DD020B-3DFC-B348-B676-6EC163FF5FEB}">
      <dgm:prSet/>
      <dgm:spPr/>
      <dgm:t>
        <a:bodyPr/>
        <a:lstStyle/>
        <a:p>
          <a:endParaRPr lang="en-US"/>
        </a:p>
      </dgm:t>
    </dgm:pt>
    <dgm:pt modelId="{8978AB35-F5FB-FF43-BA08-4C259A445311}" type="sibTrans" cxnId="{D2DD020B-3DFC-B348-B676-6EC163FF5FEB}">
      <dgm:prSet/>
      <dgm:spPr/>
      <dgm:t>
        <a:bodyPr/>
        <a:lstStyle/>
        <a:p>
          <a:endParaRPr lang="en-US"/>
        </a:p>
      </dgm:t>
    </dgm:pt>
    <dgm:pt modelId="{7029F5E8-D056-AE49-BD66-3C193010DDE8}">
      <dgm:prSet phldrT="[Text]"/>
      <dgm:spPr/>
      <dgm:t>
        <a:bodyPr/>
        <a:lstStyle/>
        <a:p>
          <a:pPr algn="l"/>
          <a:r>
            <a:rPr lang="mk-MK" b="1" dirty="0">
              <a:solidFill>
                <a:schemeClr val="tx1"/>
              </a:solidFill>
            </a:rPr>
            <a:t>а</a:t>
          </a:r>
          <a:r>
            <a:rPr lang="en-US" b="1" dirty="0">
              <a:solidFill>
                <a:schemeClr val="tx1"/>
              </a:solidFill>
            </a:rPr>
            <a:t>) </a:t>
          </a:r>
          <a:r>
            <a:rPr lang="mk-MK" b="1" dirty="0">
              <a:solidFill>
                <a:schemeClr val="tx1"/>
              </a:solidFill>
            </a:rPr>
            <a:t>Поштенска адреса на корисникот</a:t>
          </a:r>
          <a:endParaRPr lang="en-US" b="1" dirty="0">
            <a:solidFill>
              <a:schemeClr val="tx1"/>
            </a:solidFill>
          </a:endParaRPr>
        </a:p>
      </dgm:t>
    </dgm:pt>
    <dgm:pt modelId="{ACE97453-93D9-C642-95ED-D55F9984F778}" type="parTrans" cxnId="{99EB5834-3593-6644-A836-6C8D5595A820}">
      <dgm:prSet/>
      <dgm:spPr/>
      <dgm:t>
        <a:bodyPr/>
        <a:lstStyle/>
        <a:p>
          <a:endParaRPr lang="en-US"/>
        </a:p>
      </dgm:t>
    </dgm:pt>
    <dgm:pt modelId="{3346CD8C-3206-F84A-BEA2-B5492B6B7347}" type="sibTrans" cxnId="{99EB5834-3593-6644-A836-6C8D5595A820}">
      <dgm:prSet/>
      <dgm:spPr/>
      <dgm:t>
        <a:bodyPr/>
        <a:lstStyle/>
        <a:p>
          <a:endParaRPr lang="en-US"/>
        </a:p>
      </dgm:t>
    </dgm:pt>
    <dgm:pt modelId="{412DA8CB-B9E5-F44F-9FDD-EF35DF68306D}">
      <dgm:prSet phldrT="[Text]"/>
      <dgm:spPr/>
      <dgm:t>
        <a:bodyPr/>
        <a:lstStyle/>
        <a:p>
          <a:r>
            <a:rPr lang="mk-MK" b="1" dirty="0">
              <a:solidFill>
                <a:schemeClr val="tx1"/>
              </a:solidFill>
            </a:rPr>
            <a:t>б</a:t>
          </a:r>
          <a:r>
            <a:rPr lang="en-US" b="1" dirty="0">
              <a:solidFill>
                <a:schemeClr val="tx1"/>
              </a:solidFill>
            </a:rPr>
            <a:t>) </a:t>
          </a:r>
          <a:r>
            <a:rPr lang="mk-MK" b="1" dirty="0">
              <a:solidFill>
                <a:schemeClr val="tx1"/>
              </a:solidFill>
            </a:rPr>
            <a:t>Е-пошта на корисникот</a:t>
          </a:r>
          <a:endParaRPr lang="en-US" b="1" dirty="0">
            <a:solidFill>
              <a:schemeClr val="tx1"/>
            </a:solidFill>
          </a:endParaRPr>
        </a:p>
      </dgm:t>
    </dgm:pt>
    <dgm:pt modelId="{7E8B7982-18DC-F246-BFD4-7B9D4C9DB2CA}" type="parTrans" cxnId="{AFD2487F-444F-4C44-A623-9AAFEB90AC49}">
      <dgm:prSet/>
      <dgm:spPr/>
      <dgm:t>
        <a:bodyPr/>
        <a:lstStyle/>
        <a:p>
          <a:endParaRPr lang="en-US"/>
        </a:p>
      </dgm:t>
    </dgm:pt>
    <dgm:pt modelId="{960A4A2E-B23E-7544-9A93-1312898E2DC4}" type="sibTrans" cxnId="{AFD2487F-444F-4C44-A623-9AAFEB90AC49}">
      <dgm:prSet/>
      <dgm:spPr/>
      <dgm:t>
        <a:bodyPr/>
        <a:lstStyle/>
        <a:p>
          <a:endParaRPr lang="en-US"/>
        </a:p>
      </dgm:t>
    </dgm:pt>
    <dgm:pt modelId="{D907F82D-4934-4260-A319-D0C1005DB73A}">
      <dgm:prSet phldrT="[Text]"/>
      <dgm:spPr/>
      <dgm:t>
        <a:bodyPr/>
        <a:lstStyle/>
        <a:p>
          <a:r>
            <a:rPr lang="mk-MK" b="1" dirty="0">
              <a:solidFill>
                <a:schemeClr val="tx1"/>
              </a:solidFill>
            </a:rPr>
            <a:t>в</a:t>
          </a:r>
          <a:r>
            <a:rPr lang="en-US" b="1" dirty="0">
              <a:solidFill>
                <a:schemeClr val="tx1"/>
              </a:solidFill>
            </a:rPr>
            <a:t>) </a:t>
          </a:r>
          <a:r>
            <a:rPr lang="mk-MK" b="1" dirty="0">
              <a:solidFill>
                <a:schemeClr val="tx1"/>
              </a:solidFill>
            </a:rPr>
            <a:t>Телефонски број на корисникот</a:t>
          </a:r>
          <a:endParaRPr lang="en-US" b="1" dirty="0">
            <a:solidFill>
              <a:schemeClr val="tx1"/>
            </a:solidFill>
          </a:endParaRPr>
        </a:p>
      </dgm:t>
    </dgm:pt>
    <dgm:pt modelId="{6643C99F-6929-4115-B10C-449964C298DB}" type="parTrans" cxnId="{5441ACF7-001D-47E8-BE90-D77A819FBE03}">
      <dgm:prSet/>
      <dgm:spPr/>
      <dgm:t>
        <a:bodyPr/>
        <a:lstStyle/>
        <a:p>
          <a:endParaRPr lang="en-PK"/>
        </a:p>
      </dgm:t>
    </dgm:pt>
    <dgm:pt modelId="{9EB8D1B3-16DB-4A75-A7E2-3B79ADD997CE}" type="sibTrans" cxnId="{5441ACF7-001D-47E8-BE90-D77A819FBE03}">
      <dgm:prSet/>
      <dgm:spPr/>
      <dgm:t>
        <a:bodyPr/>
        <a:lstStyle/>
        <a:p>
          <a:endParaRPr lang="en-PK"/>
        </a:p>
      </dgm:t>
    </dgm:pt>
    <dgm:pt modelId="{9EFF4F62-79ED-4EA0-85C1-51F88755C8EE}">
      <dgm:prSet phldrT="[Text]"/>
      <dgm:spPr/>
      <dgm:t>
        <a:bodyPr/>
        <a:lstStyle/>
        <a:p>
          <a:r>
            <a:rPr lang="mk-MK" b="1" dirty="0">
              <a:solidFill>
                <a:schemeClr val="tx1"/>
              </a:solidFill>
            </a:rPr>
            <a:t>г</a:t>
          </a:r>
          <a:r>
            <a:rPr lang="en-US" b="1" dirty="0">
              <a:solidFill>
                <a:schemeClr val="tx1"/>
              </a:solidFill>
            </a:rPr>
            <a:t>) </a:t>
          </a:r>
          <a:r>
            <a:rPr lang="mk-MK" b="1" dirty="0">
              <a:solidFill>
                <a:schemeClr val="tx1"/>
              </a:solidFill>
            </a:rPr>
            <a:t>Именик на корисникот</a:t>
          </a:r>
          <a:endParaRPr lang="en-US" b="1" dirty="0">
            <a:solidFill>
              <a:schemeClr val="tx1"/>
            </a:solidFill>
          </a:endParaRPr>
        </a:p>
      </dgm:t>
    </dgm:pt>
    <dgm:pt modelId="{8EAFCDE7-4869-4D95-9359-6DA608AB28F0}" type="parTrans" cxnId="{40F08CBE-C0FF-49E9-A14D-59F0F70F60CC}">
      <dgm:prSet/>
      <dgm:spPr/>
      <dgm:t>
        <a:bodyPr/>
        <a:lstStyle/>
        <a:p>
          <a:endParaRPr lang="en-PK"/>
        </a:p>
      </dgm:t>
    </dgm:pt>
    <dgm:pt modelId="{D3274077-7919-4B64-B4D8-786A32E9EF73}" type="sibTrans" cxnId="{40F08CBE-C0FF-49E9-A14D-59F0F70F60CC}">
      <dgm:prSet/>
      <dgm:spPr/>
      <dgm:t>
        <a:bodyPr/>
        <a:lstStyle/>
        <a:p>
          <a:endParaRPr lang="en-PK"/>
        </a:p>
      </dgm:t>
    </dgm:pt>
    <dgm:pt modelId="{2D567ECC-EE11-40BE-8D44-12DF75E7AAA4}">
      <dgm:prSet phldrT="[Text]"/>
      <dgm:spPr/>
      <dgm:t>
        <a:bodyPr/>
        <a:lstStyle/>
        <a:p>
          <a:r>
            <a:rPr lang="mk-MK" b="1" dirty="0">
              <a:solidFill>
                <a:schemeClr val="tx1"/>
              </a:solidFill>
            </a:rPr>
            <a:t>д</a:t>
          </a:r>
          <a:r>
            <a:rPr lang="en-US" b="1" dirty="0">
              <a:solidFill>
                <a:schemeClr val="tx1"/>
              </a:solidFill>
            </a:rPr>
            <a:t>) </a:t>
          </a:r>
          <a:r>
            <a:rPr lang="mk-MK" b="1" dirty="0">
              <a:solidFill>
                <a:schemeClr val="tx1"/>
              </a:solidFill>
            </a:rPr>
            <a:t>Број на кредитна картичка на корисникот</a:t>
          </a:r>
          <a:endParaRPr lang="en-US" b="1" dirty="0">
            <a:solidFill>
              <a:schemeClr val="tx1"/>
            </a:solidFill>
          </a:endParaRPr>
        </a:p>
      </dgm:t>
    </dgm:pt>
    <dgm:pt modelId="{096A135B-3D51-4C14-B762-4DFFB46136C9}" type="parTrans" cxnId="{45629286-2642-481F-BB3F-C9DC76E6A851}">
      <dgm:prSet/>
      <dgm:spPr/>
      <dgm:t>
        <a:bodyPr/>
        <a:lstStyle/>
        <a:p>
          <a:endParaRPr lang="en-PK"/>
        </a:p>
      </dgm:t>
    </dgm:pt>
    <dgm:pt modelId="{352CE29C-C095-4E8D-B62B-E607F5416469}" type="sibTrans" cxnId="{45629286-2642-481F-BB3F-C9DC76E6A851}">
      <dgm:prSet/>
      <dgm:spPr/>
      <dgm:t>
        <a:bodyPr/>
        <a:lstStyle/>
        <a:p>
          <a:endParaRPr lang="en-PK"/>
        </a:p>
      </dgm:t>
    </dgm:pt>
    <dgm:pt modelId="{9CA50A65-40FA-E945-A868-9E3FE840B07E}" type="pres">
      <dgm:prSet presAssocID="{3C774A1C-BB1C-4347-A758-A94A436F7244}" presName="vert0" presStyleCnt="0">
        <dgm:presLayoutVars>
          <dgm:dir/>
          <dgm:animOne val="branch"/>
          <dgm:animLvl val="lvl"/>
        </dgm:presLayoutVars>
      </dgm:prSet>
      <dgm:spPr/>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6" custScaleX="194813" custScaleY="100196" custLinFactNeighborX="-1407"/>
      <dgm:spPr/>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6"/>
      <dgm:spPr/>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5"/>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6"/>
      <dgm:spPr/>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5"/>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6"/>
      <dgm:spPr/>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5"/>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6" custLinFactNeighborX="706"/>
      <dgm:spPr/>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5"/>
      <dgm:spPr/>
    </dgm:pt>
    <dgm:pt modelId="{E5F9CA9F-91E3-425C-B99F-A98D8F0B0A7F}" type="pres">
      <dgm:prSet presAssocID="{9EFF4F62-79ED-4EA0-85C1-51F88755C8EE}" presName="vertSpace2b" presStyleCnt="0"/>
      <dgm:spPr/>
    </dgm:pt>
    <dgm:pt modelId="{B3DB48DB-4C93-4596-9AC6-3B83B01CF220}" type="pres">
      <dgm:prSet presAssocID="{2D567ECC-EE11-40BE-8D44-12DF75E7AAA4}" presName="horz2" presStyleCnt="0"/>
      <dgm:spPr/>
    </dgm:pt>
    <dgm:pt modelId="{40B7A97C-3464-43FE-BFE9-19588B33F0C0}" type="pres">
      <dgm:prSet presAssocID="{2D567ECC-EE11-40BE-8D44-12DF75E7AAA4}" presName="horzSpace2" presStyleCnt="0"/>
      <dgm:spPr/>
    </dgm:pt>
    <dgm:pt modelId="{27817E14-DB1F-4D8F-A68A-7A628C5AB32E}" type="pres">
      <dgm:prSet presAssocID="{2D567ECC-EE11-40BE-8D44-12DF75E7AAA4}" presName="tx2" presStyleLbl="revTx" presStyleIdx="5" presStyleCnt="6"/>
      <dgm:spPr/>
    </dgm:pt>
    <dgm:pt modelId="{4DA3FBF6-D5DD-4780-9A67-BC9D183196BA}" type="pres">
      <dgm:prSet presAssocID="{2D567ECC-EE11-40BE-8D44-12DF75E7AAA4}" presName="vert2" presStyleCnt="0"/>
      <dgm:spPr/>
    </dgm:pt>
    <dgm:pt modelId="{9B1E8AEA-2A8D-4500-8486-4DCED5C7B4CD}" type="pres">
      <dgm:prSet presAssocID="{2D567ECC-EE11-40BE-8D44-12DF75E7AAA4}" presName="thinLine2b" presStyleLbl="callout" presStyleIdx="4" presStyleCnt="5"/>
      <dgm:spPr/>
    </dgm:pt>
    <dgm:pt modelId="{E3E8A01D-29A2-442B-B2D9-9A8138A25142}" type="pres">
      <dgm:prSet presAssocID="{2D567ECC-EE11-40BE-8D44-12DF75E7AAA4}" presName="vertSpace2b" presStyleCnt="0"/>
      <dgm:spPr/>
    </dgm:pt>
  </dgm:ptLst>
  <dgm:cxnLst>
    <dgm:cxn modelId="{D2DD020B-3DFC-B348-B676-6EC163FF5FEB}" srcId="{3C774A1C-BB1C-4347-A758-A94A436F7244}" destId="{8E61202A-36DD-0240-811A-270D9611A395}" srcOrd="0" destOrd="0" parTransId="{B1168E5A-BE86-1A40-8851-D878ACC39274}" sibTransId="{8978AB35-F5FB-FF43-BA08-4C259A445311}"/>
    <dgm:cxn modelId="{B7396B30-5537-DB48-BB49-F8121197A4DF}" type="presOf" srcId="{3C774A1C-BB1C-4347-A758-A94A436F7244}" destId="{9CA50A65-40FA-E945-A868-9E3FE840B07E}"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1659B53A-B0D8-4FDB-81D9-7CC7CA347ADA}" type="presOf" srcId="{9EFF4F62-79ED-4EA0-85C1-51F88755C8EE}" destId="{0DEDE790-6650-4E13-B812-9DA3ABBAEB7C}" srcOrd="0" destOrd="0" presId="urn:microsoft.com/office/officeart/2008/layout/LinedList"/>
    <dgm:cxn modelId="{5D951241-AB7E-4F09-8C62-6D80C3079C3A}" type="presOf" srcId="{D907F82D-4934-4260-A319-D0C1005DB73A}" destId="{576A2C98-791A-4E50-8CB8-1914215BEA2D}" srcOrd="0" destOrd="0" presId="urn:microsoft.com/office/officeart/2008/layout/LinedList"/>
    <dgm:cxn modelId="{AFD2487F-444F-4C44-A623-9AAFEB90AC49}" srcId="{8E61202A-36DD-0240-811A-270D9611A395}" destId="{412DA8CB-B9E5-F44F-9FDD-EF35DF68306D}" srcOrd="1" destOrd="0" parTransId="{7E8B7982-18DC-F246-BFD4-7B9D4C9DB2CA}" sibTransId="{960A4A2E-B23E-7544-9A93-1312898E2DC4}"/>
    <dgm:cxn modelId="{45629286-2642-481F-BB3F-C9DC76E6A851}" srcId="{8E61202A-36DD-0240-811A-270D9611A395}" destId="{2D567ECC-EE11-40BE-8D44-12DF75E7AAA4}" srcOrd="4" destOrd="0" parTransId="{096A135B-3D51-4C14-B762-4DFFB46136C9}" sibTransId="{352CE29C-C095-4E8D-B62B-E607F5416469}"/>
    <dgm:cxn modelId="{E42CFA93-E9F6-A445-8E93-048104D9A8A0}" type="presOf" srcId="{412DA8CB-B9E5-F44F-9FDD-EF35DF68306D}" destId="{B9E57DF2-F223-F848-B6AB-FEB0F6FB4076}" srcOrd="0" destOrd="0" presId="urn:microsoft.com/office/officeart/2008/layout/LinedList"/>
    <dgm:cxn modelId="{40F08CBE-C0FF-49E9-A14D-59F0F70F60CC}" srcId="{8E61202A-36DD-0240-811A-270D9611A395}" destId="{9EFF4F62-79ED-4EA0-85C1-51F88755C8EE}" srcOrd="3" destOrd="0" parTransId="{8EAFCDE7-4869-4D95-9359-6DA608AB28F0}" sibTransId="{D3274077-7919-4B64-B4D8-786A32E9EF73}"/>
    <dgm:cxn modelId="{797E83DF-D7B0-A04A-90A7-428F119E43A8}" type="presOf" srcId="{8E61202A-36DD-0240-811A-270D9611A395}" destId="{CFE00427-EDF8-324F-9A5C-A181E81A4D48}" srcOrd="0" destOrd="0" presId="urn:microsoft.com/office/officeart/2008/layout/LinedList"/>
    <dgm:cxn modelId="{48323BF3-E48D-4AEF-B89F-47E32787CA90}" type="presOf" srcId="{2D567ECC-EE11-40BE-8D44-12DF75E7AAA4}" destId="{27817E14-DB1F-4D8F-A68A-7A628C5AB32E}" srcOrd="0" destOrd="0" presId="urn:microsoft.com/office/officeart/2008/layout/LinedList"/>
    <dgm:cxn modelId="{4DAC53F3-3AC5-2A4F-8860-05DE12816360}" type="presOf" srcId="{7029F5E8-D056-AE49-BD66-3C193010DDE8}" destId="{5D9EDF3F-7B20-8E47-A431-F9F24450F874}" srcOrd="0" destOrd="0" presId="urn:microsoft.com/office/officeart/2008/layout/LinedList"/>
    <dgm:cxn modelId="{5441ACF7-001D-47E8-BE90-D77A819FBE03}" srcId="{8E61202A-36DD-0240-811A-270D9611A395}" destId="{D907F82D-4934-4260-A319-D0C1005DB73A}" srcOrd="2" destOrd="0" parTransId="{6643C99F-6929-4115-B10C-449964C298DB}" sibTransId="{9EB8D1B3-16DB-4A75-A7E2-3B79ADD997CE}"/>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C2E47F5A-39F7-DF43-BE84-E18F61610EDB}" type="presParOf" srcId="{71554259-89F3-DC41-AF38-A80F6823C6AB}" destId="{A4B3FD2E-63E5-E445-B87B-210177B3706B}" srcOrd="4"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5" destOrd="0" presId="urn:microsoft.com/office/officeart/2008/layout/LinedList"/>
    <dgm:cxn modelId="{36F882B9-374E-704C-A5A8-4D4EB195D1D4}" type="presParOf" srcId="{71554259-89F3-DC41-AF38-A80F6823C6AB}" destId="{02B19E4E-8333-4B4F-AA1E-19B5E7CAD48B}" srcOrd="6" destOrd="0" presId="urn:microsoft.com/office/officeart/2008/layout/LinedList"/>
    <dgm:cxn modelId="{1A1A74D1-A7E8-414F-979A-0ECA62D7357C}" type="presParOf" srcId="{71554259-89F3-DC41-AF38-A80F6823C6AB}" destId="{5121BA32-9249-455A-8A20-08E85B86269F}" srcOrd="7" destOrd="0" presId="urn:microsoft.com/office/officeart/2008/layout/LinedList"/>
    <dgm:cxn modelId="{C0B922BA-DA25-4E61-AB14-28E181B8EF67}" type="presParOf" srcId="{5121BA32-9249-455A-8A20-08E85B86269F}" destId="{E379A0C3-13D3-46B9-950A-CF0A08724A6D}" srcOrd="0" destOrd="0" presId="urn:microsoft.com/office/officeart/2008/layout/LinedList"/>
    <dgm:cxn modelId="{A3867A53-E995-4D02-A36A-C52959A63BBC}" type="presParOf" srcId="{5121BA32-9249-455A-8A20-08E85B86269F}" destId="{576A2C98-791A-4E50-8CB8-1914215BEA2D}" srcOrd="1" destOrd="0" presId="urn:microsoft.com/office/officeart/2008/layout/LinedList"/>
    <dgm:cxn modelId="{3B6D10B5-4EBB-40B7-867A-07A117276A91}" type="presParOf" srcId="{5121BA32-9249-455A-8A20-08E85B86269F}" destId="{3EC880A3-8E6D-40A4-857F-9A4C9ED1B22A}" srcOrd="2" destOrd="0" presId="urn:microsoft.com/office/officeart/2008/layout/LinedList"/>
    <dgm:cxn modelId="{6CA4DBEE-8063-48B2-80F2-9B6623157AD7}" type="presParOf" srcId="{71554259-89F3-DC41-AF38-A80F6823C6AB}" destId="{45167FBC-5EE3-4C8A-A94C-30BB5DE89AD6}" srcOrd="8" destOrd="0" presId="urn:microsoft.com/office/officeart/2008/layout/LinedList"/>
    <dgm:cxn modelId="{A3B4CA1A-9E25-49FF-B702-9945F5BFB8C2}" type="presParOf" srcId="{71554259-89F3-DC41-AF38-A80F6823C6AB}" destId="{BC5CA65E-0C6F-472F-B2E2-282C2CDDDC9F}" srcOrd="9" destOrd="0" presId="urn:microsoft.com/office/officeart/2008/layout/LinedList"/>
    <dgm:cxn modelId="{C5592F84-1CC1-4E3F-9BF2-3ED9BC9FAF18}" type="presParOf" srcId="{71554259-89F3-DC41-AF38-A80F6823C6AB}" destId="{DFE917DE-2459-4110-B5CA-909F8A25E9B3}" srcOrd="10" destOrd="0" presId="urn:microsoft.com/office/officeart/2008/layout/LinedList"/>
    <dgm:cxn modelId="{61DC63D3-5FAE-46FD-B3DA-E917F25D4B31}" type="presParOf" srcId="{DFE917DE-2459-4110-B5CA-909F8A25E9B3}" destId="{BFFB7145-8402-485B-85FA-7C375AFB0A2C}" srcOrd="0" destOrd="0" presId="urn:microsoft.com/office/officeart/2008/layout/LinedList"/>
    <dgm:cxn modelId="{C86D12D5-6FA4-4B90-8BEE-3583CB370095}" type="presParOf" srcId="{DFE917DE-2459-4110-B5CA-909F8A25E9B3}" destId="{0DEDE790-6650-4E13-B812-9DA3ABBAEB7C}" srcOrd="1" destOrd="0" presId="urn:microsoft.com/office/officeart/2008/layout/LinedList"/>
    <dgm:cxn modelId="{A1C3EB53-713D-4A17-8C70-82184DE951EB}" type="presParOf" srcId="{DFE917DE-2459-4110-B5CA-909F8A25E9B3}" destId="{CC02E1CA-72BE-493C-916D-08B08D649491}" srcOrd="2" destOrd="0" presId="urn:microsoft.com/office/officeart/2008/layout/LinedList"/>
    <dgm:cxn modelId="{BE6FADF7-261C-4CCD-BDCF-0C08EF8538BD}" type="presParOf" srcId="{71554259-89F3-DC41-AF38-A80F6823C6AB}" destId="{41DAB04F-B76E-41A3-BF92-19D36F058A9E}" srcOrd="11" destOrd="0" presId="urn:microsoft.com/office/officeart/2008/layout/LinedList"/>
    <dgm:cxn modelId="{8716999E-BC46-4A7F-8317-ACF82C748A51}" type="presParOf" srcId="{71554259-89F3-DC41-AF38-A80F6823C6AB}" destId="{E5F9CA9F-91E3-425C-B99F-A98D8F0B0A7F}" srcOrd="12" destOrd="0" presId="urn:microsoft.com/office/officeart/2008/layout/LinedList"/>
    <dgm:cxn modelId="{4163162F-EC39-4ED4-99B5-319E02B17886}" type="presParOf" srcId="{71554259-89F3-DC41-AF38-A80F6823C6AB}" destId="{B3DB48DB-4C93-4596-9AC6-3B83B01CF220}" srcOrd="13" destOrd="0" presId="urn:microsoft.com/office/officeart/2008/layout/LinedList"/>
    <dgm:cxn modelId="{B853C27C-47E0-40C6-AA81-C4E2939151BC}" type="presParOf" srcId="{B3DB48DB-4C93-4596-9AC6-3B83B01CF220}" destId="{40B7A97C-3464-43FE-BFE9-19588B33F0C0}" srcOrd="0" destOrd="0" presId="urn:microsoft.com/office/officeart/2008/layout/LinedList"/>
    <dgm:cxn modelId="{ED2F340A-6995-406F-82DA-DE4F7D3FC32C}" type="presParOf" srcId="{B3DB48DB-4C93-4596-9AC6-3B83B01CF220}" destId="{27817E14-DB1F-4D8F-A68A-7A628C5AB32E}" srcOrd="1" destOrd="0" presId="urn:microsoft.com/office/officeart/2008/layout/LinedList"/>
    <dgm:cxn modelId="{33A2D53D-14E5-4C1D-BA97-A5E7215C80DF}" type="presParOf" srcId="{B3DB48DB-4C93-4596-9AC6-3B83B01CF220}" destId="{4DA3FBF6-D5DD-4780-9A67-BC9D183196BA}" srcOrd="2" destOrd="0" presId="urn:microsoft.com/office/officeart/2008/layout/LinedList"/>
    <dgm:cxn modelId="{1E4DC66C-EA47-44F1-BDBA-75EFFC679D32}" type="presParOf" srcId="{71554259-89F3-DC41-AF38-A80F6823C6AB}" destId="{9B1E8AEA-2A8D-4500-8486-4DCED5C7B4CD}" srcOrd="14" destOrd="0" presId="urn:microsoft.com/office/officeart/2008/layout/LinedList"/>
    <dgm:cxn modelId="{08F6BBCA-DDE7-483A-A871-780D15193E18}" type="presParOf" srcId="{71554259-89F3-DC41-AF38-A80F6823C6AB}" destId="{E3E8A01D-29A2-442B-B2D9-9A8138A25142}" srcOrd="15"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l"/>
          <a:r>
            <a:rPr lang="mk-MK" sz="2600" b="1" dirty="0"/>
            <a:t>Што од наведеното не би </a:t>
          </a:r>
          <a:r>
            <a:rPr lang="mk-MK" sz="2600" b="1" dirty="0" err="1"/>
            <a:t>спаѓало</a:t>
          </a:r>
          <a:r>
            <a:rPr lang="mk-MK" sz="2600" b="1" dirty="0"/>
            <a:t> во дефиницијата за „информации за претплатници“?</a:t>
          </a:r>
          <a:endParaRPr lang="en-US" sz="2600" b="1" dirty="0"/>
        </a:p>
      </dgm:t>
    </dgm:pt>
    <dgm:pt modelId="{B1168E5A-BE86-1A40-8851-D878ACC39274}" type="parTrans" cxnId="{D2DD020B-3DFC-B348-B676-6EC163FF5FEB}">
      <dgm:prSet/>
      <dgm:spPr/>
      <dgm:t>
        <a:bodyPr/>
        <a:lstStyle/>
        <a:p>
          <a:endParaRPr lang="en-US"/>
        </a:p>
      </dgm:t>
    </dgm:pt>
    <dgm:pt modelId="{8978AB35-F5FB-FF43-BA08-4C259A445311}" type="sibTrans" cxnId="{D2DD020B-3DFC-B348-B676-6EC163FF5FEB}">
      <dgm:prSet/>
      <dgm:spPr/>
      <dgm:t>
        <a:bodyPr/>
        <a:lstStyle/>
        <a:p>
          <a:endParaRPr lang="en-US"/>
        </a:p>
      </dgm:t>
    </dgm:pt>
    <dgm:pt modelId="{7029F5E8-D056-AE49-BD66-3C193010DDE8}">
      <dgm:prSet phldrT="[Text]"/>
      <dgm:spPr/>
      <dgm:t>
        <a:bodyPr/>
        <a:lstStyle/>
        <a:p>
          <a:pPr algn="l"/>
          <a:r>
            <a:rPr lang="mk-MK" b="1" dirty="0">
              <a:solidFill>
                <a:schemeClr val="tx1"/>
              </a:solidFill>
            </a:rPr>
            <a:t>а</a:t>
          </a:r>
          <a:r>
            <a:rPr lang="en-US" b="1" dirty="0">
              <a:solidFill>
                <a:schemeClr val="tx1"/>
              </a:solidFill>
            </a:rPr>
            <a:t>) </a:t>
          </a:r>
          <a:r>
            <a:rPr lang="mk-MK" b="1" dirty="0">
              <a:solidFill>
                <a:schemeClr val="tx1"/>
              </a:solidFill>
            </a:rPr>
            <a:t>Поштенска адреса на корисникот</a:t>
          </a:r>
          <a:endParaRPr lang="en-US" b="1" dirty="0">
            <a:solidFill>
              <a:schemeClr val="tx1"/>
            </a:solidFill>
          </a:endParaRPr>
        </a:p>
      </dgm:t>
    </dgm:pt>
    <dgm:pt modelId="{ACE97453-93D9-C642-95ED-D55F9984F778}" type="parTrans" cxnId="{99EB5834-3593-6644-A836-6C8D5595A820}">
      <dgm:prSet/>
      <dgm:spPr/>
      <dgm:t>
        <a:bodyPr/>
        <a:lstStyle/>
        <a:p>
          <a:endParaRPr lang="en-US"/>
        </a:p>
      </dgm:t>
    </dgm:pt>
    <dgm:pt modelId="{3346CD8C-3206-F84A-BEA2-B5492B6B7347}" type="sibTrans" cxnId="{99EB5834-3593-6644-A836-6C8D5595A820}">
      <dgm:prSet/>
      <dgm:spPr/>
      <dgm:t>
        <a:bodyPr/>
        <a:lstStyle/>
        <a:p>
          <a:endParaRPr lang="en-US"/>
        </a:p>
      </dgm:t>
    </dgm:pt>
    <dgm:pt modelId="{412DA8CB-B9E5-F44F-9FDD-EF35DF68306D}">
      <dgm:prSet phldrT="[Text]"/>
      <dgm:spPr/>
      <dgm:t>
        <a:bodyPr/>
        <a:lstStyle/>
        <a:p>
          <a:r>
            <a:rPr lang="mk-MK" b="1" dirty="0">
              <a:solidFill>
                <a:srgbClr val="FF0000"/>
              </a:solidFill>
            </a:rPr>
            <a:t>б</a:t>
          </a:r>
          <a:r>
            <a:rPr lang="en-US" b="1" dirty="0">
              <a:solidFill>
                <a:srgbClr val="FF0000"/>
              </a:solidFill>
            </a:rPr>
            <a:t>) </a:t>
          </a:r>
          <a:r>
            <a:rPr lang="mk-MK" b="1" dirty="0">
              <a:solidFill>
                <a:srgbClr val="FF0000"/>
              </a:solidFill>
            </a:rPr>
            <a:t>Е-пошта на корисникот</a:t>
          </a:r>
          <a:endParaRPr lang="en-US" b="1" dirty="0">
            <a:solidFill>
              <a:srgbClr val="FF0000"/>
            </a:solidFill>
          </a:endParaRPr>
        </a:p>
      </dgm:t>
    </dgm:pt>
    <dgm:pt modelId="{7E8B7982-18DC-F246-BFD4-7B9D4C9DB2CA}" type="parTrans" cxnId="{AFD2487F-444F-4C44-A623-9AAFEB90AC49}">
      <dgm:prSet/>
      <dgm:spPr/>
      <dgm:t>
        <a:bodyPr/>
        <a:lstStyle/>
        <a:p>
          <a:endParaRPr lang="en-US"/>
        </a:p>
      </dgm:t>
    </dgm:pt>
    <dgm:pt modelId="{960A4A2E-B23E-7544-9A93-1312898E2DC4}" type="sibTrans" cxnId="{AFD2487F-444F-4C44-A623-9AAFEB90AC49}">
      <dgm:prSet/>
      <dgm:spPr/>
      <dgm:t>
        <a:bodyPr/>
        <a:lstStyle/>
        <a:p>
          <a:endParaRPr lang="en-US"/>
        </a:p>
      </dgm:t>
    </dgm:pt>
    <dgm:pt modelId="{D907F82D-4934-4260-A319-D0C1005DB73A}">
      <dgm:prSet phldrT="[Text]"/>
      <dgm:spPr/>
      <dgm:t>
        <a:bodyPr/>
        <a:lstStyle/>
        <a:p>
          <a:r>
            <a:rPr lang="mk-MK" b="1" dirty="0">
              <a:solidFill>
                <a:schemeClr val="tx1"/>
              </a:solidFill>
            </a:rPr>
            <a:t>в</a:t>
          </a:r>
          <a:r>
            <a:rPr lang="en-US" b="1" dirty="0">
              <a:solidFill>
                <a:schemeClr val="tx1"/>
              </a:solidFill>
            </a:rPr>
            <a:t>) </a:t>
          </a:r>
          <a:r>
            <a:rPr lang="mk-MK" b="1" dirty="0">
              <a:solidFill>
                <a:schemeClr val="tx1"/>
              </a:solidFill>
            </a:rPr>
            <a:t>Телефонски број на корисникот</a:t>
          </a:r>
          <a:endParaRPr lang="en-US" b="1" dirty="0">
            <a:solidFill>
              <a:schemeClr val="tx1"/>
            </a:solidFill>
          </a:endParaRPr>
        </a:p>
      </dgm:t>
    </dgm:pt>
    <dgm:pt modelId="{6643C99F-6929-4115-B10C-449964C298DB}" type="parTrans" cxnId="{5441ACF7-001D-47E8-BE90-D77A819FBE03}">
      <dgm:prSet/>
      <dgm:spPr/>
      <dgm:t>
        <a:bodyPr/>
        <a:lstStyle/>
        <a:p>
          <a:endParaRPr lang="en-PK"/>
        </a:p>
      </dgm:t>
    </dgm:pt>
    <dgm:pt modelId="{9EB8D1B3-16DB-4A75-A7E2-3B79ADD997CE}" type="sibTrans" cxnId="{5441ACF7-001D-47E8-BE90-D77A819FBE03}">
      <dgm:prSet/>
      <dgm:spPr/>
      <dgm:t>
        <a:bodyPr/>
        <a:lstStyle/>
        <a:p>
          <a:endParaRPr lang="en-PK"/>
        </a:p>
      </dgm:t>
    </dgm:pt>
    <dgm:pt modelId="{9EFF4F62-79ED-4EA0-85C1-51F88755C8EE}">
      <dgm:prSet phldrT="[Text]"/>
      <dgm:spPr/>
      <dgm:t>
        <a:bodyPr/>
        <a:lstStyle/>
        <a:p>
          <a:r>
            <a:rPr lang="mk-MK" b="1" dirty="0">
              <a:solidFill>
                <a:srgbClr val="FF0000"/>
              </a:solidFill>
            </a:rPr>
            <a:t>г</a:t>
          </a:r>
          <a:r>
            <a:rPr lang="en-US" b="1" dirty="0">
              <a:solidFill>
                <a:srgbClr val="FF0000"/>
              </a:solidFill>
            </a:rPr>
            <a:t>) </a:t>
          </a:r>
          <a:r>
            <a:rPr lang="mk-MK" b="1" dirty="0">
              <a:solidFill>
                <a:srgbClr val="FF0000"/>
              </a:solidFill>
            </a:rPr>
            <a:t>Именик на корисникот</a:t>
          </a:r>
          <a:endParaRPr lang="en-US" b="1" dirty="0">
            <a:solidFill>
              <a:srgbClr val="FF0000"/>
            </a:solidFill>
          </a:endParaRPr>
        </a:p>
      </dgm:t>
    </dgm:pt>
    <dgm:pt modelId="{8EAFCDE7-4869-4D95-9359-6DA608AB28F0}" type="parTrans" cxnId="{40F08CBE-C0FF-49E9-A14D-59F0F70F60CC}">
      <dgm:prSet/>
      <dgm:spPr/>
      <dgm:t>
        <a:bodyPr/>
        <a:lstStyle/>
        <a:p>
          <a:endParaRPr lang="en-PK"/>
        </a:p>
      </dgm:t>
    </dgm:pt>
    <dgm:pt modelId="{D3274077-7919-4B64-B4D8-786A32E9EF73}" type="sibTrans" cxnId="{40F08CBE-C0FF-49E9-A14D-59F0F70F60CC}">
      <dgm:prSet/>
      <dgm:spPr/>
      <dgm:t>
        <a:bodyPr/>
        <a:lstStyle/>
        <a:p>
          <a:endParaRPr lang="en-PK"/>
        </a:p>
      </dgm:t>
    </dgm:pt>
    <dgm:pt modelId="{2D567ECC-EE11-40BE-8D44-12DF75E7AAA4}">
      <dgm:prSet phldrT="[Text]"/>
      <dgm:spPr/>
      <dgm:t>
        <a:bodyPr/>
        <a:lstStyle/>
        <a:p>
          <a:r>
            <a:rPr lang="mk-MK" b="1" dirty="0">
              <a:solidFill>
                <a:schemeClr val="tx1"/>
              </a:solidFill>
            </a:rPr>
            <a:t>д</a:t>
          </a:r>
          <a:r>
            <a:rPr lang="en-US" b="1" dirty="0">
              <a:solidFill>
                <a:schemeClr val="tx1"/>
              </a:solidFill>
            </a:rPr>
            <a:t>) </a:t>
          </a:r>
          <a:r>
            <a:rPr lang="mk-MK" b="1" dirty="0">
              <a:solidFill>
                <a:schemeClr val="tx1"/>
              </a:solidFill>
            </a:rPr>
            <a:t>Број на кредитна картичка на корисникот</a:t>
          </a:r>
          <a:endParaRPr lang="en-US" b="1" dirty="0">
            <a:solidFill>
              <a:schemeClr val="tx1"/>
            </a:solidFill>
          </a:endParaRPr>
        </a:p>
      </dgm:t>
    </dgm:pt>
    <dgm:pt modelId="{096A135B-3D51-4C14-B762-4DFFB46136C9}" type="parTrans" cxnId="{45629286-2642-481F-BB3F-C9DC76E6A851}">
      <dgm:prSet/>
      <dgm:spPr/>
      <dgm:t>
        <a:bodyPr/>
        <a:lstStyle/>
        <a:p>
          <a:endParaRPr lang="en-PK"/>
        </a:p>
      </dgm:t>
    </dgm:pt>
    <dgm:pt modelId="{352CE29C-C095-4E8D-B62B-E607F5416469}" type="sibTrans" cxnId="{45629286-2642-481F-BB3F-C9DC76E6A851}">
      <dgm:prSet/>
      <dgm:spPr/>
      <dgm:t>
        <a:bodyPr/>
        <a:lstStyle/>
        <a:p>
          <a:endParaRPr lang="en-PK"/>
        </a:p>
      </dgm:t>
    </dgm:pt>
    <dgm:pt modelId="{9CA50A65-40FA-E945-A868-9E3FE840B07E}" type="pres">
      <dgm:prSet presAssocID="{3C774A1C-BB1C-4347-A758-A94A436F7244}" presName="vert0" presStyleCnt="0">
        <dgm:presLayoutVars>
          <dgm:dir/>
          <dgm:animOne val="branch"/>
          <dgm:animLvl val="lvl"/>
        </dgm:presLayoutVars>
      </dgm:prSet>
      <dgm:spPr/>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6" custScaleX="194813" custScaleY="100196" custLinFactNeighborX="-1407"/>
      <dgm:spPr/>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6"/>
      <dgm:spPr/>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5"/>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6"/>
      <dgm:spPr/>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5"/>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6"/>
      <dgm:spPr/>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5"/>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6" custLinFactNeighborX="706"/>
      <dgm:spPr/>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5"/>
      <dgm:spPr/>
    </dgm:pt>
    <dgm:pt modelId="{E5F9CA9F-91E3-425C-B99F-A98D8F0B0A7F}" type="pres">
      <dgm:prSet presAssocID="{9EFF4F62-79ED-4EA0-85C1-51F88755C8EE}" presName="vertSpace2b" presStyleCnt="0"/>
      <dgm:spPr/>
    </dgm:pt>
    <dgm:pt modelId="{B3DB48DB-4C93-4596-9AC6-3B83B01CF220}" type="pres">
      <dgm:prSet presAssocID="{2D567ECC-EE11-40BE-8D44-12DF75E7AAA4}" presName="horz2" presStyleCnt="0"/>
      <dgm:spPr/>
    </dgm:pt>
    <dgm:pt modelId="{40B7A97C-3464-43FE-BFE9-19588B33F0C0}" type="pres">
      <dgm:prSet presAssocID="{2D567ECC-EE11-40BE-8D44-12DF75E7AAA4}" presName="horzSpace2" presStyleCnt="0"/>
      <dgm:spPr/>
    </dgm:pt>
    <dgm:pt modelId="{27817E14-DB1F-4D8F-A68A-7A628C5AB32E}" type="pres">
      <dgm:prSet presAssocID="{2D567ECC-EE11-40BE-8D44-12DF75E7AAA4}" presName="tx2" presStyleLbl="revTx" presStyleIdx="5" presStyleCnt="6"/>
      <dgm:spPr/>
    </dgm:pt>
    <dgm:pt modelId="{4DA3FBF6-D5DD-4780-9A67-BC9D183196BA}" type="pres">
      <dgm:prSet presAssocID="{2D567ECC-EE11-40BE-8D44-12DF75E7AAA4}" presName="vert2" presStyleCnt="0"/>
      <dgm:spPr/>
    </dgm:pt>
    <dgm:pt modelId="{9B1E8AEA-2A8D-4500-8486-4DCED5C7B4CD}" type="pres">
      <dgm:prSet presAssocID="{2D567ECC-EE11-40BE-8D44-12DF75E7AAA4}" presName="thinLine2b" presStyleLbl="callout" presStyleIdx="4" presStyleCnt="5"/>
      <dgm:spPr/>
    </dgm:pt>
    <dgm:pt modelId="{E3E8A01D-29A2-442B-B2D9-9A8138A25142}" type="pres">
      <dgm:prSet presAssocID="{2D567ECC-EE11-40BE-8D44-12DF75E7AAA4}" presName="vertSpace2b" presStyleCnt="0"/>
      <dgm:spPr/>
    </dgm:pt>
  </dgm:ptLst>
  <dgm:cxnLst>
    <dgm:cxn modelId="{D2DD020B-3DFC-B348-B676-6EC163FF5FEB}" srcId="{3C774A1C-BB1C-4347-A758-A94A436F7244}" destId="{8E61202A-36DD-0240-811A-270D9611A395}" srcOrd="0" destOrd="0" parTransId="{B1168E5A-BE86-1A40-8851-D878ACC39274}" sibTransId="{8978AB35-F5FB-FF43-BA08-4C259A445311}"/>
    <dgm:cxn modelId="{B7396B30-5537-DB48-BB49-F8121197A4DF}" type="presOf" srcId="{3C774A1C-BB1C-4347-A758-A94A436F7244}" destId="{9CA50A65-40FA-E945-A868-9E3FE840B07E}"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1659B53A-B0D8-4FDB-81D9-7CC7CA347ADA}" type="presOf" srcId="{9EFF4F62-79ED-4EA0-85C1-51F88755C8EE}" destId="{0DEDE790-6650-4E13-B812-9DA3ABBAEB7C}" srcOrd="0" destOrd="0" presId="urn:microsoft.com/office/officeart/2008/layout/LinedList"/>
    <dgm:cxn modelId="{5D951241-AB7E-4F09-8C62-6D80C3079C3A}" type="presOf" srcId="{D907F82D-4934-4260-A319-D0C1005DB73A}" destId="{576A2C98-791A-4E50-8CB8-1914215BEA2D}" srcOrd="0" destOrd="0" presId="urn:microsoft.com/office/officeart/2008/layout/LinedList"/>
    <dgm:cxn modelId="{AFD2487F-444F-4C44-A623-9AAFEB90AC49}" srcId="{8E61202A-36DD-0240-811A-270D9611A395}" destId="{412DA8CB-B9E5-F44F-9FDD-EF35DF68306D}" srcOrd="1" destOrd="0" parTransId="{7E8B7982-18DC-F246-BFD4-7B9D4C9DB2CA}" sibTransId="{960A4A2E-B23E-7544-9A93-1312898E2DC4}"/>
    <dgm:cxn modelId="{45629286-2642-481F-BB3F-C9DC76E6A851}" srcId="{8E61202A-36DD-0240-811A-270D9611A395}" destId="{2D567ECC-EE11-40BE-8D44-12DF75E7AAA4}" srcOrd="4" destOrd="0" parTransId="{096A135B-3D51-4C14-B762-4DFFB46136C9}" sibTransId="{352CE29C-C095-4E8D-B62B-E607F5416469}"/>
    <dgm:cxn modelId="{E42CFA93-E9F6-A445-8E93-048104D9A8A0}" type="presOf" srcId="{412DA8CB-B9E5-F44F-9FDD-EF35DF68306D}" destId="{B9E57DF2-F223-F848-B6AB-FEB0F6FB4076}" srcOrd="0" destOrd="0" presId="urn:microsoft.com/office/officeart/2008/layout/LinedList"/>
    <dgm:cxn modelId="{40F08CBE-C0FF-49E9-A14D-59F0F70F60CC}" srcId="{8E61202A-36DD-0240-811A-270D9611A395}" destId="{9EFF4F62-79ED-4EA0-85C1-51F88755C8EE}" srcOrd="3" destOrd="0" parTransId="{8EAFCDE7-4869-4D95-9359-6DA608AB28F0}" sibTransId="{D3274077-7919-4B64-B4D8-786A32E9EF73}"/>
    <dgm:cxn modelId="{797E83DF-D7B0-A04A-90A7-428F119E43A8}" type="presOf" srcId="{8E61202A-36DD-0240-811A-270D9611A395}" destId="{CFE00427-EDF8-324F-9A5C-A181E81A4D48}" srcOrd="0" destOrd="0" presId="urn:microsoft.com/office/officeart/2008/layout/LinedList"/>
    <dgm:cxn modelId="{48323BF3-E48D-4AEF-B89F-47E32787CA90}" type="presOf" srcId="{2D567ECC-EE11-40BE-8D44-12DF75E7AAA4}" destId="{27817E14-DB1F-4D8F-A68A-7A628C5AB32E}" srcOrd="0" destOrd="0" presId="urn:microsoft.com/office/officeart/2008/layout/LinedList"/>
    <dgm:cxn modelId="{4DAC53F3-3AC5-2A4F-8860-05DE12816360}" type="presOf" srcId="{7029F5E8-D056-AE49-BD66-3C193010DDE8}" destId="{5D9EDF3F-7B20-8E47-A431-F9F24450F874}" srcOrd="0" destOrd="0" presId="urn:microsoft.com/office/officeart/2008/layout/LinedList"/>
    <dgm:cxn modelId="{5441ACF7-001D-47E8-BE90-D77A819FBE03}" srcId="{8E61202A-36DD-0240-811A-270D9611A395}" destId="{D907F82D-4934-4260-A319-D0C1005DB73A}" srcOrd="2" destOrd="0" parTransId="{6643C99F-6929-4115-B10C-449964C298DB}" sibTransId="{9EB8D1B3-16DB-4A75-A7E2-3B79ADD997CE}"/>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C2E47F5A-39F7-DF43-BE84-E18F61610EDB}" type="presParOf" srcId="{71554259-89F3-DC41-AF38-A80F6823C6AB}" destId="{A4B3FD2E-63E5-E445-B87B-210177B3706B}" srcOrd="4"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5" destOrd="0" presId="urn:microsoft.com/office/officeart/2008/layout/LinedList"/>
    <dgm:cxn modelId="{36F882B9-374E-704C-A5A8-4D4EB195D1D4}" type="presParOf" srcId="{71554259-89F3-DC41-AF38-A80F6823C6AB}" destId="{02B19E4E-8333-4B4F-AA1E-19B5E7CAD48B}" srcOrd="6" destOrd="0" presId="urn:microsoft.com/office/officeart/2008/layout/LinedList"/>
    <dgm:cxn modelId="{1A1A74D1-A7E8-414F-979A-0ECA62D7357C}" type="presParOf" srcId="{71554259-89F3-DC41-AF38-A80F6823C6AB}" destId="{5121BA32-9249-455A-8A20-08E85B86269F}" srcOrd="7" destOrd="0" presId="urn:microsoft.com/office/officeart/2008/layout/LinedList"/>
    <dgm:cxn modelId="{C0B922BA-DA25-4E61-AB14-28E181B8EF67}" type="presParOf" srcId="{5121BA32-9249-455A-8A20-08E85B86269F}" destId="{E379A0C3-13D3-46B9-950A-CF0A08724A6D}" srcOrd="0" destOrd="0" presId="urn:microsoft.com/office/officeart/2008/layout/LinedList"/>
    <dgm:cxn modelId="{A3867A53-E995-4D02-A36A-C52959A63BBC}" type="presParOf" srcId="{5121BA32-9249-455A-8A20-08E85B86269F}" destId="{576A2C98-791A-4E50-8CB8-1914215BEA2D}" srcOrd="1" destOrd="0" presId="urn:microsoft.com/office/officeart/2008/layout/LinedList"/>
    <dgm:cxn modelId="{3B6D10B5-4EBB-40B7-867A-07A117276A91}" type="presParOf" srcId="{5121BA32-9249-455A-8A20-08E85B86269F}" destId="{3EC880A3-8E6D-40A4-857F-9A4C9ED1B22A}" srcOrd="2" destOrd="0" presId="urn:microsoft.com/office/officeart/2008/layout/LinedList"/>
    <dgm:cxn modelId="{6CA4DBEE-8063-48B2-80F2-9B6623157AD7}" type="presParOf" srcId="{71554259-89F3-DC41-AF38-A80F6823C6AB}" destId="{45167FBC-5EE3-4C8A-A94C-30BB5DE89AD6}" srcOrd="8" destOrd="0" presId="urn:microsoft.com/office/officeart/2008/layout/LinedList"/>
    <dgm:cxn modelId="{A3B4CA1A-9E25-49FF-B702-9945F5BFB8C2}" type="presParOf" srcId="{71554259-89F3-DC41-AF38-A80F6823C6AB}" destId="{BC5CA65E-0C6F-472F-B2E2-282C2CDDDC9F}" srcOrd="9" destOrd="0" presId="urn:microsoft.com/office/officeart/2008/layout/LinedList"/>
    <dgm:cxn modelId="{C5592F84-1CC1-4E3F-9BF2-3ED9BC9FAF18}" type="presParOf" srcId="{71554259-89F3-DC41-AF38-A80F6823C6AB}" destId="{DFE917DE-2459-4110-B5CA-909F8A25E9B3}" srcOrd="10" destOrd="0" presId="urn:microsoft.com/office/officeart/2008/layout/LinedList"/>
    <dgm:cxn modelId="{61DC63D3-5FAE-46FD-B3DA-E917F25D4B31}" type="presParOf" srcId="{DFE917DE-2459-4110-B5CA-909F8A25E9B3}" destId="{BFFB7145-8402-485B-85FA-7C375AFB0A2C}" srcOrd="0" destOrd="0" presId="urn:microsoft.com/office/officeart/2008/layout/LinedList"/>
    <dgm:cxn modelId="{C86D12D5-6FA4-4B90-8BEE-3583CB370095}" type="presParOf" srcId="{DFE917DE-2459-4110-B5CA-909F8A25E9B3}" destId="{0DEDE790-6650-4E13-B812-9DA3ABBAEB7C}" srcOrd="1" destOrd="0" presId="urn:microsoft.com/office/officeart/2008/layout/LinedList"/>
    <dgm:cxn modelId="{A1C3EB53-713D-4A17-8C70-82184DE951EB}" type="presParOf" srcId="{DFE917DE-2459-4110-B5CA-909F8A25E9B3}" destId="{CC02E1CA-72BE-493C-916D-08B08D649491}" srcOrd="2" destOrd="0" presId="urn:microsoft.com/office/officeart/2008/layout/LinedList"/>
    <dgm:cxn modelId="{BE6FADF7-261C-4CCD-BDCF-0C08EF8538BD}" type="presParOf" srcId="{71554259-89F3-DC41-AF38-A80F6823C6AB}" destId="{41DAB04F-B76E-41A3-BF92-19D36F058A9E}" srcOrd="11" destOrd="0" presId="urn:microsoft.com/office/officeart/2008/layout/LinedList"/>
    <dgm:cxn modelId="{8716999E-BC46-4A7F-8317-ACF82C748A51}" type="presParOf" srcId="{71554259-89F3-DC41-AF38-A80F6823C6AB}" destId="{E5F9CA9F-91E3-425C-B99F-A98D8F0B0A7F}" srcOrd="12" destOrd="0" presId="urn:microsoft.com/office/officeart/2008/layout/LinedList"/>
    <dgm:cxn modelId="{4163162F-EC39-4ED4-99B5-319E02B17886}" type="presParOf" srcId="{71554259-89F3-DC41-AF38-A80F6823C6AB}" destId="{B3DB48DB-4C93-4596-9AC6-3B83B01CF220}" srcOrd="13" destOrd="0" presId="urn:microsoft.com/office/officeart/2008/layout/LinedList"/>
    <dgm:cxn modelId="{B853C27C-47E0-40C6-AA81-C4E2939151BC}" type="presParOf" srcId="{B3DB48DB-4C93-4596-9AC6-3B83B01CF220}" destId="{40B7A97C-3464-43FE-BFE9-19588B33F0C0}" srcOrd="0" destOrd="0" presId="urn:microsoft.com/office/officeart/2008/layout/LinedList"/>
    <dgm:cxn modelId="{ED2F340A-6995-406F-82DA-DE4F7D3FC32C}" type="presParOf" srcId="{B3DB48DB-4C93-4596-9AC6-3B83B01CF220}" destId="{27817E14-DB1F-4D8F-A68A-7A628C5AB32E}" srcOrd="1" destOrd="0" presId="urn:microsoft.com/office/officeart/2008/layout/LinedList"/>
    <dgm:cxn modelId="{33A2D53D-14E5-4C1D-BA97-A5E7215C80DF}" type="presParOf" srcId="{B3DB48DB-4C93-4596-9AC6-3B83B01CF220}" destId="{4DA3FBF6-D5DD-4780-9A67-BC9D183196BA}" srcOrd="2" destOrd="0" presId="urn:microsoft.com/office/officeart/2008/layout/LinedList"/>
    <dgm:cxn modelId="{1E4DC66C-EA47-44F1-BDBA-75EFFC679D32}" type="presParOf" srcId="{71554259-89F3-DC41-AF38-A80F6823C6AB}" destId="{9B1E8AEA-2A8D-4500-8486-4DCED5C7B4CD}" srcOrd="14" destOrd="0" presId="urn:microsoft.com/office/officeart/2008/layout/LinedList"/>
    <dgm:cxn modelId="{08F6BBCA-DDE7-483A-A871-780D15193E18}" type="presParOf" srcId="{71554259-89F3-DC41-AF38-A80F6823C6AB}" destId="{E3E8A01D-29A2-442B-B2D9-9A8138A25142}" srcOrd="15"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l"/>
          <a:r>
            <a:rPr lang="mk-MK" sz="3400" b="1" dirty="0"/>
            <a:t>Според член 18, кои податоци не можат да се побараат од локалните даватели на услуги?</a:t>
          </a:r>
          <a:endParaRPr lang="en-US" sz="3400" b="1" dirty="0"/>
        </a:p>
      </dgm:t>
    </dgm:pt>
    <dgm:pt modelId="{B1168E5A-BE86-1A40-8851-D878ACC39274}" type="parTrans" cxnId="{D2DD020B-3DFC-B348-B676-6EC163FF5FEB}">
      <dgm:prSet/>
      <dgm:spPr/>
      <dgm:t>
        <a:bodyPr/>
        <a:lstStyle/>
        <a:p>
          <a:endParaRPr lang="en-US"/>
        </a:p>
      </dgm:t>
    </dgm:pt>
    <dgm:pt modelId="{8978AB35-F5FB-FF43-BA08-4C259A445311}" type="sibTrans" cxnId="{D2DD020B-3DFC-B348-B676-6EC163FF5FEB}">
      <dgm:prSet/>
      <dgm:spPr/>
      <dgm:t>
        <a:bodyPr/>
        <a:lstStyle/>
        <a:p>
          <a:endParaRPr lang="en-US"/>
        </a:p>
      </dgm:t>
    </dgm:pt>
    <dgm:pt modelId="{7029F5E8-D056-AE49-BD66-3C193010DDE8}">
      <dgm:prSet phldrT="[Text]"/>
      <dgm:spPr/>
      <dgm:t>
        <a:bodyPr/>
        <a:lstStyle/>
        <a:p>
          <a:pPr algn="just"/>
          <a:r>
            <a:rPr lang="mk-MK" b="1" dirty="0">
              <a:solidFill>
                <a:schemeClr val="tx1"/>
              </a:solidFill>
            </a:rPr>
            <a:t>а</a:t>
          </a:r>
          <a:r>
            <a:rPr lang="en-US" b="1" dirty="0">
              <a:solidFill>
                <a:schemeClr val="tx1"/>
              </a:solidFill>
            </a:rPr>
            <a:t>) </a:t>
          </a:r>
          <a:r>
            <a:rPr lang="mk-MK" b="1" dirty="0">
              <a:solidFill>
                <a:schemeClr val="tx1"/>
              </a:solidFill>
            </a:rPr>
            <a:t>Информации за претплатници</a:t>
          </a:r>
          <a:endParaRPr lang="en-US" b="1" dirty="0">
            <a:solidFill>
              <a:schemeClr val="tx1"/>
            </a:solidFill>
          </a:endParaRPr>
        </a:p>
      </dgm:t>
    </dgm:pt>
    <dgm:pt modelId="{ACE97453-93D9-C642-95ED-D55F9984F778}" type="parTrans" cxnId="{99EB5834-3593-6644-A836-6C8D5595A820}">
      <dgm:prSet/>
      <dgm:spPr/>
      <dgm:t>
        <a:bodyPr/>
        <a:lstStyle/>
        <a:p>
          <a:endParaRPr lang="en-US"/>
        </a:p>
      </dgm:t>
    </dgm:pt>
    <dgm:pt modelId="{3346CD8C-3206-F84A-BEA2-B5492B6B7347}" type="sibTrans" cxnId="{99EB5834-3593-6644-A836-6C8D5595A820}">
      <dgm:prSet/>
      <dgm:spPr/>
      <dgm:t>
        <a:bodyPr/>
        <a:lstStyle/>
        <a:p>
          <a:endParaRPr lang="en-US"/>
        </a:p>
      </dgm:t>
    </dgm:pt>
    <dgm:pt modelId="{412DA8CB-B9E5-F44F-9FDD-EF35DF68306D}">
      <dgm:prSet phldrT="[Text]"/>
      <dgm:spPr/>
      <dgm:t>
        <a:bodyPr/>
        <a:lstStyle/>
        <a:p>
          <a:pPr algn="just"/>
          <a:r>
            <a:rPr lang="mk-MK" b="1" dirty="0">
              <a:solidFill>
                <a:schemeClr val="tx1"/>
              </a:solidFill>
            </a:rPr>
            <a:t>б</a:t>
          </a:r>
          <a:r>
            <a:rPr lang="en-US" b="1" dirty="0">
              <a:solidFill>
                <a:schemeClr val="tx1"/>
              </a:solidFill>
            </a:rPr>
            <a:t>) </a:t>
          </a:r>
          <a:r>
            <a:rPr lang="mk-MK" b="1" dirty="0">
              <a:solidFill>
                <a:schemeClr val="tx1"/>
              </a:solidFill>
            </a:rPr>
            <a:t>Складиран податочен сообраќај</a:t>
          </a:r>
          <a:endParaRPr lang="en-US" b="1" dirty="0">
            <a:solidFill>
              <a:schemeClr val="tx1"/>
            </a:solidFill>
          </a:endParaRPr>
        </a:p>
      </dgm:t>
    </dgm:pt>
    <dgm:pt modelId="{7E8B7982-18DC-F246-BFD4-7B9D4C9DB2CA}" type="parTrans" cxnId="{AFD2487F-444F-4C44-A623-9AAFEB90AC49}">
      <dgm:prSet/>
      <dgm:spPr/>
      <dgm:t>
        <a:bodyPr/>
        <a:lstStyle/>
        <a:p>
          <a:endParaRPr lang="en-US"/>
        </a:p>
      </dgm:t>
    </dgm:pt>
    <dgm:pt modelId="{960A4A2E-B23E-7544-9A93-1312898E2DC4}" type="sibTrans" cxnId="{AFD2487F-444F-4C44-A623-9AAFEB90AC49}">
      <dgm:prSet/>
      <dgm:spPr/>
      <dgm:t>
        <a:bodyPr/>
        <a:lstStyle/>
        <a:p>
          <a:endParaRPr lang="en-US"/>
        </a:p>
      </dgm:t>
    </dgm:pt>
    <dgm:pt modelId="{D907F82D-4934-4260-A319-D0C1005DB73A}">
      <dgm:prSet phldrT="[Text]"/>
      <dgm:spPr/>
      <dgm:t>
        <a:bodyPr/>
        <a:lstStyle/>
        <a:p>
          <a:pPr algn="just"/>
          <a:r>
            <a:rPr lang="mk-MK" b="1" dirty="0">
              <a:solidFill>
                <a:schemeClr val="tx1"/>
              </a:solidFill>
            </a:rPr>
            <a:t>в</a:t>
          </a:r>
          <a:r>
            <a:rPr lang="en-US" b="1" dirty="0">
              <a:solidFill>
                <a:schemeClr val="tx1"/>
              </a:solidFill>
            </a:rPr>
            <a:t>) </a:t>
          </a:r>
          <a:r>
            <a:rPr lang="mk-MK" b="1" dirty="0">
              <a:solidFill>
                <a:schemeClr val="tx1"/>
              </a:solidFill>
            </a:rPr>
            <a:t>Преземање на податочен сообраќај во реално време</a:t>
          </a:r>
          <a:endParaRPr lang="en-US" b="1" dirty="0">
            <a:solidFill>
              <a:schemeClr val="tx1"/>
            </a:solidFill>
          </a:endParaRPr>
        </a:p>
      </dgm:t>
    </dgm:pt>
    <dgm:pt modelId="{6643C99F-6929-4115-B10C-449964C298DB}" type="parTrans" cxnId="{5441ACF7-001D-47E8-BE90-D77A819FBE03}">
      <dgm:prSet/>
      <dgm:spPr/>
      <dgm:t>
        <a:bodyPr/>
        <a:lstStyle/>
        <a:p>
          <a:endParaRPr lang="en-PK"/>
        </a:p>
      </dgm:t>
    </dgm:pt>
    <dgm:pt modelId="{9EB8D1B3-16DB-4A75-A7E2-3B79ADD997CE}" type="sibTrans" cxnId="{5441ACF7-001D-47E8-BE90-D77A819FBE03}">
      <dgm:prSet/>
      <dgm:spPr/>
      <dgm:t>
        <a:bodyPr/>
        <a:lstStyle/>
        <a:p>
          <a:endParaRPr lang="en-PK"/>
        </a:p>
      </dgm:t>
    </dgm:pt>
    <dgm:pt modelId="{9EFF4F62-79ED-4EA0-85C1-51F88755C8EE}">
      <dgm:prSet phldrT="[Text]"/>
      <dgm:spPr/>
      <dgm:t>
        <a:bodyPr/>
        <a:lstStyle/>
        <a:p>
          <a:pPr algn="just"/>
          <a:r>
            <a:rPr lang="mk-MK" b="1" dirty="0"/>
            <a:t>г</a:t>
          </a:r>
          <a:r>
            <a:rPr lang="en-US" b="1" dirty="0"/>
            <a:t>) </a:t>
          </a:r>
          <a:r>
            <a:rPr lang="mk-MK" b="1" dirty="0"/>
            <a:t>Складирани содржински податоци</a:t>
          </a:r>
          <a:endParaRPr lang="en-US" b="1" dirty="0"/>
        </a:p>
      </dgm:t>
    </dgm:pt>
    <dgm:pt modelId="{8EAFCDE7-4869-4D95-9359-6DA608AB28F0}" type="parTrans" cxnId="{40F08CBE-C0FF-49E9-A14D-59F0F70F60CC}">
      <dgm:prSet/>
      <dgm:spPr/>
      <dgm:t>
        <a:bodyPr/>
        <a:lstStyle/>
        <a:p>
          <a:endParaRPr lang="en-PK"/>
        </a:p>
      </dgm:t>
    </dgm:pt>
    <dgm:pt modelId="{D3274077-7919-4B64-B4D8-786A32E9EF73}" type="sibTrans" cxnId="{40F08CBE-C0FF-49E9-A14D-59F0F70F60CC}">
      <dgm:prSet/>
      <dgm:spPr/>
      <dgm:t>
        <a:bodyPr/>
        <a:lstStyle/>
        <a:p>
          <a:endParaRPr lang="en-PK"/>
        </a:p>
      </dgm:t>
    </dgm:pt>
    <dgm:pt modelId="{9CA50A65-40FA-E945-A868-9E3FE840B07E}" type="pres">
      <dgm:prSet presAssocID="{3C774A1C-BB1C-4347-A758-A94A436F7244}" presName="vert0" presStyleCnt="0">
        <dgm:presLayoutVars>
          <dgm:dir/>
          <dgm:animOne val="branch"/>
          <dgm:animLvl val="lvl"/>
        </dgm:presLayoutVars>
      </dgm:prSet>
      <dgm:spPr/>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5" custScaleX="193473" custScaleY="100196" custLinFactNeighborX="-1407"/>
      <dgm:spPr/>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5"/>
      <dgm:spPr/>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4"/>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5"/>
      <dgm:spPr/>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4"/>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5"/>
      <dgm:spPr/>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4"/>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5" custLinFactNeighborX="706"/>
      <dgm:spPr/>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4"/>
      <dgm:spPr/>
    </dgm:pt>
    <dgm:pt modelId="{E5F9CA9F-91E3-425C-B99F-A98D8F0B0A7F}" type="pres">
      <dgm:prSet presAssocID="{9EFF4F62-79ED-4EA0-85C1-51F88755C8EE}" presName="vertSpace2b" presStyleCnt="0"/>
      <dgm:spPr/>
    </dgm:pt>
  </dgm:ptLst>
  <dgm:cxnLst>
    <dgm:cxn modelId="{D2DD020B-3DFC-B348-B676-6EC163FF5FEB}" srcId="{3C774A1C-BB1C-4347-A758-A94A436F7244}" destId="{8E61202A-36DD-0240-811A-270D9611A395}" srcOrd="0" destOrd="0" parTransId="{B1168E5A-BE86-1A40-8851-D878ACC39274}" sibTransId="{8978AB35-F5FB-FF43-BA08-4C259A445311}"/>
    <dgm:cxn modelId="{B7396B30-5537-DB48-BB49-F8121197A4DF}" type="presOf" srcId="{3C774A1C-BB1C-4347-A758-A94A436F7244}" destId="{9CA50A65-40FA-E945-A868-9E3FE840B07E}"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1659B53A-B0D8-4FDB-81D9-7CC7CA347ADA}" type="presOf" srcId="{9EFF4F62-79ED-4EA0-85C1-51F88755C8EE}" destId="{0DEDE790-6650-4E13-B812-9DA3ABBAEB7C}" srcOrd="0" destOrd="0" presId="urn:microsoft.com/office/officeart/2008/layout/LinedList"/>
    <dgm:cxn modelId="{5D951241-AB7E-4F09-8C62-6D80C3079C3A}" type="presOf" srcId="{D907F82D-4934-4260-A319-D0C1005DB73A}" destId="{576A2C98-791A-4E50-8CB8-1914215BEA2D}" srcOrd="0" destOrd="0" presId="urn:microsoft.com/office/officeart/2008/layout/LinedList"/>
    <dgm:cxn modelId="{AFD2487F-444F-4C44-A623-9AAFEB90AC49}" srcId="{8E61202A-36DD-0240-811A-270D9611A395}" destId="{412DA8CB-B9E5-F44F-9FDD-EF35DF68306D}" srcOrd="1" destOrd="0" parTransId="{7E8B7982-18DC-F246-BFD4-7B9D4C9DB2CA}" sibTransId="{960A4A2E-B23E-7544-9A93-1312898E2DC4}"/>
    <dgm:cxn modelId="{E42CFA93-E9F6-A445-8E93-048104D9A8A0}" type="presOf" srcId="{412DA8CB-B9E5-F44F-9FDD-EF35DF68306D}" destId="{B9E57DF2-F223-F848-B6AB-FEB0F6FB4076}" srcOrd="0" destOrd="0" presId="urn:microsoft.com/office/officeart/2008/layout/LinedList"/>
    <dgm:cxn modelId="{40F08CBE-C0FF-49E9-A14D-59F0F70F60CC}" srcId="{8E61202A-36DD-0240-811A-270D9611A395}" destId="{9EFF4F62-79ED-4EA0-85C1-51F88755C8EE}" srcOrd="3" destOrd="0" parTransId="{8EAFCDE7-4869-4D95-9359-6DA608AB28F0}" sibTransId="{D3274077-7919-4B64-B4D8-786A32E9EF73}"/>
    <dgm:cxn modelId="{797E83DF-D7B0-A04A-90A7-428F119E43A8}" type="presOf" srcId="{8E61202A-36DD-0240-811A-270D9611A395}" destId="{CFE00427-EDF8-324F-9A5C-A181E81A4D48}" srcOrd="0" destOrd="0" presId="urn:microsoft.com/office/officeart/2008/layout/LinedList"/>
    <dgm:cxn modelId="{4DAC53F3-3AC5-2A4F-8860-05DE12816360}" type="presOf" srcId="{7029F5E8-D056-AE49-BD66-3C193010DDE8}" destId="{5D9EDF3F-7B20-8E47-A431-F9F24450F874}" srcOrd="0" destOrd="0" presId="urn:microsoft.com/office/officeart/2008/layout/LinedList"/>
    <dgm:cxn modelId="{5441ACF7-001D-47E8-BE90-D77A819FBE03}" srcId="{8E61202A-36DD-0240-811A-270D9611A395}" destId="{D907F82D-4934-4260-A319-D0C1005DB73A}" srcOrd="2" destOrd="0" parTransId="{6643C99F-6929-4115-B10C-449964C298DB}" sibTransId="{9EB8D1B3-16DB-4A75-A7E2-3B79ADD997CE}"/>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C2E47F5A-39F7-DF43-BE84-E18F61610EDB}" type="presParOf" srcId="{71554259-89F3-DC41-AF38-A80F6823C6AB}" destId="{A4B3FD2E-63E5-E445-B87B-210177B3706B}" srcOrd="4"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5" destOrd="0" presId="urn:microsoft.com/office/officeart/2008/layout/LinedList"/>
    <dgm:cxn modelId="{36F882B9-374E-704C-A5A8-4D4EB195D1D4}" type="presParOf" srcId="{71554259-89F3-DC41-AF38-A80F6823C6AB}" destId="{02B19E4E-8333-4B4F-AA1E-19B5E7CAD48B}" srcOrd="6" destOrd="0" presId="urn:microsoft.com/office/officeart/2008/layout/LinedList"/>
    <dgm:cxn modelId="{1A1A74D1-A7E8-414F-979A-0ECA62D7357C}" type="presParOf" srcId="{71554259-89F3-DC41-AF38-A80F6823C6AB}" destId="{5121BA32-9249-455A-8A20-08E85B86269F}" srcOrd="7" destOrd="0" presId="urn:microsoft.com/office/officeart/2008/layout/LinedList"/>
    <dgm:cxn modelId="{C0B922BA-DA25-4E61-AB14-28E181B8EF67}" type="presParOf" srcId="{5121BA32-9249-455A-8A20-08E85B86269F}" destId="{E379A0C3-13D3-46B9-950A-CF0A08724A6D}" srcOrd="0" destOrd="0" presId="urn:microsoft.com/office/officeart/2008/layout/LinedList"/>
    <dgm:cxn modelId="{A3867A53-E995-4D02-A36A-C52959A63BBC}" type="presParOf" srcId="{5121BA32-9249-455A-8A20-08E85B86269F}" destId="{576A2C98-791A-4E50-8CB8-1914215BEA2D}" srcOrd="1" destOrd="0" presId="urn:microsoft.com/office/officeart/2008/layout/LinedList"/>
    <dgm:cxn modelId="{3B6D10B5-4EBB-40B7-867A-07A117276A91}" type="presParOf" srcId="{5121BA32-9249-455A-8A20-08E85B86269F}" destId="{3EC880A3-8E6D-40A4-857F-9A4C9ED1B22A}" srcOrd="2" destOrd="0" presId="urn:microsoft.com/office/officeart/2008/layout/LinedList"/>
    <dgm:cxn modelId="{6CA4DBEE-8063-48B2-80F2-9B6623157AD7}" type="presParOf" srcId="{71554259-89F3-DC41-AF38-A80F6823C6AB}" destId="{45167FBC-5EE3-4C8A-A94C-30BB5DE89AD6}" srcOrd="8" destOrd="0" presId="urn:microsoft.com/office/officeart/2008/layout/LinedList"/>
    <dgm:cxn modelId="{A3B4CA1A-9E25-49FF-B702-9945F5BFB8C2}" type="presParOf" srcId="{71554259-89F3-DC41-AF38-A80F6823C6AB}" destId="{BC5CA65E-0C6F-472F-B2E2-282C2CDDDC9F}" srcOrd="9" destOrd="0" presId="urn:microsoft.com/office/officeart/2008/layout/LinedList"/>
    <dgm:cxn modelId="{C5592F84-1CC1-4E3F-9BF2-3ED9BC9FAF18}" type="presParOf" srcId="{71554259-89F3-DC41-AF38-A80F6823C6AB}" destId="{DFE917DE-2459-4110-B5CA-909F8A25E9B3}" srcOrd="10" destOrd="0" presId="urn:microsoft.com/office/officeart/2008/layout/LinedList"/>
    <dgm:cxn modelId="{61DC63D3-5FAE-46FD-B3DA-E917F25D4B31}" type="presParOf" srcId="{DFE917DE-2459-4110-B5CA-909F8A25E9B3}" destId="{BFFB7145-8402-485B-85FA-7C375AFB0A2C}" srcOrd="0" destOrd="0" presId="urn:microsoft.com/office/officeart/2008/layout/LinedList"/>
    <dgm:cxn modelId="{C86D12D5-6FA4-4B90-8BEE-3583CB370095}" type="presParOf" srcId="{DFE917DE-2459-4110-B5CA-909F8A25E9B3}" destId="{0DEDE790-6650-4E13-B812-9DA3ABBAEB7C}" srcOrd="1" destOrd="0" presId="urn:microsoft.com/office/officeart/2008/layout/LinedList"/>
    <dgm:cxn modelId="{A1C3EB53-713D-4A17-8C70-82184DE951EB}" type="presParOf" srcId="{DFE917DE-2459-4110-B5CA-909F8A25E9B3}" destId="{CC02E1CA-72BE-493C-916D-08B08D649491}" srcOrd="2" destOrd="0" presId="urn:microsoft.com/office/officeart/2008/layout/LinedList"/>
    <dgm:cxn modelId="{BE6FADF7-261C-4CCD-BDCF-0C08EF8538BD}" type="presParOf" srcId="{71554259-89F3-DC41-AF38-A80F6823C6AB}" destId="{41DAB04F-B76E-41A3-BF92-19D36F058A9E}" srcOrd="11" destOrd="0" presId="urn:microsoft.com/office/officeart/2008/layout/LinedList"/>
    <dgm:cxn modelId="{8716999E-BC46-4A7F-8317-ACF82C748A51}" type="presParOf" srcId="{71554259-89F3-DC41-AF38-A80F6823C6AB}" destId="{E5F9CA9F-91E3-425C-B99F-A98D8F0B0A7F}" srcOrd="12"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l"/>
          <a:r>
            <a:rPr lang="mk-MK" sz="3400" b="1" dirty="0"/>
            <a:t>Според член 18, кои податоци не можат да се нарачаат од локалните даватели на услуги?</a:t>
          </a:r>
          <a:endParaRPr lang="en-US" sz="3400" b="1" dirty="0"/>
        </a:p>
      </dgm:t>
    </dgm:pt>
    <dgm:pt modelId="{B1168E5A-BE86-1A40-8851-D878ACC39274}" type="parTrans" cxnId="{D2DD020B-3DFC-B348-B676-6EC163FF5FEB}">
      <dgm:prSet/>
      <dgm:spPr/>
      <dgm:t>
        <a:bodyPr/>
        <a:lstStyle/>
        <a:p>
          <a:endParaRPr lang="en-US"/>
        </a:p>
      </dgm:t>
    </dgm:pt>
    <dgm:pt modelId="{8978AB35-F5FB-FF43-BA08-4C259A445311}" type="sibTrans" cxnId="{D2DD020B-3DFC-B348-B676-6EC163FF5FEB}">
      <dgm:prSet/>
      <dgm:spPr/>
      <dgm:t>
        <a:bodyPr/>
        <a:lstStyle/>
        <a:p>
          <a:endParaRPr lang="en-US"/>
        </a:p>
      </dgm:t>
    </dgm:pt>
    <dgm:pt modelId="{7029F5E8-D056-AE49-BD66-3C193010DDE8}">
      <dgm:prSet phldrT="[Text]"/>
      <dgm:spPr/>
      <dgm:t>
        <a:bodyPr/>
        <a:lstStyle/>
        <a:p>
          <a:pPr algn="just"/>
          <a:r>
            <a:rPr lang="mk-MK" b="1" dirty="0">
              <a:solidFill>
                <a:schemeClr val="tx1"/>
              </a:solidFill>
            </a:rPr>
            <a:t>а</a:t>
          </a:r>
          <a:r>
            <a:rPr lang="en-US" b="1" dirty="0">
              <a:solidFill>
                <a:schemeClr val="tx1"/>
              </a:solidFill>
            </a:rPr>
            <a:t>) </a:t>
          </a:r>
          <a:r>
            <a:rPr lang="mk-MK" b="1" dirty="0">
              <a:solidFill>
                <a:schemeClr val="tx1"/>
              </a:solidFill>
            </a:rPr>
            <a:t>Информации за претплатници</a:t>
          </a:r>
          <a:endParaRPr lang="en-US" b="1" dirty="0">
            <a:solidFill>
              <a:schemeClr val="tx1"/>
            </a:solidFill>
          </a:endParaRPr>
        </a:p>
      </dgm:t>
    </dgm:pt>
    <dgm:pt modelId="{ACE97453-93D9-C642-95ED-D55F9984F778}" type="parTrans" cxnId="{99EB5834-3593-6644-A836-6C8D5595A820}">
      <dgm:prSet/>
      <dgm:spPr/>
      <dgm:t>
        <a:bodyPr/>
        <a:lstStyle/>
        <a:p>
          <a:endParaRPr lang="en-US"/>
        </a:p>
      </dgm:t>
    </dgm:pt>
    <dgm:pt modelId="{3346CD8C-3206-F84A-BEA2-B5492B6B7347}" type="sibTrans" cxnId="{99EB5834-3593-6644-A836-6C8D5595A820}">
      <dgm:prSet/>
      <dgm:spPr/>
      <dgm:t>
        <a:bodyPr/>
        <a:lstStyle/>
        <a:p>
          <a:endParaRPr lang="en-US"/>
        </a:p>
      </dgm:t>
    </dgm:pt>
    <dgm:pt modelId="{412DA8CB-B9E5-F44F-9FDD-EF35DF68306D}">
      <dgm:prSet phldrT="[Text]"/>
      <dgm:spPr/>
      <dgm:t>
        <a:bodyPr/>
        <a:lstStyle/>
        <a:p>
          <a:pPr algn="just"/>
          <a:r>
            <a:rPr lang="mk-MK" b="1" dirty="0">
              <a:solidFill>
                <a:schemeClr val="tx1"/>
              </a:solidFill>
            </a:rPr>
            <a:t>б</a:t>
          </a:r>
          <a:r>
            <a:rPr lang="en-US" b="1" dirty="0">
              <a:solidFill>
                <a:schemeClr val="tx1"/>
              </a:solidFill>
            </a:rPr>
            <a:t>) </a:t>
          </a:r>
          <a:r>
            <a:rPr lang="mk-MK" b="1" dirty="0">
              <a:solidFill>
                <a:schemeClr val="tx1"/>
              </a:solidFill>
            </a:rPr>
            <a:t>Складиран податочен сообраќај</a:t>
          </a:r>
          <a:endParaRPr lang="en-US" b="1" dirty="0">
            <a:solidFill>
              <a:schemeClr val="tx1"/>
            </a:solidFill>
          </a:endParaRPr>
        </a:p>
      </dgm:t>
    </dgm:pt>
    <dgm:pt modelId="{7E8B7982-18DC-F246-BFD4-7B9D4C9DB2CA}" type="parTrans" cxnId="{AFD2487F-444F-4C44-A623-9AAFEB90AC49}">
      <dgm:prSet/>
      <dgm:spPr/>
      <dgm:t>
        <a:bodyPr/>
        <a:lstStyle/>
        <a:p>
          <a:endParaRPr lang="en-US"/>
        </a:p>
      </dgm:t>
    </dgm:pt>
    <dgm:pt modelId="{960A4A2E-B23E-7544-9A93-1312898E2DC4}" type="sibTrans" cxnId="{AFD2487F-444F-4C44-A623-9AAFEB90AC49}">
      <dgm:prSet/>
      <dgm:spPr/>
      <dgm:t>
        <a:bodyPr/>
        <a:lstStyle/>
        <a:p>
          <a:endParaRPr lang="en-US"/>
        </a:p>
      </dgm:t>
    </dgm:pt>
    <dgm:pt modelId="{D907F82D-4934-4260-A319-D0C1005DB73A}">
      <dgm:prSet phldrT="[Text]"/>
      <dgm:spPr/>
      <dgm:t>
        <a:bodyPr/>
        <a:lstStyle/>
        <a:p>
          <a:pPr algn="just"/>
          <a:r>
            <a:rPr lang="mk-MK" b="1" dirty="0">
              <a:solidFill>
                <a:srgbClr val="FF0000"/>
              </a:solidFill>
            </a:rPr>
            <a:t>в</a:t>
          </a:r>
          <a:r>
            <a:rPr lang="en-US" b="1" dirty="0">
              <a:solidFill>
                <a:srgbClr val="FF0000"/>
              </a:solidFill>
            </a:rPr>
            <a:t>) </a:t>
          </a:r>
          <a:r>
            <a:rPr lang="mk-MK" b="1" dirty="0">
              <a:solidFill>
                <a:srgbClr val="FF0000"/>
              </a:solidFill>
            </a:rPr>
            <a:t>Преземање на податочен сообраќај во реално време</a:t>
          </a:r>
          <a:endParaRPr lang="en-US" b="1" dirty="0">
            <a:solidFill>
              <a:srgbClr val="FF0000"/>
            </a:solidFill>
          </a:endParaRPr>
        </a:p>
      </dgm:t>
    </dgm:pt>
    <dgm:pt modelId="{6643C99F-6929-4115-B10C-449964C298DB}" type="parTrans" cxnId="{5441ACF7-001D-47E8-BE90-D77A819FBE03}">
      <dgm:prSet/>
      <dgm:spPr/>
      <dgm:t>
        <a:bodyPr/>
        <a:lstStyle/>
        <a:p>
          <a:endParaRPr lang="en-PK"/>
        </a:p>
      </dgm:t>
    </dgm:pt>
    <dgm:pt modelId="{9EB8D1B3-16DB-4A75-A7E2-3B79ADD997CE}" type="sibTrans" cxnId="{5441ACF7-001D-47E8-BE90-D77A819FBE03}">
      <dgm:prSet/>
      <dgm:spPr/>
      <dgm:t>
        <a:bodyPr/>
        <a:lstStyle/>
        <a:p>
          <a:endParaRPr lang="en-PK"/>
        </a:p>
      </dgm:t>
    </dgm:pt>
    <dgm:pt modelId="{9EFF4F62-79ED-4EA0-85C1-51F88755C8EE}">
      <dgm:prSet phldrT="[Text]"/>
      <dgm:spPr/>
      <dgm:t>
        <a:bodyPr/>
        <a:lstStyle/>
        <a:p>
          <a:pPr algn="just"/>
          <a:r>
            <a:rPr lang="mk-MK" b="1" dirty="0"/>
            <a:t>г</a:t>
          </a:r>
          <a:r>
            <a:rPr lang="en-US" b="1" dirty="0"/>
            <a:t>) </a:t>
          </a:r>
          <a:r>
            <a:rPr lang="mk-MK" b="1" dirty="0"/>
            <a:t>Складирани содржински податоци</a:t>
          </a:r>
          <a:endParaRPr lang="en-US" b="1" dirty="0"/>
        </a:p>
      </dgm:t>
    </dgm:pt>
    <dgm:pt modelId="{8EAFCDE7-4869-4D95-9359-6DA608AB28F0}" type="parTrans" cxnId="{40F08CBE-C0FF-49E9-A14D-59F0F70F60CC}">
      <dgm:prSet/>
      <dgm:spPr/>
      <dgm:t>
        <a:bodyPr/>
        <a:lstStyle/>
        <a:p>
          <a:endParaRPr lang="en-PK"/>
        </a:p>
      </dgm:t>
    </dgm:pt>
    <dgm:pt modelId="{D3274077-7919-4B64-B4D8-786A32E9EF73}" type="sibTrans" cxnId="{40F08CBE-C0FF-49E9-A14D-59F0F70F60CC}">
      <dgm:prSet/>
      <dgm:spPr/>
      <dgm:t>
        <a:bodyPr/>
        <a:lstStyle/>
        <a:p>
          <a:endParaRPr lang="en-PK"/>
        </a:p>
      </dgm:t>
    </dgm:pt>
    <dgm:pt modelId="{9CA50A65-40FA-E945-A868-9E3FE840B07E}" type="pres">
      <dgm:prSet presAssocID="{3C774A1C-BB1C-4347-A758-A94A436F7244}" presName="vert0" presStyleCnt="0">
        <dgm:presLayoutVars>
          <dgm:dir/>
          <dgm:animOne val="branch"/>
          <dgm:animLvl val="lvl"/>
        </dgm:presLayoutVars>
      </dgm:prSet>
      <dgm:spPr/>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5" custScaleX="193473" custScaleY="100196" custLinFactNeighborX="-1407"/>
      <dgm:spPr/>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5"/>
      <dgm:spPr/>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4"/>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5"/>
      <dgm:spPr/>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4"/>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5"/>
      <dgm:spPr/>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4"/>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5" custLinFactNeighborX="706"/>
      <dgm:spPr/>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4"/>
      <dgm:spPr/>
    </dgm:pt>
    <dgm:pt modelId="{E5F9CA9F-91E3-425C-B99F-A98D8F0B0A7F}" type="pres">
      <dgm:prSet presAssocID="{9EFF4F62-79ED-4EA0-85C1-51F88755C8EE}" presName="vertSpace2b" presStyleCnt="0"/>
      <dgm:spPr/>
    </dgm:pt>
  </dgm:ptLst>
  <dgm:cxnLst>
    <dgm:cxn modelId="{D2DD020B-3DFC-B348-B676-6EC163FF5FEB}" srcId="{3C774A1C-BB1C-4347-A758-A94A436F7244}" destId="{8E61202A-36DD-0240-811A-270D9611A395}" srcOrd="0" destOrd="0" parTransId="{B1168E5A-BE86-1A40-8851-D878ACC39274}" sibTransId="{8978AB35-F5FB-FF43-BA08-4C259A445311}"/>
    <dgm:cxn modelId="{B7396B30-5537-DB48-BB49-F8121197A4DF}" type="presOf" srcId="{3C774A1C-BB1C-4347-A758-A94A436F7244}" destId="{9CA50A65-40FA-E945-A868-9E3FE840B07E}"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1659B53A-B0D8-4FDB-81D9-7CC7CA347ADA}" type="presOf" srcId="{9EFF4F62-79ED-4EA0-85C1-51F88755C8EE}" destId="{0DEDE790-6650-4E13-B812-9DA3ABBAEB7C}" srcOrd="0" destOrd="0" presId="urn:microsoft.com/office/officeart/2008/layout/LinedList"/>
    <dgm:cxn modelId="{5D951241-AB7E-4F09-8C62-6D80C3079C3A}" type="presOf" srcId="{D907F82D-4934-4260-A319-D0C1005DB73A}" destId="{576A2C98-791A-4E50-8CB8-1914215BEA2D}" srcOrd="0" destOrd="0" presId="urn:microsoft.com/office/officeart/2008/layout/LinedList"/>
    <dgm:cxn modelId="{AFD2487F-444F-4C44-A623-9AAFEB90AC49}" srcId="{8E61202A-36DD-0240-811A-270D9611A395}" destId="{412DA8CB-B9E5-F44F-9FDD-EF35DF68306D}" srcOrd="1" destOrd="0" parTransId="{7E8B7982-18DC-F246-BFD4-7B9D4C9DB2CA}" sibTransId="{960A4A2E-B23E-7544-9A93-1312898E2DC4}"/>
    <dgm:cxn modelId="{E42CFA93-E9F6-A445-8E93-048104D9A8A0}" type="presOf" srcId="{412DA8CB-B9E5-F44F-9FDD-EF35DF68306D}" destId="{B9E57DF2-F223-F848-B6AB-FEB0F6FB4076}" srcOrd="0" destOrd="0" presId="urn:microsoft.com/office/officeart/2008/layout/LinedList"/>
    <dgm:cxn modelId="{40F08CBE-C0FF-49E9-A14D-59F0F70F60CC}" srcId="{8E61202A-36DD-0240-811A-270D9611A395}" destId="{9EFF4F62-79ED-4EA0-85C1-51F88755C8EE}" srcOrd="3" destOrd="0" parTransId="{8EAFCDE7-4869-4D95-9359-6DA608AB28F0}" sibTransId="{D3274077-7919-4B64-B4D8-786A32E9EF73}"/>
    <dgm:cxn modelId="{797E83DF-D7B0-A04A-90A7-428F119E43A8}" type="presOf" srcId="{8E61202A-36DD-0240-811A-270D9611A395}" destId="{CFE00427-EDF8-324F-9A5C-A181E81A4D48}" srcOrd="0" destOrd="0" presId="urn:microsoft.com/office/officeart/2008/layout/LinedList"/>
    <dgm:cxn modelId="{4DAC53F3-3AC5-2A4F-8860-05DE12816360}" type="presOf" srcId="{7029F5E8-D056-AE49-BD66-3C193010DDE8}" destId="{5D9EDF3F-7B20-8E47-A431-F9F24450F874}" srcOrd="0" destOrd="0" presId="urn:microsoft.com/office/officeart/2008/layout/LinedList"/>
    <dgm:cxn modelId="{5441ACF7-001D-47E8-BE90-D77A819FBE03}" srcId="{8E61202A-36DD-0240-811A-270D9611A395}" destId="{D907F82D-4934-4260-A319-D0C1005DB73A}" srcOrd="2" destOrd="0" parTransId="{6643C99F-6929-4115-B10C-449964C298DB}" sibTransId="{9EB8D1B3-16DB-4A75-A7E2-3B79ADD997CE}"/>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C2E47F5A-39F7-DF43-BE84-E18F61610EDB}" type="presParOf" srcId="{71554259-89F3-DC41-AF38-A80F6823C6AB}" destId="{A4B3FD2E-63E5-E445-B87B-210177B3706B}" srcOrd="4"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5" destOrd="0" presId="urn:microsoft.com/office/officeart/2008/layout/LinedList"/>
    <dgm:cxn modelId="{36F882B9-374E-704C-A5A8-4D4EB195D1D4}" type="presParOf" srcId="{71554259-89F3-DC41-AF38-A80F6823C6AB}" destId="{02B19E4E-8333-4B4F-AA1E-19B5E7CAD48B}" srcOrd="6" destOrd="0" presId="urn:microsoft.com/office/officeart/2008/layout/LinedList"/>
    <dgm:cxn modelId="{1A1A74D1-A7E8-414F-979A-0ECA62D7357C}" type="presParOf" srcId="{71554259-89F3-DC41-AF38-A80F6823C6AB}" destId="{5121BA32-9249-455A-8A20-08E85B86269F}" srcOrd="7" destOrd="0" presId="urn:microsoft.com/office/officeart/2008/layout/LinedList"/>
    <dgm:cxn modelId="{C0B922BA-DA25-4E61-AB14-28E181B8EF67}" type="presParOf" srcId="{5121BA32-9249-455A-8A20-08E85B86269F}" destId="{E379A0C3-13D3-46B9-950A-CF0A08724A6D}" srcOrd="0" destOrd="0" presId="urn:microsoft.com/office/officeart/2008/layout/LinedList"/>
    <dgm:cxn modelId="{A3867A53-E995-4D02-A36A-C52959A63BBC}" type="presParOf" srcId="{5121BA32-9249-455A-8A20-08E85B86269F}" destId="{576A2C98-791A-4E50-8CB8-1914215BEA2D}" srcOrd="1" destOrd="0" presId="urn:microsoft.com/office/officeart/2008/layout/LinedList"/>
    <dgm:cxn modelId="{3B6D10B5-4EBB-40B7-867A-07A117276A91}" type="presParOf" srcId="{5121BA32-9249-455A-8A20-08E85B86269F}" destId="{3EC880A3-8E6D-40A4-857F-9A4C9ED1B22A}" srcOrd="2" destOrd="0" presId="urn:microsoft.com/office/officeart/2008/layout/LinedList"/>
    <dgm:cxn modelId="{6CA4DBEE-8063-48B2-80F2-9B6623157AD7}" type="presParOf" srcId="{71554259-89F3-DC41-AF38-A80F6823C6AB}" destId="{45167FBC-5EE3-4C8A-A94C-30BB5DE89AD6}" srcOrd="8" destOrd="0" presId="urn:microsoft.com/office/officeart/2008/layout/LinedList"/>
    <dgm:cxn modelId="{A3B4CA1A-9E25-49FF-B702-9945F5BFB8C2}" type="presParOf" srcId="{71554259-89F3-DC41-AF38-A80F6823C6AB}" destId="{BC5CA65E-0C6F-472F-B2E2-282C2CDDDC9F}" srcOrd="9" destOrd="0" presId="urn:microsoft.com/office/officeart/2008/layout/LinedList"/>
    <dgm:cxn modelId="{C5592F84-1CC1-4E3F-9BF2-3ED9BC9FAF18}" type="presParOf" srcId="{71554259-89F3-DC41-AF38-A80F6823C6AB}" destId="{DFE917DE-2459-4110-B5CA-909F8A25E9B3}" srcOrd="10" destOrd="0" presId="urn:microsoft.com/office/officeart/2008/layout/LinedList"/>
    <dgm:cxn modelId="{61DC63D3-5FAE-46FD-B3DA-E917F25D4B31}" type="presParOf" srcId="{DFE917DE-2459-4110-B5CA-909F8A25E9B3}" destId="{BFFB7145-8402-485B-85FA-7C375AFB0A2C}" srcOrd="0" destOrd="0" presId="urn:microsoft.com/office/officeart/2008/layout/LinedList"/>
    <dgm:cxn modelId="{C86D12D5-6FA4-4B90-8BEE-3583CB370095}" type="presParOf" srcId="{DFE917DE-2459-4110-B5CA-909F8A25E9B3}" destId="{0DEDE790-6650-4E13-B812-9DA3ABBAEB7C}" srcOrd="1" destOrd="0" presId="urn:microsoft.com/office/officeart/2008/layout/LinedList"/>
    <dgm:cxn modelId="{A1C3EB53-713D-4A17-8C70-82184DE951EB}" type="presParOf" srcId="{DFE917DE-2459-4110-B5CA-909F8A25E9B3}" destId="{CC02E1CA-72BE-493C-916D-08B08D649491}" srcOrd="2" destOrd="0" presId="urn:microsoft.com/office/officeart/2008/layout/LinedList"/>
    <dgm:cxn modelId="{BE6FADF7-261C-4CCD-BDCF-0C08EF8538BD}" type="presParOf" srcId="{71554259-89F3-DC41-AF38-A80F6823C6AB}" destId="{41DAB04F-B76E-41A3-BF92-19D36F058A9E}" srcOrd="11" destOrd="0" presId="urn:microsoft.com/office/officeart/2008/layout/LinedList"/>
    <dgm:cxn modelId="{8716999E-BC46-4A7F-8317-ACF82C748A51}" type="presParOf" srcId="{71554259-89F3-DC41-AF38-A80F6823C6AB}" destId="{E5F9CA9F-91E3-425C-B99F-A98D8F0B0A7F}" srcOrd="12"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just"/>
          <a:r>
            <a:rPr lang="mk-MK" sz="3400" b="1" dirty="0">
              <a:solidFill>
                <a:schemeClr val="tx1"/>
              </a:solidFill>
            </a:rPr>
            <a:t>Сите глобални даватели на услуги бараат постоење на договор за заемна правна помош со една земја за да обезбедат податоци за таа земја во согласност со барање за итно откривање.</a:t>
          </a:r>
          <a:endParaRPr lang="en-US" sz="3400" b="1" dirty="0">
            <a:solidFill>
              <a:schemeClr val="tx1"/>
            </a:solidFill>
          </a:endParaRPr>
        </a:p>
      </dgm:t>
    </dgm:pt>
    <dgm:pt modelId="{8978AB35-F5FB-FF43-BA08-4C259A445311}" type="sibTrans" cxnId="{D2DD020B-3DFC-B348-B676-6EC163FF5FEB}">
      <dgm:prSet/>
      <dgm:spPr/>
      <dgm:t>
        <a:bodyPr/>
        <a:lstStyle/>
        <a:p>
          <a:endParaRPr lang="en-US"/>
        </a:p>
      </dgm:t>
    </dgm:pt>
    <dgm:pt modelId="{B1168E5A-BE86-1A40-8851-D878ACC39274}" type="parTrans" cxnId="{D2DD020B-3DFC-B348-B676-6EC163FF5FEB}">
      <dgm:prSet/>
      <dgm:spPr/>
      <dgm:t>
        <a:bodyPr/>
        <a:lstStyle/>
        <a:p>
          <a:endParaRPr lang="en-US"/>
        </a:p>
      </dgm:t>
    </dgm:pt>
    <dgm:pt modelId="{7029F5E8-D056-AE49-BD66-3C193010DDE8}">
      <dgm:prSet phldrT="[Text]"/>
      <dgm:spPr/>
      <dgm:t>
        <a:bodyPr/>
        <a:lstStyle/>
        <a:p>
          <a:pPr algn="l"/>
          <a:r>
            <a:rPr lang="mk-MK" b="1" dirty="0">
              <a:solidFill>
                <a:schemeClr val="tx1"/>
              </a:solidFill>
            </a:rPr>
            <a:t>Точно</a:t>
          </a:r>
          <a:endParaRPr lang="en-US" b="1" dirty="0">
            <a:solidFill>
              <a:schemeClr val="tx1"/>
            </a:solidFill>
          </a:endParaRPr>
        </a:p>
      </dgm:t>
    </dgm:pt>
    <dgm:pt modelId="{3346CD8C-3206-F84A-BEA2-B5492B6B7347}" type="sibTrans" cxnId="{99EB5834-3593-6644-A836-6C8D5595A820}">
      <dgm:prSet/>
      <dgm:spPr/>
      <dgm:t>
        <a:bodyPr/>
        <a:lstStyle/>
        <a:p>
          <a:endParaRPr lang="en-US"/>
        </a:p>
      </dgm:t>
    </dgm:pt>
    <dgm:pt modelId="{ACE97453-93D9-C642-95ED-D55F9984F778}" type="parTrans" cxnId="{99EB5834-3593-6644-A836-6C8D5595A820}">
      <dgm:prSet/>
      <dgm:spPr/>
      <dgm:t>
        <a:bodyPr/>
        <a:lstStyle/>
        <a:p>
          <a:endParaRPr lang="en-US"/>
        </a:p>
      </dgm:t>
    </dgm:pt>
    <dgm:pt modelId="{412DA8CB-B9E5-F44F-9FDD-EF35DF68306D}">
      <dgm:prSet phldrT="[Text]"/>
      <dgm:spPr/>
      <dgm:t>
        <a:bodyPr/>
        <a:lstStyle/>
        <a:p>
          <a:r>
            <a:rPr lang="mk-MK" b="1" dirty="0">
              <a:solidFill>
                <a:srgbClr val="FF0000"/>
              </a:solidFill>
            </a:rPr>
            <a:t>Неточно</a:t>
          </a:r>
          <a:endParaRPr lang="en-US" b="1" dirty="0">
            <a:solidFill>
              <a:srgbClr val="FF0000"/>
            </a:solidFill>
          </a:endParaRPr>
        </a:p>
      </dgm:t>
    </dgm:pt>
    <dgm:pt modelId="{960A4A2E-B23E-7544-9A93-1312898E2DC4}" type="sibTrans" cxnId="{AFD2487F-444F-4C44-A623-9AAFEB90AC49}">
      <dgm:prSet/>
      <dgm:spPr/>
      <dgm:t>
        <a:bodyPr/>
        <a:lstStyle/>
        <a:p>
          <a:endParaRPr lang="en-US"/>
        </a:p>
      </dgm:t>
    </dgm:pt>
    <dgm:pt modelId="{7E8B7982-18DC-F246-BFD4-7B9D4C9DB2CA}" type="parTrans" cxnId="{AFD2487F-444F-4C44-A623-9AAFEB90AC49}">
      <dgm:prSet/>
      <dgm:spPr/>
      <dgm:t>
        <a:bodyPr/>
        <a:lstStyle/>
        <a:p>
          <a:endParaRPr lang="en-US"/>
        </a:p>
      </dgm:t>
    </dgm:pt>
    <dgm:pt modelId="{D907F82D-4934-4260-A319-D0C1005DB73A}">
      <dgm:prSet phldrT="[Text]"/>
      <dgm:spPr/>
      <dgm:t>
        <a:bodyPr/>
        <a:lstStyle/>
        <a:p>
          <a:endParaRPr lang="en-US" b="1" dirty="0">
            <a:solidFill>
              <a:schemeClr val="tx1"/>
            </a:solidFill>
          </a:endParaRPr>
        </a:p>
      </dgm:t>
    </dgm:pt>
    <dgm:pt modelId="{9EB8D1B3-16DB-4A75-A7E2-3B79ADD997CE}" type="sibTrans" cxnId="{5441ACF7-001D-47E8-BE90-D77A819FBE03}">
      <dgm:prSet/>
      <dgm:spPr/>
      <dgm:t>
        <a:bodyPr/>
        <a:lstStyle/>
        <a:p>
          <a:endParaRPr lang="en-PK"/>
        </a:p>
      </dgm:t>
    </dgm:pt>
    <dgm:pt modelId="{6643C99F-6929-4115-B10C-449964C298DB}" type="parTrans" cxnId="{5441ACF7-001D-47E8-BE90-D77A819FBE03}">
      <dgm:prSet/>
      <dgm:spPr/>
      <dgm:t>
        <a:bodyPr/>
        <a:lstStyle/>
        <a:p>
          <a:endParaRPr lang="en-PK"/>
        </a:p>
      </dgm:t>
    </dgm:pt>
    <dgm:pt modelId="{9EFF4F62-79ED-4EA0-85C1-51F88755C8EE}">
      <dgm:prSet phldrT="[Text]"/>
      <dgm:spPr/>
      <dgm:t>
        <a:bodyPr/>
        <a:lstStyle/>
        <a:p>
          <a:endParaRPr lang="en-US" b="1" dirty="0">
            <a:solidFill>
              <a:schemeClr val="tx1"/>
            </a:solidFill>
          </a:endParaRPr>
        </a:p>
      </dgm:t>
    </dgm:pt>
    <dgm:pt modelId="{D3274077-7919-4B64-B4D8-786A32E9EF73}" type="sibTrans" cxnId="{40F08CBE-C0FF-49E9-A14D-59F0F70F60CC}">
      <dgm:prSet/>
      <dgm:spPr/>
      <dgm:t>
        <a:bodyPr/>
        <a:lstStyle/>
        <a:p>
          <a:endParaRPr lang="en-PK"/>
        </a:p>
      </dgm:t>
    </dgm:pt>
    <dgm:pt modelId="{8EAFCDE7-4869-4D95-9359-6DA608AB28F0}" type="parTrans" cxnId="{40F08CBE-C0FF-49E9-A14D-59F0F70F60CC}">
      <dgm:prSet/>
      <dgm:spPr/>
      <dgm:t>
        <a:bodyPr/>
        <a:lstStyle/>
        <a:p>
          <a:endParaRPr lang="en-PK"/>
        </a:p>
      </dgm:t>
    </dgm:pt>
    <dgm:pt modelId="{2D567ECC-EE11-40BE-8D44-12DF75E7AAA4}">
      <dgm:prSet phldrT="[Text]"/>
      <dgm:spPr/>
      <dgm:t>
        <a:bodyPr/>
        <a:lstStyle/>
        <a:p>
          <a:endParaRPr lang="en-US" b="1" dirty="0">
            <a:solidFill>
              <a:schemeClr val="tx1"/>
            </a:solidFill>
          </a:endParaRPr>
        </a:p>
      </dgm:t>
    </dgm:pt>
    <dgm:pt modelId="{352CE29C-C095-4E8D-B62B-E607F5416469}" type="sibTrans" cxnId="{45629286-2642-481F-BB3F-C9DC76E6A851}">
      <dgm:prSet/>
      <dgm:spPr/>
      <dgm:t>
        <a:bodyPr/>
        <a:lstStyle/>
        <a:p>
          <a:endParaRPr lang="en-PK"/>
        </a:p>
      </dgm:t>
    </dgm:pt>
    <dgm:pt modelId="{096A135B-3D51-4C14-B762-4DFFB46136C9}" type="parTrans" cxnId="{45629286-2642-481F-BB3F-C9DC76E6A851}">
      <dgm:prSet/>
      <dgm:spPr/>
      <dgm:t>
        <a:bodyPr/>
        <a:lstStyle/>
        <a:p>
          <a:endParaRPr lang="en-PK"/>
        </a:p>
      </dgm:t>
    </dgm:pt>
    <dgm:pt modelId="{9CA50A65-40FA-E945-A868-9E3FE840B07E}" type="pres">
      <dgm:prSet presAssocID="{3C774A1C-BB1C-4347-A758-A94A436F7244}" presName="vert0" presStyleCnt="0">
        <dgm:presLayoutVars>
          <dgm:dir/>
          <dgm:animOne val="branch"/>
          <dgm:animLvl val="lvl"/>
        </dgm:presLayoutVars>
      </dgm:prSet>
      <dgm:spPr/>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6" custScaleX="718335" custScaleY="100196" custLinFactNeighborX="-1407"/>
      <dgm:spPr/>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6"/>
      <dgm:spPr/>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5"/>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6"/>
      <dgm:spPr/>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5"/>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6"/>
      <dgm:spPr/>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5"/>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6" custLinFactNeighborX="706"/>
      <dgm:spPr/>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5"/>
      <dgm:spPr/>
    </dgm:pt>
    <dgm:pt modelId="{E5F9CA9F-91E3-425C-B99F-A98D8F0B0A7F}" type="pres">
      <dgm:prSet presAssocID="{9EFF4F62-79ED-4EA0-85C1-51F88755C8EE}" presName="vertSpace2b" presStyleCnt="0"/>
      <dgm:spPr/>
    </dgm:pt>
    <dgm:pt modelId="{B3DB48DB-4C93-4596-9AC6-3B83B01CF220}" type="pres">
      <dgm:prSet presAssocID="{2D567ECC-EE11-40BE-8D44-12DF75E7AAA4}" presName="horz2" presStyleCnt="0"/>
      <dgm:spPr/>
    </dgm:pt>
    <dgm:pt modelId="{40B7A97C-3464-43FE-BFE9-19588B33F0C0}" type="pres">
      <dgm:prSet presAssocID="{2D567ECC-EE11-40BE-8D44-12DF75E7AAA4}" presName="horzSpace2" presStyleCnt="0"/>
      <dgm:spPr/>
    </dgm:pt>
    <dgm:pt modelId="{27817E14-DB1F-4D8F-A68A-7A628C5AB32E}" type="pres">
      <dgm:prSet presAssocID="{2D567ECC-EE11-40BE-8D44-12DF75E7AAA4}" presName="tx2" presStyleLbl="revTx" presStyleIdx="5" presStyleCnt="6"/>
      <dgm:spPr/>
    </dgm:pt>
    <dgm:pt modelId="{4DA3FBF6-D5DD-4780-9A67-BC9D183196BA}" type="pres">
      <dgm:prSet presAssocID="{2D567ECC-EE11-40BE-8D44-12DF75E7AAA4}" presName="vert2" presStyleCnt="0"/>
      <dgm:spPr/>
    </dgm:pt>
    <dgm:pt modelId="{9B1E8AEA-2A8D-4500-8486-4DCED5C7B4CD}" type="pres">
      <dgm:prSet presAssocID="{2D567ECC-EE11-40BE-8D44-12DF75E7AAA4}" presName="thinLine2b" presStyleLbl="callout" presStyleIdx="4" presStyleCnt="5"/>
      <dgm:spPr/>
    </dgm:pt>
    <dgm:pt modelId="{E3E8A01D-29A2-442B-B2D9-9A8138A25142}" type="pres">
      <dgm:prSet presAssocID="{2D567ECC-EE11-40BE-8D44-12DF75E7AAA4}" presName="vertSpace2b" presStyleCnt="0"/>
      <dgm:spPr/>
    </dgm:pt>
  </dgm:ptLst>
  <dgm:cxnLst>
    <dgm:cxn modelId="{D2DD020B-3DFC-B348-B676-6EC163FF5FEB}" srcId="{3C774A1C-BB1C-4347-A758-A94A436F7244}" destId="{8E61202A-36DD-0240-811A-270D9611A395}" srcOrd="0" destOrd="0" parTransId="{B1168E5A-BE86-1A40-8851-D878ACC39274}" sibTransId="{8978AB35-F5FB-FF43-BA08-4C259A445311}"/>
    <dgm:cxn modelId="{B7396B30-5537-DB48-BB49-F8121197A4DF}" type="presOf" srcId="{3C774A1C-BB1C-4347-A758-A94A436F7244}" destId="{9CA50A65-40FA-E945-A868-9E3FE840B07E}"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1659B53A-B0D8-4FDB-81D9-7CC7CA347ADA}" type="presOf" srcId="{9EFF4F62-79ED-4EA0-85C1-51F88755C8EE}" destId="{0DEDE790-6650-4E13-B812-9DA3ABBAEB7C}" srcOrd="0" destOrd="0" presId="urn:microsoft.com/office/officeart/2008/layout/LinedList"/>
    <dgm:cxn modelId="{5D951241-AB7E-4F09-8C62-6D80C3079C3A}" type="presOf" srcId="{D907F82D-4934-4260-A319-D0C1005DB73A}" destId="{576A2C98-791A-4E50-8CB8-1914215BEA2D}" srcOrd="0" destOrd="0" presId="urn:microsoft.com/office/officeart/2008/layout/LinedList"/>
    <dgm:cxn modelId="{AFD2487F-444F-4C44-A623-9AAFEB90AC49}" srcId="{8E61202A-36DD-0240-811A-270D9611A395}" destId="{412DA8CB-B9E5-F44F-9FDD-EF35DF68306D}" srcOrd="1" destOrd="0" parTransId="{7E8B7982-18DC-F246-BFD4-7B9D4C9DB2CA}" sibTransId="{960A4A2E-B23E-7544-9A93-1312898E2DC4}"/>
    <dgm:cxn modelId="{45629286-2642-481F-BB3F-C9DC76E6A851}" srcId="{8E61202A-36DD-0240-811A-270D9611A395}" destId="{2D567ECC-EE11-40BE-8D44-12DF75E7AAA4}" srcOrd="4" destOrd="0" parTransId="{096A135B-3D51-4C14-B762-4DFFB46136C9}" sibTransId="{352CE29C-C095-4E8D-B62B-E607F5416469}"/>
    <dgm:cxn modelId="{E42CFA93-E9F6-A445-8E93-048104D9A8A0}" type="presOf" srcId="{412DA8CB-B9E5-F44F-9FDD-EF35DF68306D}" destId="{B9E57DF2-F223-F848-B6AB-FEB0F6FB4076}" srcOrd="0" destOrd="0" presId="urn:microsoft.com/office/officeart/2008/layout/LinedList"/>
    <dgm:cxn modelId="{40F08CBE-C0FF-49E9-A14D-59F0F70F60CC}" srcId="{8E61202A-36DD-0240-811A-270D9611A395}" destId="{9EFF4F62-79ED-4EA0-85C1-51F88755C8EE}" srcOrd="3" destOrd="0" parTransId="{8EAFCDE7-4869-4D95-9359-6DA608AB28F0}" sibTransId="{D3274077-7919-4B64-B4D8-786A32E9EF73}"/>
    <dgm:cxn modelId="{797E83DF-D7B0-A04A-90A7-428F119E43A8}" type="presOf" srcId="{8E61202A-36DD-0240-811A-270D9611A395}" destId="{CFE00427-EDF8-324F-9A5C-A181E81A4D48}" srcOrd="0" destOrd="0" presId="urn:microsoft.com/office/officeart/2008/layout/LinedList"/>
    <dgm:cxn modelId="{48323BF3-E48D-4AEF-B89F-47E32787CA90}" type="presOf" srcId="{2D567ECC-EE11-40BE-8D44-12DF75E7AAA4}" destId="{27817E14-DB1F-4D8F-A68A-7A628C5AB32E}" srcOrd="0" destOrd="0" presId="urn:microsoft.com/office/officeart/2008/layout/LinedList"/>
    <dgm:cxn modelId="{4DAC53F3-3AC5-2A4F-8860-05DE12816360}" type="presOf" srcId="{7029F5E8-D056-AE49-BD66-3C193010DDE8}" destId="{5D9EDF3F-7B20-8E47-A431-F9F24450F874}" srcOrd="0" destOrd="0" presId="urn:microsoft.com/office/officeart/2008/layout/LinedList"/>
    <dgm:cxn modelId="{5441ACF7-001D-47E8-BE90-D77A819FBE03}" srcId="{8E61202A-36DD-0240-811A-270D9611A395}" destId="{D907F82D-4934-4260-A319-D0C1005DB73A}" srcOrd="2" destOrd="0" parTransId="{6643C99F-6929-4115-B10C-449964C298DB}" sibTransId="{9EB8D1B3-16DB-4A75-A7E2-3B79ADD997CE}"/>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C2E47F5A-39F7-DF43-BE84-E18F61610EDB}" type="presParOf" srcId="{71554259-89F3-DC41-AF38-A80F6823C6AB}" destId="{A4B3FD2E-63E5-E445-B87B-210177B3706B}" srcOrd="4"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5" destOrd="0" presId="urn:microsoft.com/office/officeart/2008/layout/LinedList"/>
    <dgm:cxn modelId="{36F882B9-374E-704C-A5A8-4D4EB195D1D4}" type="presParOf" srcId="{71554259-89F3-DC41-AF38-A80F6823C6AB}" destId="{02B19E4E-8333-4B4F-AA1E-19B5E7CAD48B}" srcOrd="6" destOrd="0" presId="urn:microsoft.com/office/officeart/2008/layout/LinedList"/>
    <dgm:cxn modelId="{1A1A74D1-A7E8-414F-979A-0ECA62D7357C}" type="presParOf" srcId="{71554259-89F3-DC41-AF38-A80F6823C6AB}" destId="{5121BA32-9249-455A-8A20-08E85B86269F}" srcOrd="7" destOrd="0" presId="urn:microsoft.com/office/officeart/2008/layout/LinedList"/>
    <dgm:cxn modelId="{C0B922BA-DA25-4E61-AB14-28E181B8EF67}" type="presParOf" srcId="{5121BA32-9249-455A-8A20-08E85B86269F}" destId="{E379A0C3-13D3-46B9-950A-CF0A08724A6D}" srcOrd="0" destOrd="0" presId="urn:microsoft.com/office/officeart/2008/layout/LinedList"/>
    <dgm:cxn modelId="{A3867A53-E995-4D02-A36A-C52959A63BBC}" type="presParOf" srcId="{5121BA32-9249-455A-8A20-08E85B86269F}" destId="{576A2C98-791A-4E50-8CB8-1914215BEA2D}" srcOrd="1" destOrd="0" presId="urn:microsoft.com/office/officeart/2008/layout/LinedList"/>
    <dgm:cxn modelId="{3B6D10B5-4EBB-40B7-867A-07A117276A91}" type="presParOf" srcId="{5121BA32-9249-455A-8A20-08E85B86269F}" destId="{3EC880A3-8E6D-40A4-857F-9A4C9ED1B22A}" srcOrd="2" destOrd="0" presId="urn:microsoft.com/office/officeart/2008/layout/LinedList"/>
    <dgm:cxn modelId="{6CA4DBEE-8063-48B2-80F2-9B6623157AD7}" type="presParOf" srcId="{71554259-89F3-DC41-AF38-A80F6823C6AB}" destId="{45167FBC-5EE3-4C8A-A94C-30BB5DE89AD6}" srcOrd="8" destOrd="0" presId="urn:microsoft.com/office/officeart/2008/layout/LinedList"/>
    <dgm:cxn modelId="{A3B4CA1A-9E25-49FF-B702-9945F5BFB8C2}" type="presParOf" srcId="{71554259-89F3-DC41-AF38-A80F6823C6AB}" destId="{BC5CA65E-0C6F-472F-B2E2-282C2CDDDC9F}" srcOrd="9" destOrd="0" presId="urn:microsoft.com/office/officeart/2008/layout/LinedList"/>
    <dgm:cxn modelId="{C5592F84-1CC1-4E3F-9BF2-3ED9BC9FAF18}" type="presParOf" srcId="{71554259-89F3-DC41-AF38-A80F6823C6AB}" destId="{DFE917DE-2459-4110-B5CA-909F8A25E9B3}" srcOrd="10" destOrd="0" presId="urn:microsoft.com/office/officeart/2008/layout/LinedList"/>
    <dgm:cxn modelId="{61DC63D3-5FAE-46FD-B3DA-E917F25D4B31}" type="presParOf" srcId="{DFE917DE-2459-4110-B5CA-909F8A25E9B3}" destId="{BFFB7145-8402-485B-85FA-7C375AFB0A2C}" srcOrd="0" destOrd="0" presId="urn:microsoft.com/office/officeart/2008/layout/LinedList"/>
    <dgm:cxn modelId="{C86D12D5-6FA4-4B90-8BEE-3583CB370095}" type="presParOf" srcId="{DFE917DE-2459-4110-B5CA-909F8A25E9B3}" destId="{0DEDE790-6650-4E13-B812-9DA3ABBAEB7C}" srcOrd="1" destOrd="0" presId="urn:microsoft.com/office/officeart/2008/layout/LinedList"/>
    <dgm:cxn modelId="{A1C3EB53-713D-4A17-8C70-82184DE951EB}" type="presParOf" srcId="{DFE917DE-2459-4110-B5CA-909F8A25E9B3}" destId="{CC02E1CA-72BE-493C-916D-08B08D649491}" srcOrd="2" destOrd="0" presId="urn:microsoft.com/office/officeart/2008/layout/LinedList"/>
    <dgm:cxn modelId="{BE6FADF7-261C-4CCD-BDCF-0C08EF8538BD}" type="presParOf" srcId="{71554259-89F3-DC41-AF38-A80F6823C6AB}" destId="{41DAB04F-B76E-41A3-BF92-19D36F058A9E}" srcOrd="11" destOrd="0" presId="urn:microsoft.com/office/officeart/2008/layout/LinedList"/>
    <dgm:cxn modelId="{8716999E-BC46-4A7F-8317-ACF82C748A51}" type="presParOf" srcId="{71554259-89F3-DC41-AF38-A80F6823C6AB}" destId="{E5F9CA9F-91E3-425C-B99F-A98D8F0B0A7F}" srcOrd="12" destOrd="0" presId="urn:microsoft.com/office/officeart/2008/layout/LinedList"/>
    <dgm:cxn modelId="{4163162F-EC39-4ED4-99B5-319E02B17886}" type="presParOf" srcId="{71554259-89F3-DC41-AF38-A80F6823C6AB}" destId="{B3DB48DB-4C93-4596-9AC6-3B83B01CF220}" srcOrd="13" destOrd="0" presId="urn:microsoft.com/office/officeart/2008/layout/LinedList"/>
    <dgm:cxn modelId="{B853C27C-47E0-40C6-AA81-C4E2939151BC}" type="presParOf" srcId="{B3DB48DB-4C93-4596-9AC6-3B83B01CF220}" destId="{40B7A97C-3464-43FE-BFE9-19588B33F0C0}" srcOrd="0" destOrd="0" presId="urn:microsoft.com/office/officeart/2008/layout/LinedList"/>
    <dgm:cxn modelId="{ED2F340A-6995-406F-82DA-DE4F7D3FC32C}" type="presParOf" srcId="{B3DB48DB-4C93-4596-9AC6-3B83B01CF220}" destId="{27817E14-DB1F-4D8F-A68A-7A628C5AB32E}" srcOrd="1" destOrd="0" presId="urn:microsoft.com/office/officeart/2008/layout/LinedList"/>
    <dgm:cxn modelId="{33A2D53D-14E5-4C1D-BA97-A5E7215C80DF}" type="presParOf" srcId="{B3DB48DB-4C93-4596-9AC6-3B83B01CF220}" destId="{4DA3FBF6-D5DD-4780-9A67-BC9D183196BA}" srcOrd="2" destOrd="0" presId="urn:microsoft.com/office/officeart/2008/layout/LinedList"/>
    <dgm:cxn modelId="{1E4DC66C-EA47-44F1-BDBA-75EFFC679D32}" type="presParOf" srcId="{71554259-89F3-DC41-AF38-A80F6823C6AB}" destId="{9B1E8AEA-2A8D-4500-8486-4DCED5C7B4CD}" srcOrd="14" destOrd="0" presId="urn:microsoft.com/office/officeart/2008/layout/LinedList"/>
    <dgm:cxn modelId="{08F6BBCA-DDE7-483A-A871-780D15193E18}" type="presParOf" srcId="{71554259-89F3-DC41-AF38-A80F6823C6AB}" destId="{E3E8A01D-29A2-442B-B2D9-9A8138A25142}" srcOrd="15"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l"/>
          <a:r>
            <a:rPr lang="mk-MK" sz="2800" b="1" dirty="0"/>
            <a:t>Според член 18, кои податоци не можат да се нарачаат од даватели на услуги во приватниот сектор кои нудат услуги во вашата земја?</a:t>
          </a:r>
          <a:endParaRPr lang="en-US" sz="2800" b="1" dirty="0"/>
        </a:p>
      </dgm:t>
    </dgm:pt>
    <dgm:pt modelId="{B1168E5A-BE86-1A40-8851-D878ACC39274}" type="parTrans" cxnId="{D2DD020B-3DFC-B348-B676-6EC163FF5FEB}">
      <dgm:prSet/>
      <dgm:spPr/>
      <dgm:t>
        <a:bodyPr/>
        <a:lstStyle/>
        <a:p>
          <a:endParaRPr lang="en-US"/>
        </a:p>
      </dgm:t>
    </dgm:pt>
    <dgm:pt modelId="{8978AB35-F5FB-FF43-BA08-4C259A445311}" type="sibTrans" cxnId="{D2DD020B-3DFC-B348-B676-6EC163FF5FEB}">
      <dgm:prSet/>
      <dgm:spPr/>
      <dgm:t>
        <a:bodyPr/>
        <a:lstStyle/>
        <a:p>
          <a:endParaRPr lang="en-US"/>
        </a:p>
      </dgm:t>
    </dgm:pt>
    <dgm:pt modelId="{7029F5E8-D056-AE49-BD66-3C193010DDE8}">
      <dgm:prSet phldrT="[Text]"/>
      <dgm:spPr/>
      <dgm:t>
        <a:bodyPr/>
        <a:lstStyle/>
        <a:p>
          <a:pPr algn="just"/>
          <a:r>
            <a:rPr lang="mk-MK" b="1" dirty="0">
              <a:solidFill>
                <a:schemeClr val="tx1"/>
              </a:solidFill>
            </a:rPr>
            <a:t>а</a:t>
          </a:r>
          <a:r>
            <a:rPr lang="en-US" b="1" dirty="0">
              <a:solidFill>
                <a:schemeClr val="tx1"/>
              </a:solidFill>
            </a:rPr>
            <a:t>) </a:t>
          </a:r>
          <a:r>
            <a:rPr lang="mk-MK" b="1" dirty="0">
              <a:solidFill>
                <a:schemeClr val="tx1"/>
              </a:solidFill>
            </a:rPr>
            <a:t>информации за претплатници од странски давател на услуги</a:t>
          </a:r>
          <a:endParaRPr lang="en-US" b="1" dirty="0">
            <a:solidFill>
              <a:schemeClr val="tx1"/>
            </a:solidFill>
          </a:endParaRPr>
        </a:p>
      </dgm:t>
    </dgm:pt>
    <dgm:pt modelId="{ACE97453-93D9-C642-95ED-D55F9984F778}" type="parTrans" cxnId="{99EB5834-3593-6644-A836-6C8D5595A820}">
      <dgm:prSet/>
      <dgm:spPr/>
      <dgm:t>
        <a:bodyPr/>
        <a:lstStyle/>
        <a:p>
          <a:endParaRPr lang="en-US"/>
        </a:p>
      </dgm:t>
    </dgm:pt>
    <dgm:pt modelId="{3346CD8C-3206-F84A-BEA2-B5492B6B7347}" type="sibTrans" cxnId="{99EB5834-3593-6644-A836-6C8D5595A820}">
      <dgm:prSet/>
      <dgm:spPr/>
      <dgm:t>
        <a:bodyPr/>
        <a:lstStyle/>
        <a:p>
          <a:endParaRPr lang="en-US"/>
        </a:p>
      </dgm:t>
    </dgm:pt>
    <dgm:pt modelId="{412DA8CB-B9E5-F44F-9FDD-EF35DF68306D}">
      <dgm:prSet phldrT="[Text]"/>
      <dgm:spPr/>
      <dgm:t>
        <a:bodyPr/>
        <a:lstStyle/>
        <a:p>
          <a:pPr algn="just"/>
          <a:r>
            <a:rPr lang="mk-MK" b="1" dirty="0">
              <a:solidFill>
                <a:srgbClr val="FF0000"/>
              </a:solidFill>
            </a:rPr>
            <a:t>б</a:t>
          </a:r>
          <a:r>
            <a:rPr lang="en-US" b="1" dirty="0">
              <a:solidFill>
                <a:srgbClr val="FF0000"/>
              </a:solidFill>
            </a:rPr>
            <a:t>) </a:t>
          </a:r>
          <a:r>
            <a:rPr lang="mk-MK" b="1" dirty="0">
              <a:solidFill>
                <a:srgbClr val="FF0000"/>
              </a:solidFill>
            </a:rPr>
            <a:t>податочен сообраќај од странски давател на услуги</a:t>
          </a:r>
          <a:endParaRPr lang="en-US" b="1" dirty="0">
            <a:solidFill>
              <a:srgbClr val="FF0000"/>
            </a:solidFill>
          </a:endParaRPr>
        </a:p>
      </dgm:t>
    </dgm:pt>
    <dgm:pt modelId="{7E8B7982-18DC-F246-BFD4-7B9D4C9DB2CA}" type="parTrans" cxnId="{AFD2487F-444F-4C44-A623-9AAFEB90AC49}">
      <dgm:prSet/>
      <dgm:spPr/>
      <dgm:t>
        <a:bodyPr/>
        <a:lstStyle/>
        <a:p>
          <a:endParaRPr lang="en-US"/>
        </a:p>
      </dgm:t>
    </dgm:pt>
    <dgm:pt modelId="{960A4A2E-B23E-7544-9A93-1312898E2DC4}" type="sibTrans" cxnId="{AFD2487F-444F-4C44-A623-9AAFEB90AC49}">
      <dgm:prSet/>
      <dgm:spPr/>
      <dgm:t>
        <a:bodyPr/>
        <a:lstStyle/>
        <a:p>
          <a:endParaRPr lang="en-US"/>
        </a:p>
      </dgm:t>
    </dgm:pt>
    <dgm:pt modelId="{D907F82D-4934-4260-A319-D0C1005DB73A}">
      <dgm:prSet phldrT="[Text]"/>
      <dgm:spPr/>
      <dgm:t>
        <a:bodyPr/>
        <a:lstStyle/>
        <a:p>
          <a:pPr algn="just"/>
          <a:r>
            <a:rPr lang="mk-MK" b="1" dirty="0"/>
            <a:t>в</a:t>
          </a:r>
          <a:r>
            <a:rPr lang="en-US" b="1" dirty="0"/>
            <a:t>) </a:t>
          </a:r>
          <a:r>
            <a:rPr lang="mk-MK" b="1" dirty="0"/>
            <a:t>информации за претплатници од локален давател на услуги</a:t>
          </a:r>
          <a:endParaRPr lang="en-US" b="1" dirty="0"/>
        </a:p>
      </dgm:t>
    </dgm:pt>
    <dgm:pt modelId="{6643C99F-6929-4115-B10C-449964C298DB}" type="parTrans" cxnId="{5441ACF7-001D-47E8-BE90-D77A819FBE03}">
      <dgm:prSet/>
      <dgm:spPr/>
      <dgm:t>
        <a:bodyPr/>
        <a:lstStyle/>
        <a:p>
          <a:endParaRPr lang="en-PK"/>
        </a:p>
      </dgm:t>
    </dgm:pt>
    <dgm:pt modelId="{9EB8D1B3-16DB-4A75-A7E2-3B79ADD997CE}" type="sibTrans" cxnId="{5441ACF7-001D-47E8-BE90-D77A819FBE03}">
      <dgm:prSet/>
      <dgm:spPr/>
      <dgm:t>
        <a:bodyPr/>
        <a:lstStyle/>
        <a:p>
          <a:endParaRPr lang="en-PK"/>
        </a:p>
      </dgm:t>
    </dgm:pt>
    <dgm:pt modelId="{9EFF4F62-79ED-4EA0-85C1-51F88755C8EE}">
      <dgm:prSet phldrT="[Text]"/>
      <dgm:spPr/>
      <dgm:t>
        <a:bodyPr/>
        <a:lstStyle/>
        <a:p>
          <a:pPr algn="just"/>
          <a:r>
            <a:rPr lang="mk-MK" b="1" dirty="0"/>
            <a:t>г</a:t>
          </a:r>
          <a:r>
            <a:rPr lang="en-US" b="1" dirty="0"/>
            <a:t>) </a:t>
          </a:r>
          <a:r>
            <a:rPr lang="mk-MK" b="1" dirty="0"/>
            <a:t>податочен сообраќај од локален давател на услуги</a:t>
          </a:r>
          <a:endParaRPr lang="en-US" b="1" dirty="0"/>
        </a:p>
      </dgm:t>
    </dgm:pt>
    <dgm:pt modelId="{8EAFCDE7-4869-4D95-9359-6DA608AB28F0}" type="parTrans" cxnId="{40F08CBE-C0FF-49E9-A14D-59F0F70F60CC}">
      <dgm:prSet/>
      <dgm:spPr/>
      <dgm:t>
        <a:bodyPr/>
        <a:lstStyle/>
        <a:p>
          <a:endParaRPr lang="en-PK"/>
        </a:p>
      </dgm:t>
    </dgm:pt>
    <dgm:pt modelId="{D3274077-7919-4B64-B4D8-786A32E9EF73}" type="sibTrans" cxnId="{40F08CBE-C0FF-49E9-A14D-59F0F70F60CC}">
      <dgm:prSet/>
      <dgm:spPr/>
      <dgm:t>
        <a:bodyPr/>
        <a:lstStyle/>
        <a:p>
          <a:endParaRPr lang="en-PK"/>
        </a:p>
      </dgm:t>
    </dgm:pt>
    <dgm:pt modelId="{9CA50A65-40FA-E945-A868-9E3FE840B07E}" type="pres">
      <dgm:prSet presAssocID="{3C774A1C-BB1C-4347-A758-A94A436F7244}" presName="vert0" presStyleCnt="0">
        <dgm:presLayoutVars>
          <dgm:dir/>
          <dgm:animOne val="branch"/>
          <dgm:animLvl val="lvl"/>
        </dgm:presLayoutVars>
      </dgm:prSet>
      <dgm:spPr/>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5" custScaleX="193473" custScaleY="100196" custLinFactNeighborX="-1407"/>
      <dgm:spPr/>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5"/>
      <dgm:spPr/>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4"/>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5"/>
      <dgm:spPr/>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4"/>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5"/>
      <dgm:spPr/>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4"/>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5" custLinFactNeighborX="706"/>
      <dgm:spPr/>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4"/>
      <dgm:spPr/>
    </dgm:pt>
    <dgm:pt modelId="{E5F9CA9F-91E3-425C-B99F-A98D8F0B0A7F}" type="pres">
      <dgm:prSet presAssocID="{9EFF4F62-79ED-4EA0-85C1-51F88755C8EE}" presName="vertSpace2b" presStyleCnt="0"/>
      <dgm:spPr/>
    </dgm:pt>
  </dgm:ptLst>
  <dgm:cxnLst>
    <dgm:cxn modelId="{D2DD020B-3DFC-B348-B676-6EC163FF5FEB}" srcId="{3C774A1C-BB1C-4347-A758-A94A436F7244}" destId="{8E61202A-36DD-0240-811A-270D9611A395}" srcOrd="0" destOrd="0" parTransId="{B1168E5A-BE86-1A40-8851-D878ACC39274}" sibTransId="{8978AB35-F5FB-FF43-BA08-4C259A445311}"/>
    <dgm:cxn modelId="{B7396B30-5537-DB48-BB49-F8121197A4DF}" type="presOf" srcId="{3C774A1C-BB1C-4347-A758-A94A436F7244}" destId="{9CA50A65-40FA-E945-A868-9E3FE840B07E}"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1659B53A-B0D8-4FDB-81D9-7CC7CA347ADA}" type="presOf" srcId="{9EFF4F62-79ED-4EA0-85C1-51F88755C8EE}" destId="{0DEDE790-6650-4E13-B812-9DA3ABBAEB7C}" srcOrd="0" destOrd="0" presId="urn:microsoft.com/office/officeart/2008/layout/LinedList"/>
    <dgm:cxn modelId="{5D951241-AB7E-4F09-8C62-6D80C3079C3A}" type="presOf" srcId="{D907F82D-4934-4260-A319-D0C1005DB73A}" destId="{576A2C98-791A-4E50-8CB8-1914215BEA2D}" srcOrd="0" destOrd="0" presId="urn:microsoft.com/office/officeart/2008/layout/LinedList"/>
    <dgm:cxn modelId="{AFD2487F-444F-4C44-A623-9AAFEB90AC49}" srcId="{8E61202A-36DD-0240-811A-270D9611A395}" destId="{412DA8CB-B9E5-F44F-9FDD-EF35DF68306D}" srcOrd="1" destOrd="0" parTransId="{7E8B7982-18DC-F246-BFD4-7B9D4C9DB2CA}" sibTransId="{960A4A2E-B23E-7544-9A93-1312898E2DC4}"/>
    <dgm:cxn modelId="{E42CFA93-E9F6-A445-8E93-048104D9A8A0}" type="presOf" srcId="{412DA8CB-B9E5-F44F-9FDD-EF35DF68306D}" destId="{B9E57DF2-F223-F848-B6AB-FEB0F6FB4076}" srcOrd="0" destOrd="0" presId="urn:microsoft.com/office/officeart/2008/layout/LinedList"/>
    <dgm:cxn modelId="{40F08CBE-C0FF-49E9-A14D-59F0F70F60CC}" srcId="{8E61202A-36DD-0240-811A-270D9611A395}" destId="{9EFF4F62-79ED-4EA0-85C1-51F88755C8EE}" srcOrd="3" destOrd="0" parTransId="{8EAFCDE7-4869-4D95-9359-6DA608AB28F0}" sibTransId="{D3274077-7919-4B64-B4D8-786A32E9EF73}"/>
    <dgm:cxn modelId="{797E83DF-D7B0-A04A-90A7-428F119E43A8}" type="presOf" srcId="{8E61202A-36DD-0240-811A-270D9611A395}" destId="{CFE00427-EDF8-324F-9A5C-A181E81A4D48}" srcOrd="0" destOrd="0" presId="urn:microsoft.com/office/officeart/2008/layout/LinedList"/>
    <dgm:cxn modelId="{4DAC53F3-3AC5-2A4F-8860-05DE12816360}" type="presOf" srcId="{7029F5E8-D056-AE49-BD66-3C193010DDE8}" destId="{5D9EDF3F-7B20-8E47-A431-F9F24450F874}" srcOrd="0" destOrd="0" presId="urn:microsoft.com/office/officeart/2008/layout/LinedList"/>
    <dgm:cxn modelId="{5441ACF7-001D-47E8-BE90-D77A819FBE03}" srcId="{8E61202A-36DD-0240-811A-270D9611A395}" destId="{D907F82D-4934-4260-A319-D0C1005DB73A}" srcOrd="2" destOrd="0" parTransId="{6643C99F-6929-4115-B10C-449964C298DB}" sibTransId="{9EB8D1B3-16DB-4A75-A7E2-3B79ADD997CE}"/>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C2E47F5A-39F7-DF43-BE84-E18F61610EDB}" type="presParOf" srcId="{71554259-89F3-DC41-AF38-A80F6823C6AB}" destId="{A4B3FD2E-63E5-E445-B87B-210177B3706B}" srcOrd="4"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5" destOrd="0" presId="urn:microsoft.com/office/officeart/2008/layout/LinedList"/>
    <dgm:cxn modelId="{36F882B9-374E-704C-A5A8-4D4EB195D1D4}" type="presParOf" srcId="{71554259-89F3-DC41-AF38-A80F6823C6AB}" destId="{02B19E4E-8333-4B4F-AA1E-19B5E7CAD48B}" srcOrd="6" destOrd="0" presId="urn:microsoft.com/office/officeart/2008/layout/LinedList"/>
    <dgm:cxn modelId="{1A1A74D1-A7E8-414F-979A-0ECA62D7357C}" type="presParOf" srcId="{71554259-89F3-DC41-AF38-A80F6823C6AB}" destId="{5121BA32-9249-455A-8A20-08E85B86269F}" srcOrd="7" destOrd="0" presId="urn:microsoft.com/office/officeart/2008/layout/LinedList"/>
    <dgm:cxn modelId="{C0B922BA-DA25-4E61-AB14-28E181B8EF67}" type="presParOf" srcId="{5121BA32-9249-455A-8A20-08E85B86269F}" destId="{E379A0C3-13D3-46B9-950A-CF0A08724A6D}" srcOrd="0" destOrd="0" presId="urn:microsoft.com/office/officeart/2008/layout/LinedList"/>
    <dgm:cxn modelId="{A3867A53-E995-4D02-A36A-C52959A63BBC}" type="presParOf" srcId="{5121BA32-9249-455A-8A20-08E85B86269F}" destId="{576A2C98-791A-4E50-8CB8-1914215BEA2D}" srcOrd="1" destOrd="0" presId="urn:microsoft.com/office/officeart/2008/layout/LinedList"/>
    <dgm:cxn modelId="{3B6D10B5-4EBB-40B7-867A-07A117276A91}" type="presParOf" srcId="{5121BA32-9249-455A-8A20-08E85B86269F}" destId="{3EC880A3-8E6D-40A4-857F-9A4C9ED1B22A}" srcOrd="2" destOrd="0" presId="urn:microsoft.com/office/officeart/2008/layout/LinedList"/>
    <dgm:cxn modelId="{6CA4DBEE-8063-48B2-80F2-9B6623157AD7}" type="presParOf" srcId="{71554259-89F3-DC41-AF38-A80F6823C6AB}" destId="{45167FBC-5EE3-4C8A-A94C-30BB5DE89AD6}" srcOrd="8" destOrd="0" presId="urn:microsoft.com/office/officeart/2008/layout/LinedList"/>
    <dgm:cxn modelId="{A3B4CA1A-9E25-49FF-B702-9945F5BFB8C2}" type="presParOf" srcId="{71554259-89F3-DC41-AF38-A80F6823C6AB}" destId="{BC5CA65E-0C6F-472F-B2E2-282C2CDDDC9F}" srcOrd="9" destOrd="0" presId="urn:microsoft.com/office/officeart/2008/layout/LinedList"/>
    <dgm:cxn modelId="{C5592F84-1CC1-4E3F-9BF2-3ED9BC9FAF18}" type="presParOf" srcId="{71554259-89F3-DC41-AF38-A80F6823C6AB}" destId="{DFE917DE-2459-4110-B5CA-909F8A25E9B3}" srcOrd="10" destOrd="0" presId="urn:microsoft.com/office/officeart/2008/layout/LinedList"/>
    <dgm:cxn modelId="{61DC63D3-5FAE-46FD-B3DA-E917F25D4B31}" type="presParOf" srcId="{DFE917DE-2459-4110-B5CA-909F8A25E9B3}" destId="{BFFB7145-8402-485B-85FA-7C375AFB0A2C}" srcOrd="0" destOrd="0" presId="urn:microsoft.com/office/officeart/2008/layout/LinedList"/>
    <dgm:cxn modelId="{C86D12D5-6FA4-4B90-8BEE-3583CB370095}" type="presParOf" srcId="{DFE917DE-2459-4110-B5CA-909F8A25E9B3}" destId="{0DEDE790-6650-4E13-B812-9DA3ABBAEB7C}" srcOrd="1" destOrd="0" presId="urn:microsoft.com/office/officeart/2008/layout/LinedList"/>
    <dgm:cxn modelId="{A1C3EB53-713D-4A17-8C70-82184DE951EB}" type="presParOf" srcId="{DFE917DE-2459-4110-B5CA-909F8A25E9B3}" destId="{CC02E1CA-72BE-493C-916D-08B08D649491}" srcOrd="2" destOrd="0" presId="urn:microsoft.com/office/officeart/2008/layout/LinedList"/>
    <dgm:cxn modelId="{BE6FADF7-261C-4CCD-BDCF-0C08EF8538BD}" type="presParOf" srcId="{71554259-89F3-DC41-AF38-A80F6823C6AB}" destId="{41DAB04F-B76E-41A3-BF92-19D36F058A9E}" srcOrd="11" destOrd="0" presId="urn:microsoft.com/office/officeart/2008/layout/LinedList"/>
    <dgm:cxn modelId="{8716999E-BC46-4A7F-8317-ACF82C748A51}" type="presParOf" srcId="{71554259-89F3-DC41-AF38-A80F6823C6AB}" destId="{E5F9CA9F-91E3-425C-B99F-A98D8F0B0A7F}" srcOrd="12"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l"/>
          <a:r>
            <a:rPr lang="mk-MK" sz="3400" b="1" dirty="0">
              <a:solidFill>
                <a:schemeClr val="tx1"/>
              </a:solidFill>
            </a:rPr>
            <a:t>Поверојатно е дека глобалните даватели на услуги доброволно ќе откријат податоци на земјите кои се членки на Конвенцијата од Будимпешта.</a:t>
          </a:r>
          <a:endParaRPr lang="en-US" sz="3400" b="1" dirty="0">
            <a:solidFill>
              <a:schemeClr val="tx1"/>
            </a:solidFill>
          </a:endParaRPr>
        </a:p>
      </dgm:t>
    </dgm:pt>
    <dgm:pt modelId="{8978AB35-F5FB-FF43-BA08-4C259A445311}" type="sibTrans" cxnId="{D2DD020B-3DFC-B348-B676-6EC163FF5FEB}">
      <dgm:prSet/>
      <dgm:spPr/>
      <dgm:t>
        <a:bodyPr/>
        <a:lstStyle/>
        <a:p>
          <a:endParaRPr lang="en-US"/>
        </a:p>
      </dgm:t>
    </dgm:pt>
    <dgm:pt modelId="{B1168E5A-BE86-1A40-8851-D878ACC39274}" type="parTrans" cxnId="{D2DD020B-3DFC-B348-B676-6EC163FF5FEB}">
      <dgm:prSet/>
      <dgm:spPr/>
      <dgm:t>
        <a:bodyPr/>
        <a:lstStyle/>
        <a:p>
          <a:endParaRPr lang="en-US"/>
        </a:p>
      </dgm:t>
    </dgm:pt>
    <dgm:pt modelId="{7029F5E8-D056-AE49-BD66-3C193010DDE8}">
      <dgm:prSet phldrT="[Text]"/>
      <dgm:spPr/>
      <dgm:t>
        <a:bodyPr/>
        <a:lstStyle/>
        <a:p>
          <a:pPr algn="l"/>
          <a:r>
            <a:rPr lang="mk-MK" b="1" dirty="0">
              <a:solidFill>
                <a:schemeClr val="tx1"/>
              </a:solidFill>
            </a:rPr>
            <a:t>Точно</a:t>
          </a:r>
          <a:r>
            <a:rPr lang="en-US" b="1" dirty="0">
              <a:solidFill>
                <a:schemeClr val="tx1"/>
              </a:solidFill>
            </a:rPr>
            <a:t> </a:t>
          </a:r>
        </a:p>
      </dgm:t>
    </dgm:pt>
    <dgm:pt modelId="{3346CD8C-3206-F84A-BEA2-B5492B6B7347}" type="sibTrans" cxnId="{99EB5834-3593-6644-A836-6C8D5595A820}">
      <dgm:prSet/>
      <dgm:spPr/>
      <dgm:t>
        <a:bodyPr/>
        <a:lstStyle/>
        <a:p>
          <a:endParaRPr lang="en-US"/>
        </a:p>
      </dgm:t>
    </dgm:pt>
    <dgm:pt modelId="{ACE97453-93D9-C642-95ED-D55F9984F778}" type="parTrans" cxnId="{99EB5834-3593-6644-A836-6C8D5595A820}">
      <dgm:prSet/>
      <dgm:spPr/>
      <dgm:t>
        <a:bodyPr/>
        <a:lstStyle/>
        <a:p>
          <a:endParaRPr lang="en-US"/>
        </a:p>
      </dgm:t>
    </dgm:pt>
    <dgm:pt modelId="{412DA8CB-B9E5-F44F-9FDD-EF35DF68306D}">
      <dgm:prSet phldrT="[Text]"/>
      <dgm:spPr/>
      <dgm:t>
        <a:bodyPr/>
        <a:lstStyle/>
        <a:p>
          <a:r>
            <a:rPr lang="mk-MK" b="1" dirty="0">
              <a:solidFill>
                <a:schemeClr val="tx1"/>
              </a:solidFill>
            </a:rPr>
            <a:t>Неточно</a:t>
          </a:r>
          <a:endParaRPr lang="en-US" b="1" dirty="0">
            <a:solidFill>
              <a:schemeClr val="tx1"/>
            </a:solidFill>
          </a:endParaRPr>
        </a:p>
      </dgm:t>
    </dgm:pt>
    <dgm:pt modelId="{960A4A2E-B23E-7544-9A93-1312898E2DC4}" type="sibTrans" cxnId="{AFD2487F-444F-4C44-A623-9AAFEB90AC49}">
      <dgm:prSet/>
      <dgm:spPr/>
      <dgm:t>
        <a:bodyPr/>
        <a:lstStyle/>
        <a:p>
          <a:endParaRPr lang="en-US"/>
        </a:p>
      </dgm:t>
    </dgm:pt>
    <dgm:pt modelId="{7E8B7982-18DC-F246-BFD4-7B9D4C9DB2CA}" type="parTrans" cxnId="{AFD2487F-444F-4C44-A623-9AAFEB90AC49}">
      <dgm:prSet/>
      <dgm:spPr/>
      <dgm:t>
        <a:bodyPr/>
        <a:lstStyle/>
        <a:p>
          <a:endParaRPr lang="en-US"/>
        </a:p>
      </dgm:t>
    </dgm:pt>
    <dgm:pt modelId="{D907F82D-4934-4260-A319-D0C1005DB73A}">
      <dgm:prSet phldrT="[Text]"/>
      <dgm:spPr/>
      <dgm:t>
        <a:bodyPr/>
        <a:lstStyle/>
        <a:p>
          <a:endParaRPr lang="en-US" b="1" dirty="0">
            <a:solidFill>
              <a:schemeClr val="tx1"/>
            </a:solidFill>
          </a:endParaRPr>
        </a:p>
      </dgm:t>
    </dgm:pt>
    <dgm:pt modelId="{9EB8D1B3-16DB-4A75-A7E2-3B79ADD997CE}" type="sibTrans" cxnId="{5441ACF7-001D-47E8-BE90-D77A819FBE03}">
      <dgm:prSet/>
      <dgm:spPr/>
      <dgm:t>
        <a:bodyPr/>
        <a:lstStyle/>
        <a:p>
          <a:endParaRPr lang="en-PK"/>
        </a:p>
      </dgm:t>
    </dgm:pt>
    <dgm:pt modelId="{6643C99F-6929-4115-B10C-449964C298DB}" type="parTrans" cxnId="{5441ACF7-001D-47E8-BE90-D77A819FBE03}">
      <dgm:prSet/>
      <dgm:spPr/>
      <dgm:t>
        <a:bodyPr/>
        <a:lstStyle/>
        <a:p>
          <a:endParaRPr lang="en-PK"/>
        </a:p>
      </dgm:t>
    </dgm:pt>
    <dgm:pt modelId="{9EFF4F62-79ED-4EA0-85C1-51F88755C8EE}">
      <dgm:prSet phldrT="[Text]"/>
      <dgm:spPr/>
      <dgm:t>
        <a:bodyPr/>
        <a:lstStyle/>
        <a:p>
          <a:endParaRPr lang="en-US" b="1" dirty="0">
            <a:solidFill>
              <a:schemeClr val="tx1"/>
            </a:solidFill>
          </a:endParaRPr>
        </a:p>
      </dgm:t>
    </dgm:pt>
    <dgm:pt modelId="{D3274077-7919-4B64-B4D8-786A32E9EF73}" type="sibTrans" cxnId="{40F08CBE-C0FF-49E9-A14D-59F0F70F60CC}">
      <dgm:prSet/>
      <dgm:spPr/>
      <dgm:t>
        <a:bodyPr/>
        <a:lstStyle/>
        <a:p>
          <a:endParaRPr lang="en-PK"/>
        </a:p>
      </dgm:t>
    </dgm:pt>
    <dgm:pt modelId="{8EAFCDE7-4869-4D95-9359-6DA608AB28F0}" type="parTrans" cxnId="{40F08CBE-C0FF-49E9-A14D-59F0F70F60CC}">
      <dgm:prSet/>
      <dgm:spPr/>
      <dgm:t>
        <a:bodyPr/>
        <a:lstStyle/>
        <a:p>
          <a:endParaRPr lang="en-PK"/>
        </a:p>
      </dgm:t>
    </dgm:pt>
    <dgm:pt modelId="{2D567ECC-EE11-40BE-8D44-12DF75E7AAA4}">
      <dgm:prSet phldrT="[Text]"/>
      <dgm:spPr/>
      <dgm:t>
        <a:bodyPr/>
        <a:lstStyle/>
        <a:p>
          <a:endParaRPr lang="en-US" b="1" dirty="0">
            <a:solidFill>
              <a:schemeClr val="tx1"/>
            </a:solidFill>
          </a:endParaRPr>
        </a:p>
      </dgm:t>
    </dgm:pt>
    <dgm:pt modelId="{352CE29C-C095-4E8D-B62B-E607F5416469}" type="sibTrans" cxnId="{45629286-2642-481F-BB3F-C9DC76E6A851}">
      <dgm:prSet/>
      <dgm:spPr/>
      <dgm:t>
        <a:bodyPr/>
        <a:lstStyle/>
        <a:p>
          <a:endParaRPr lang="en-PK"/>
        </a:p>
      </dgm:t>
    </dgm:pt>
    <dgm:pt modelId="{096A135B-3D51-4C14-B762-4DFFB46136C9}" type="parTrans" cxnId="{45629286-2642-481F-BB3F-C9DC76E6A851}">
      <dgm:prSet/>
      <dgm:spPr/>
      <dgm:t>
        <a:bodyPr/>
        <a:lstStyle/>
        <a:p>
          <a:endParaRPr lang="en-PK"/>
        </a:p>
      </dgm:t>
    </dgm:pt>
    <dgm:pt modelId="{9CA50A65-40FA-E945-A868-9E3FE840B07E}" type="pres">
      <dgm:prSet presAssocID="{3C774A1C-BB1C-4347-A758-A94A436F7244}" presName="vert0" presStyleCnt="0">
        <dgm:presLayoutVars>
          <dgm:dir/>
          <dgm:animOne val="branch"/>
          <dgm:animLvl val="lvl"/>
        </dgm:presLayoutVars>
      </dgm:prSet>
      <dgm:spPr/>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6" custScaleX="718335" custScaleY="100196" custLinFactNeighborX="-1407"/>
      <dgm:spPr/>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6"/>
      <dgm:spPr/>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5"/>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6"/>
      <dgm:spPr/>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5"/>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6"/>
      <dgm:spPr/>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5"/>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6" custLinFactNeighborX="706"/>
      <dgm:spPr/>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5"/>
      <dgm:spPr/>
    </dgm:pt>
    <dgm:pt modelId="{E5F9CA9F-91E3-425C-B99F-A98D8F0B0A7F}" type="pres">
      <dgm:prSet presAssocID="{9EFF4F62-79ED-4EA0-85C1-51F88755C8EE}" presName="vertSpace2b" presStyleCnt="0"/>
      <dgm:spPr/>
    </dgm:pt>
    <dgm:pt modelId="{B3DB48DB-4C93-4596-9AC6-3B83B01CF220}" type="pres">
      <dgm:prSet presAssocID="{2D567ECC-EE11-40BE-8D44-12DF75E7AAA4}" presName="horz2" presStyleCnt="0"/>
      <dgm:spPr/>
    </dgm:pt>
    <dgm:pt modelId="{40B7A97C-3464-43FE-BFE9-19588B33F0C0}" type="pres">
      <dgm:prSet presAssocID="{2D567ECC-EE11-40BE-8D44-12DF75E7AAA4}" presName="horzSpace2" presStyleCnt="0"/>
      <dgm:spPr/>
    </dgm:pt>
    <dgm:pt modelId="{27817E14-DB1F-4D8F-A68A-7A628C5AB32E}" type="pres">
      <dgm:prSet presAssocID="{2D567ECC-EE11-40BE-8D44-12DF75E7AAA4}" presName="tx2" presStyleLbl="revTx" presStyleIdx="5" presStyleCnt="6"/>
      <dgm:spPr/>
    </dgm:pt>
    <dgm:pt modelId="{4DA3FBF6-D5DD-4780-9A67-BC9D183196BA}" type="pres">
      <dgm:prSet presAssocID="{2D567ECC-EE11-40BE-8D44-12DF75E7AAA4}" presName="vert2" presStyleCnt="0"/>
      <dgm:spPr/>
    </dgm:pt>
    <dgm:pt modelId="{9B1E8AEA-2A8D-4500-8486-4DCED5C7B4CD}" type="pres">
      <dgm:prSet presAssocID="{2D567ECC-EE11-40BE-8D44-12DF75E7AAA4}" presName="thinLine2b" presStyleLbl="callout" presStyleIdx="4" presStyleCnt="5"/>
      <dgm:spPr/>
    </dgm:pt>
    <dgm:pt modelId="{E3E8A01D-29A2-442B-B2D9-9A8138A25142}" type="pres">
      <dgm:prSet presAssocID="{2D567ECC-EE11-40BE-8D44-12DF75E7AAA4}" presName="vertSpace2b" presStyleCnt="0"/>
      <dgm:spPr/>
    </dgm:pt>
  </dgm:ptLst>
  <dgm:cxnLst>
    <dgm:cxn modelId="{D2DD020B-3DFC-B348-B676-6EC163FF5FEB}" srcId="{3C774A1C-BB1C-4347-A758-A94A436F7244}" destId="{8E61202A-36DD-0240-811A-270D9611A395}" srcOrd="0" destOrd="0" parTransId="{B1168E5A-BE86-1A40-8851-D878ACC39274}" sibTransId="{8978AB35-F5FB-FF43-BA08-4C259A445311}"/>
    <dgm:cxn modelId="{B7396B30-5537-DB48-BB49-F8121197A4DF}" type="presOf" srcId="{3C774A1C-BB1C-4347-A758-A94A436F7244}" destId="{9CA50A65-40FA-E945-A868-9E3FE840B07E}"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1659B53A-B0D8-4FDB-81D9-7CC7CA347ADA}" type="presOf" srcId="{9EFF4F62-79ED-4EA0-85C1-51F88755C8EE}" destId="{0DEDE790-6650-4E13-B812-9DA3ABBAEB7C}" srcOrd="0" destOrd="0" presId="urn:microsoft.com/office/officeart/2008/layout/LinedList"/>
    <dgm:cxn modelId="{5D951241-AB7E-4F09-8C62-6D80C3079C3A}" type="presOf" srcId="{D907F82D-4934-4260-A319-D0C1005DB73A}" destId="{576A2C98-791A-4E50-8CB8-1914215BEA2D}" srcOrd="0" destOrd="0" presId="urn:microsoft.com/office/officeart/2008/layout/LinedList"/>
    <dgm:cxn modelId="{AFD2487F-444F-4C44-A623-9AAFEB90AC49}" srcId="{8E61202A-36DD-0240-811A-270D9611A395}" destId="{412DA8CB-B9E5-F44F-9FDD-EF35DF68306D}" srcOrd="1" destOrd="0" parTransId="{7E8B7982-18DC-F246-BFD4-7B9D4C9DB2CA}" sibTransId="{960A4A2E-B23E-7544-9A93-1312898E2DC4}"/>
    <dgm:cxn modelId="{45629286-2642-481F-BB3F-C9DC76E6A851}" srcId="{8E61202A-36DD-0240-811A-270D9611A395}" destId="{2D567ECC-EE11-40BE-8D44-12DF75E7AAA4}" srcOrd="4" destOrd="0" parTransId="{096A135B-3D51-4C14-B762-4DFFB46136C9}" sibTransId="{352CE29C-C095-4E8D-B62B-E607F5416469}"/>
    <dgm:cxn modelId="{E42CFA93-E9F6-A445-8E93-048104D9A8A0}" type="presOf" srcId="{412DA8CB-B9E5-F44F-9FDD-EF35DF68306D}" destId="{B9E57DF2-F223-F848-B6AB-FEB0F6FB4076}" srcOrd="0" destOrd="0" presId="urn:microsoft.com/office/officeart/2008/layout/LinedList"/>
    <dgm:cxn modelId="{40F08CBE-C0FF-49E9-A14D-59F0F70F60CC}" srcId="{8E61202A-36DD-0240-811A-270D9611A395}" destId="{9EFF4F62-79ED-4EA0-85C1-51F88755C8EE}" srcOrd="3" destOrd="0" parTransId="{8EAFCDE7-4869-4D95-9359-6DA608AB28F0}" sibTransId="{D3274077-7919-4B64-B4D8-786A32E9EF73}"/>
    <dgm:cxn modelId="{797E83DF-D7B0-A04A-90A7-428F119E43A8}" type="presOf" srcId="{8E61202A-36DD-0240-811A-270D9611A395}" destId="{CFE00427-EDF8-324F-9A5C-A181E81A4D48}" srcOrd="0" destOrd="0" presId="urn:microsoft.com/office/officeart/2008/layout/LinedList"/>
    <dgm:cxn modelId="{48323BF3-E48D-4AEF-B89F-47E32787CA90}" type="presOf" srcId="{2D567ECC-EE11-40BE-8D44-12DF75E7AAA4}" destId="{27817E14-DB1F-4D8F-A68A-7A628C5AB32E}" srcOrd="0" destOrd="0" presId="urn:microsoft.com/office/officeart/2008/layout/LinedList"/>
    <dgm:cxn modelId="{4DAC53F3-3AC5-2A4F-8860-05DE12816360}" type="presOf" srcId="{7029F5E8-D056-AE49-BD66-3C193010DDE8}" destId="{5D9EDF3F-7B20-8E47-A431-F9F24450F874}" srcOrd="0" destOrd="0" presId="urn:microsoft.com/office/officeart/2008/layout/LinedList"/>
    <dgm:cxn modelId="{5441ACF7-001D-47E8-BE90-D77A819FBE03}" srcId="{8E61202A-36DD-0240-811A-270D9611A395}" destId="{D907F82D-4934-4260-A319-D0C1005DB73A}" srcOrd="2" destOrd="0" parTransId="{6643C99F-6929-4115-B10C-449964C298DB}" sibTransId="{9EB8D1B3-16DB-4A75-A7E2-3B79ADD997CE}"/>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C2E47F5A-39F7-DF43-BE84-E18F61610EDB}" type="presParOf" srcId="{71554259-89F3-DC41-AF38-A80F6823C6AB}" destId="{A4B3FD2E-63E5-E445-B87B-210177B3706B}" srcOrd="4"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5" destOrd="0" presId="urn:microsoft.com/office/officeart/2008/layout/LinedList"/>
    <dgm:cxn modelId="{36F882B9-374E-704C-A5A8-4D4EB195D1D4}" type="presParOf" srcId="{71554259-89F3-DC41-AF38-A80F6823C6AB}" destId="{02B19E4E-8333-4B4F-AA1E-19B5E7CAD48B}" srcOrd="6" destOrd="0" presId="urn:microsoft.com/office/officeart/2008/layout/LinedList"/>
    <dgm:cxn modelId="{1A1A74D1-A7E8-414F-979A-0ECA62D7357C}" type="presParOf" srcId="{71554259-89F3-DC41-AF38-A80F6823C6AB}" destId="{5121BA32-9249-455A-8A20-08E85B86269F}" srcOrd="7" destOrd="0" presId="urn:microsoft.com/office/officeart/2008/layout/LinedList"/>
    <dgm:cxn modelId="{C0B922BA-DA25-4E61-AB14-28E181B8EF67}" type="presParOf" srcId="{5121BA32-9249-455A-8A20-08E85B86269F}" destId="{E379A0C3-13D3-46B9-950A-CF0A08724A6D}" srcOrd="0" destOrd="0" presId="urn:microsoft.com/office/officeart/2008/layout/LinedList"/>
    <dgm:cxn modelId="{A3867A53-E995-4D02-A36A-C52959A63BBC}" type="presParOf" srcId="{5121BA32-9249-455A-8A20-08E85B86269F}" destId="{576A2C98-791A-4E50-8CB8-1914215BEA2D}" srcOrd="1" destOrd="0" presId="urn:microsoft.com/office/officeart/2008/layout/LinedList"/>
    <dgm:cxn modelId="{3B6D10B5-4EBB-40B7-867A-07A117276A91}" type="presParOf" srcId="{5121BA32-9249-455A-8A20-08E85B86269F}" destId="{3EC880A3-8E6D-40A4-857F-9A4C9ED1B22A}" srcOrd="2" destOrd="0" presId="urn:microsoft.com/office/officeart/2008/layout/LinedList"/>
    <dgm:cxn modelId="{6CA4DBEE-8063-48B2-80F2-9B6623157AD7}" type="presParOf" srcId="{71554259-89F3-DC41-AF38-A80F6823C6AB}" destId="{45167FBC-5EE3-4C8A-A94C-30BB5DE89AD6}" srcOrd="8" destOrd="0" presId="urn:microsoft.com/office/officeart/2008/layout/LinedList"/>
    <dgm:cxn modelId="{A3B4CA1A-9E25-49FF-B702-9945F5BFB8C2}" type="presParOf" srcId="{71554259-89F3-DC41-AF38-A80F6823C6AB}" destId="{BC5CA65E-0C6F-472F-B2E2-282C2CDDDC9F}" srcOrd="9" destOrd="0" presId="urn:microsoft.com/office/officeart/2008/layout/LinedList"/>
    <dgm:cxn modelId="{C5592F84-1CC1-4E3F-9BF2-3ED9BC9FAF18}" type="presParOf" srcId="{71554259-89F3-DC41-AF38-A80F6823C6AB}" destId="{DFE917DE-2459-4110-B5CA-909F8A25E9B3}" srcOrd="10" destOrd="0" presId="urn:microsoft.com/office/officeart/2008/layout/LinedList"/>
    <dgm:cxn modelId="{61DC63D3-5FAE-46FD-B3DA-E917F25D4B31}" type="presParOf" srcId="{DFE917DE-2459-4110-B5CA-909F8A25E9B3}" destId="{BFFB7145-8402-485B-85FA-7C375AFB0A2C}" srcOrd="0" destOrd="0" presId="urn:microsoft.com/office/officeart/2008/layout/LinedList"/>
    <dgm:cxn modelId="{C86D12D5-6FA4-4B90-8BEE-3583CB370095}" type="presParOf" srcId="{DFE917DE-2459-4110-B5CA-909F8A25E9B3}" destId="{0DEDE790-6650-4E13-B812-9DA3ABBAEB7C}" srcOrd="1" destOrd="0" presId="urn:microsoft.com/office/officeart/2008/layout/LinedList"/>
    <dgm:cxn modelId="{A1C3EB53-713D-4A17-8C70-82184DE951EB}" type="presParOf" srcId="{DFE917DE-2459-4110-B5CA-909F8A25E9B3}" destId="{CC02E1CA-72BE-493C-916D-08B08D649491}" srcOrd="2" destOrd="0" presId="urn:microsoft.com/office/officeart/2008/layout/LinedList"/>
    <dgm:cxn modelId="{BE6FADF7-261C-4CCD-BDCF-0C08EF8538BD}" type="presParOf" srcId="{71554259-89F3-DC41-AF38-A80F6823C6AB}" destId="{41DAB04F-B76E-41A3-BF92-19D36F058A9E}" srcOrd="11" destOrd="0" presId="urn:microsoft.com/office/officeart/2008/layout/LinedList"/>
    <dgm:cxn modelId="{8716999E-BC46-4A7F-8317-ACF82C748A51}" type="presParOf" srcId="{71554259-89F3-DC41-AF38-A80F6823C6AB}" destId="{E5F9CA9F-91E3-425C-B99F-A98D8F0B0A7F}" srcOrd="12" destOrd="0" presId="urn:microsoft.com/office/officeart/2008/layout/LinedList"/>
    <dgm:cxn modelId="{4163162F-EC39-4ED4-99B5-319E02B17886}" type="presParOf" srcId="{71554259-89F3-DC41-AF38-A80F6823C6AB}" destId="{B3DB48DB-4C93-4596-9AC6-3B83B01CF220}" srcOrd="13" destOrd="0" presId="urn:microsoft.com/office/officeart/2008/layout/LinedList"/>
    <dgm:cxn modelId="{B853C27C-47E0-40C6-AA81-C4E2939151BC}" type="presParOf" srcId="{B3DB48DB-4C93-4596-9AC6-3B83B01CF220}" destId="{40B7A97C-3464-43FE-BFE9-19588B33F0C0}" srcOrd="0" destOrd="0" presId="urn:microsoft.com/office/officeart/2008/layout/LinedList"/>
    <dgm:cxn modelId="{ED2F340A-6995-406F-82DA-DE4F7D3FC32C}" type="presParOf" srcId="{B3DB48DB-4C93-4596-9AC6-3B83B01CF220}" destId="{27817E14-DB1F-4D8F-A68A-7A628C5AB32E}" srcOrd="1" destOrd="0" presId="urn:microsoft.com/office/officeart/2008/layout/LinedList"/>
    <dgm:cxn modelId="{33A2D53D-14E5-4C1D-BA97-A5E7215C80DF}" type="presParOf" srcId="{B3DB48DB-4C93-4596-9AC6-3B83B01CF220}" destId="{4DA3FBF6-D5DD-4780-9A67-BC9D183196BA}" srcOrd="2" destOrd="0" presId="urn:microsoft.com/office/officeart/2008/layout/LinedList"/>
    <dgm:cxn modelId="{1E4DC66C-EA47-44F1-BDBA-75EFFC679D32}" type="presParOf" srcId="{71554259-89F3-DC41-AF38-A80F6823C6AB}" destId="{9B1E8AEA-2A8D-4500-8486-4DCED5C7B4CD}" srcOrd="14" destOrd="0" presId="urn:microsoft.com/office/officeart/2008/layout/LinedList"/>
    <dgm:cxn modelId="{08F6BBCA-DDE7-483A-A871-780D15193E18}" type="presParOf" srcId="{71554259-89F3-DC41-AF38-A80F6823C6AB}" destId="{E3E8A01D-29A2-442B-B2D9-9A8138A25142}" srcOrd="15"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l"/>
          <a:r>
            <a:rPr lang="mk-MK" sz="3400" b="1" dirty="0">
              <a:solidFill>
                <a:schemeClr val="tx1"/>
              </a:solidFill>
            </a:rPr>
            <a:t>Поверојатно е дека глобалните даватели на услуги доброволно ќе откријат податоци на земјите кои се членки на Конвенцијата од Будимпешта.</a:t>
          </a:r>
          <a:endParaRPr lang="en-US" sz="3400" b="1" dirty="0">
            <a:solidFill>
              <a:schemeClr val="tx1"/>
            </a:solidFill>
          </a:endParaRPr>
        </a:p>
      </dgm:t>
    </dgm:pt>
    <dgm:pt modelId="{8978AB35-F5FB-FF43-BA08-4C259A445311}" type="sibTrans" cxnId="{D2DD020B-3DFC-B348-B676-6EC163FF5FEB}">
      <dgm:prSet/>
      <dgm:spPr/>
      <dgm:t>
        <a:bodyPr/>
        <a:lstStyle/>
        <a:p>
          <a:endParaRPr lang="en-US"/>
        </a:p>
      </dgm:t>
    </dgm:pt>
    <dgm:pt modelId="{B1168E5A-BE86-1A40-8851-D878ACC39274}" type="parTrans" cxnId="{D2DD020B-3DFC-B348-B676-6EC163FF5FEB}">
      <dgm:prSet/>
      <dgm:spPr/>
      <dgm:t>
        <a:bodyPr/>
        <a:lstStyle/>
        <a:p>
          <a:endParaRPr lang="en-US"/>
        </a:p>
      </dgm:t>
    </dgm:pt>
    <dgm:pt modelId="{7029F5E8-D056-AE49-BD66-3C193010DDE8}">
      <dgm:prSet phldrT="[Text]"/>
      <dgm:spPr/>
      <dgm:t>
        <a:bodyPr/>
        <a:lstStyle/>
        <a:p>
          <a:pPr algn="l"/>
          <a:r>
            <a:rPr lang="mk-MK" b="1" dirty="0">
              <a:solidFill>
                <a:srgbClr val="FF0000"/>
              </a:solidFill>
            </a:rPr>
            <a:t>Точно</a:t>
          </a:r>
          <a:endParaRPr lang="en-US" b="1" dirty="0">
            <a:solidFill>
              <a:srgbClr val="FF0000"/>
            </a:solidFill>
          </a:endParaRPr>
        </a:p>
      </dgm:t>
    </dgm:pt>
    <dgm:pt modelId="{3346CD8C-3206-F84A-BEA2-B5492B6B7347}" type="sibTrans" cxnId="{99EB5834-3593-6644-A836-6C8D5595A820}">
      <dgm:prSet/>
      <dgm:spPr/>
      <dgm:t>
        <a:bodyPr/>
        <a:lstStyle/>
        <a:p>
          <a:endParaRPr lang="en-US"/>
        </a:p>
      </dgm:t>
    </dgm:pt>
    <dgm:pt modelId="{ACE97453-93D9-C642-95ED-D55F9984F778}" type="parTrans" cxnId="{99EB5834-3593-6644-A836-6C8D5595A820}">
      <dgm:prSet/>
      <dgm:spPr/>
      <dgm:t>
        <a:bodyPr/>
        <a:lstStyle/>
        <a:p>
          <a:endParaRPr lang="en-US"/>
        </a:p>
      </dgm:t>
    </dgm:pt>
    <dgm:pt modelId="{412DA8CB-B9E5-F44F-9FDD-EF35DF68306D}">
      <dgm:prSet phldrT="[Text]"/>
      <dgm:spPr/>
      <dgm:t>
        <a:bodyPr/>
        <a:lstStyle/>
        <a:p>
          <a:r>
            <a:rPr lang="mk-MK" b="1" dirty="0">
              <a:solidFill>
                <a:schemeClr val="tx1"/>
              </a:solidFill>
            </a:rPr>
            <a:t>Неточно</a:t>
          </a:r>
          <a:endParaRPr lang="en-US" b="1" dirty="0">
            <a:solidFill>
              <a:schemeClr val="tx1"/>
            </a:solidFill>
          </a:endParaRPr>
        </a:p>
      </dgm:t>
    </dgm:pt>
    <dgm:pt modelId="{960A4A2E-B23E-7544-9A93-1312898E2DC4}" type="sibTrans" cxnId="{AFD2487F-444F-4C44-A623-9AAFEB90AC49}">
      <dgm:prSet/>
      <dgm:spPr/>
      <dgm:t>
        <a:bodyPr/>
        <a:lstStyle/>
        <a:p>
          <a:endParaRPr lang="en-US"/>
        </a:p>
      </dgm:t>
    </dgm:pt>
    <dgm:pt modelId="{7E8B7982-18DC-F246-BFD4-7B9D4C9DB2CA}" type="parTrans" cxnId="{AFD2487F-444F-4C44-A623-9AAFEB90AC49}">
      <dgm:prSet/>
      <dgm:spPr/>
      <dgm:t>
        <a:bodyPr/>
        <a:lstStyle/>
        <a:p>
          <a:endParaRPr lang="en-US"/>
        </a:p>
      </dgm:t>
    </dgm:pt>
    <dgm:pt modelId="{D907F82D-4934-4260-A319-D0C1005DB73A}">
      <dgm:prSet phldrT="[Text]"/>
      <dgm:spPr/>
      <dgm:t>
        <a:bodyPr/>
        <a:lstStyle/>
        <a:p>
          <a:endParaRPr lang="en-US" b="1" dirty="0">
            <a:solidFill>
              <a:schemeClr val="tx1"/>
            </a:solidFill>
          </a:endParaRPr>
        </a:p>
      </dgm:t>
    </dgm:pt>
    <dgm:pt modelId="{9EB8D1B3-16DB-4A75-A7E2-3B79ADD997CE}" type="sibTrans" cxnId="{5441ACF7-001D-47E8-BE90-D77A819FBE03}">
      <dgm:prSet/>
      <dgm:spPr/>
      <dgm:t>
        <a:bodyPr/>
        <a:lstStyle/>
        <a:p>
          <a:endParaRPr lang="en-PK"/>
        </a:p>
      </dgm:t>
    </dgm:pt>
    <dgm:pt modelId="{6643C99F-6929-4115-B10C-449964C298DB}" type="parTrans" cxnId="{5441ACF7-001D-47E8-BE90-D77A819FBE03}">
      <dgm:prSet/>
      <dgm:spPr/>
      <dgm:t>
        <a:bodyPr/>
        <a:lstStyle/>
        <a:p>
          <a:endParaRPr lang="en-PK"/>
        </a:p>
      </dgm:t>
    </dgm:pt>
    <dgm:pt modelId="{9EFF4F62-79ED-4EA0-85C1-51F88755C8EE}">
      <dgm:prSet phldrT="[Text]"/>
      <dgm:spPr/>
      <dgm:t>
        <a:bodyPr/>
        <a:lstStyle/>
        <a:p>
          <a:endParaRPr lang="en-US" b="1" dirty="0">
            <a:solidFill>
              <a:schemeClr val="tx1"/>
            </a:solidFill>
          </a:endParaRPr>
        </a:p>
      </dgm:t>
    </dgm:pt>
    <dgm:pt modelId="{D3274077-7919-4B64-B4D8-786A32E9EF73}" type="sibTrans" cxnId="{40F08CBE-C0FF-49E9-A14D-59F0F70F60CC}">
      <dgm:prSet/>
      <dgm:spPr/>
      <dgm:t>
        <a:bodyPr/>
        <a:lstStyle/>
        <a:p>
          <a:endParaRPr lang="en-PK"/>
        </a:p>
      </dgm:t>
    </dgm:pt>
    <dgm:pt modelId="{8EAFCDE7-4869-4D95-9359-6DA608AB28F0}" type="parTrans" cxnId="{40F08CBE-C0FF-49E9-A14D-59F0F70F60CC}">
      <dgm:prSet/>
      <dgm:spPr/>
      <dgm:t>
        <a:bodyPr/>
        <a:lstStyle/>
        <a:p>
          <a:endParaRPr lang="en-PK"/>
        </a:p>
      </dgm:t>
    </dgm:pt>
    <dgm:pt modelId="{2D567ECC-EE11-40BE-8D44-12DF75E7AAA4}">
      <dgm:prSet phldrT="[Text]"/>
      <dgm:spPr/>
      <dgm:t>
        <a:bodyPr/>
        <a:lstStyle/>
        <a:p>
          <a:endParaRPr lang="en-US" b="1" dirty="0">
            <a:solidFill>
              <a:schemeClr val="tx1"/>
            </a:solidFill>
          </a:endParaRPr>
        </a:p>
      </dgm:t>
    </dgm:pt>
    <dgm:pt modelId="{352CE29C-C095-4E8D-B62B-E607F5416469}" type="sibTrans" cxnId="{45629286-2642-481F-BB3F-C9DC76E6A851}">
      <dgm:prSet/>
      <dgm:spPr/>
      <dgm:t>
        <a:bodyPr/>
        <a:lstStyle/>
        <a:p>
          <a:endParaRPr lang="en-PK"/>
        </a:p>
      </dgm:t>
    </dgm:pt>
    <dgm:pt modelId="{096A135B-3D51-4C14-B762-4DFFB46136C9}" type="parTrans" cxnId="{45629286-2642-481F-BB3F-C9DC76E6A851}">
      <dgm:prSet/>
      <dgm:spPr/>
      <dgm:t>
        <a:bodyPr/>
        <a:lstStyle/>
        <a:p>
          <a:endParaRPr lang="en-PK"/>
        </a:p>
      </dgm:t>
    </dgm:pt>
    <dgm:pt modelId="{9CA50A65-40FA-E945-A868-9E3FE840B07E}" type="pres">
      <dgm:prSet presAssocID="{3C774A1C-BB1C-4347-A758-A94A436F7244}" presName="vert0" presStyleCnt="0">
        <dgm:presLayoutVars>
          <dgm:dir/>
          <dgm:animOne val="branch"/>
          <dgm:animLvl val="lvl"/>
        </dgm:presLayoutVars>
      </dgm:prSet>
      <dgm:spPr/>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6" custScaleX="718335" custScaleY="100196" custLinFactNeighborX="-1407"/>
      <dgm:spPr/>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6"/>
      <dgm:spPr/>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5"/>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6"/>
      <dgm:spPr/>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5"/>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6"/>
      <dgm:spPr/>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5"/>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6" custLinFactNeighborX="706"/>
      <dgm:spPr/>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5"/>
      <dgm:spPr/>
    </dgm:pt>
    <dgm:pt modelId="{E5F9CA9F-91E3-425C-B99F-A98D8F0B0A7F}" type="pres">
      <dgm:prSet presAssocID="{9EFF4F62-79ED-4EA0-85C1-51F88755C8EE}" presName="vertSpace2b" presStyleCnt="0"/>
      <dgm:spPr/>
    </dgm:pt>
    <dgm:pt modelId="{B3DB48DB-4C93-4596-9AC6-3B83B01CF220}" type="pres">
      <dgm:prSet presAssocID="{2D567ECC-EE11-40BE-8D44-12DF75E7AAA4}" presName="horz2" presStyleCnt="0"/>
      <dgm:spPr/>
    </dgm:pt>
    <dgm:pt modelId="{40B7A97C-3464-43FE-BFE9-19588B33F0C0}" type="pres">
      <dgm:prSet presAssocID="{2D567ECC-EE11-40BE-8D44-12DF75E7AAA4}" presName="horzSpace2" presStyleCnt="0"/>
      <dgm:spPr/>
    </dgm:pt>
    <dgm:pt modelId="{27817E14-DB1F-4D8F-A68A-7A628C5AB32E}" type="pres">
      <dgm:prSet presAssocID="{2D567ECC-EE11-40BE-8D44-12DF75E7AAA4}" presName="tx2" presStyleLbl="revTx" presStyleIdx="5" presStyleCnt="6"/>
      <dgm:spPr/>
    </dgm:pt>
    <dgm:pt modelId="{4DA3FBF6-D5DD-4780-9A67-BC9D183196BA}" type="pres">
      <dgm:prSet presAssocID="{2D567ECC-EE11-40BE-8D44-12DF75E7AAA4}" presName="vert2" presStyleCnt="0"/>
      <dgm:spPr/>
    </dgm:pt>
    <dgm:pt modelId="{9B1E8AEA-2A8D-4500-8486-4DCED5C7B4CD}" type="pres">
      <dgm:prSet presAssocID="{2D567ECC-EE11-40BE-8D44-12DF75E7AAA4}" presName="thinLine2b" presStyleLbl="callout" presStyleIdx="4" presStyleCnt="5"/>
      <dgm:spPr/>
    </dgm:pt>
    <dgm:pt modelId="{E3E8A01D-29A2-442B-B2D9-9A8138A25142}" type="pres">
      <dgm:prSet presAssocID="{2D567ECC-EE11-40BE-8D44-12DF75E7AAA4}" presName="vertSpace2b" presStyleCnt="0"/>
      <dgm:spPr/>
    </dgm:pt>
  </dgm:ptLst>
  <dgm:cxnLst>
    <dgm:cxn modelId="{D2DD020B-3DFC-B348-B676-6EC163FF5FEB}" srcId="{3C774A1C-BB1C-4347-A758-A94A436F7244}" destId="{8E61202A-36DD-0240-811A-270D9611A395}" srcOrd="0" destOrd="0" parTransId="{B1168E5A-BE86-1A40-8851-D878ACC39274}" sibTransId="{8978AB35-F5FB-FF43-BA08-4C259A445311}"/>
    <dgm:cxn modelId="{B7396B30-5537-DB48-BB49-F8121197A4DF}" type="presOf" srcId="{3C774A1C-BB1C-4347-A758-A94A436F7244}" destId="{9CA50A65-40FA-E945-A868-9E3FE840B07E}"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1659B53A-B0D8-4FDB-81D9-7CC7CA347ADA}" type="presOf" srcId="{9EFF4F62-79ED-4EA0-85C1-51F88755C8EE}" destId="{0DEDE790-6650-4E13-B812-9DA3ABBAEB7C}" srcOrd="0" destOrd="0" presId="urn:microsoft.com/office/officeart/2008/layout/LinedList"/>
    <dgm:cxn modelId="{5D951241-AB7E-4F09-8C62-6D80C3079C3A}" type="presOf" srcId="{D907F82D-4934-4260-A319-D0C1005DB73A}" destId="{576A2C98-791A-4E50-8CB8-1914215BEA2D}" srcOrd="0" destOrd="0" presId="urn:microsoft.com/office/officeart/2008/layout/LinedList"/>
    <dgm:cxn modelId="{AFD2487F-444F-4C44-A623-9AAFEB90AC49}" srcId="{8E61202A-36DD-0240-811A-270D9611A395}" destId="{412DA8CB-B9E5-F44F-9FDD-EF35DF68306D}" srcOrd="1" destOrd="0" parTransId="{7E8B7982-18DC-F246-BFD4-7B9D4C9DB2CA}" sibTransId="{960A4A2E-B23E-7544-9A93-1312898E2DC4}"/>
    <dgm:cxn modelId="{45629286-2642-481F-BB3F-C9DC76E6A851}" srcId="{8E61202A-36DD-0240-811A-270D9611A395}" destId="{2D567ECC-EE11-40BE-8D44-12DF75E7AAA4}" srcOrd="4" destOrd="0" parTransId="{096A135B-3D51-4C14-B762-4DFFB46136C9}" sibTransId="{352CE29C-C095-4E8D-B62B-E607F5416469}"/>
    <dgm:cxn modelId="{E42CFA93-E9F6-A445-8E93-048104D9A8A0}" type="presOf" srcId="{412DA8CB-B9E5-F44F-9FDD-EF35DF68306D}" destId="{B9E57DF2-F223-F848-B6AB-FEB0F6FB4076}" srcOrd="0" destOrd="0" presId="urn:microsoft.com/office/officeart/2008/layout/LinedList"/>
    <dgm:cxn modelId="{40F08CBE-C0FF-49E9-A14D-59F0F70F60CC}" srcId="{8E61202A-36DD-0240-811A-270D9611A395}" destId="{9EFF4F62-79ED-4EA0-85C1-51F88755C8EE}" srcOrd="3" destOrd="0" parTransId="{8EAFCDE7-4869-4D95-9359-6DA608AB28F0}" sibTransId="{D3274077-7919-4B64-B4D8-786A32E9EF73}"/>
    <dgm:cxn modelId="{797E83DF-D7B0-A04A-90A7-428F119E43A8}" type="presOf" srcId="{8E61202A-36DD-0240-811A-270D9611A395}" destId="{CFE00427-EDF8-324F-9A5C-A181E81A4D48}" srcOrd="0" destOrd="0" presId="urn:microsoft.com/office/officeart/2008/layout/LinedList"/>
    <dgm:cxn modelId="{48323BF3-E48D-4AEF-B89F-47E32787CA90}" type="presOf" srcId="{2D567ECC-EE11-40BE-8D44-12DF75E7AAA4}" destId="{27817E14-DB1F-4D8F-A68A-7A628C5AB32E}" srcOrd="0" destOrd="0" presId="urn:microsoft.com/office/officeart/2008/layout/LinedList"/>
    <dgm:cxn modelId="{4DAC53F3-3AC5-2A4F-8860-05DE12816360}" type="presOf" srcId="{7029F5E8-D056-AE49-BD66-3C193010DDE8}" destId="{5D9EDF3F-7B20-8E47-A431-F9F24450F874}" srcOrd="0" destOrd="0" presId="urn:microsoft.com/office/officeart/2008/layout/LinedList"/>
    <dgm:cxn modelId="{5441ACF7-001D-47E8-BE90-D77A819FBE03}" srcId="{8E61202A-36DD-0240-811A-270D9611A395}" destId="{D907F82D-4934-4260-A319-D0C1005DB73A}" srcOrd="2" destOrd="0" parTransId="{6643C99F-6929-4115-B10C-449964C298DB}" sibTransId="{9EB8D1B3-16DB-4A75-A7E2-3B79ADD997CE}"/>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C2E47F5A-39F7-DF43-BE84-E18F61610EDB}" type="presParOf" srcId="{71554259-89F3-DC41-AF38-A80F6823C6AB}" destId="{A4B3FD2E-63E5-E445-B87B-210177B3706B}" srcOrd="4"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5" destOrd="0" presId="urn:microsoft.com/office/officeart/2008/layout/LinedList"/>
    <dgm:cxn modelId="{36F882B9-374E-704C-A5A8-4D4EB195D1D4}" type="presParOf" srcId="{71554259-89F3-DC41-AF38-A80F6823C6AB}" destId="{02B19E4E-8333-4B4F-AA1E-19B5E7CAD48B}" srcOrd="6" destOrd="0" presId="urn:microsoft.com/office/officeart/2008/layout/LinedList"/>
    <dgm:cxn modelId="{1A1A74D1-A7E8-414F-979A-0ECA62D7357C}" type="presParOf" srcId="{71554259-89F3-DC41-AF38-A80F6823C6AB}" destId="{5121BA32-9249-455A-8A20-08E85B86269F}" srcOrd="7" destOrd="0" presId="urn:microsoft.com/office/officeart/2008/layout/LinedList"/>
    <dgm:cxn modelId="{C0B922BA-DA25-4E61-AB14-28E181B8EF67}" type="presParOf" srcId="{5121BA32-9249-455A-8A20-08E85B86269F}" destId="{E379A0C3-13D3-46B9-950A-CF0A08724A6D}" srcOrd="0" destOrd="0" presId="urn:microsoft.com/office/officeart/2008/layout/LinedList"/>
    <dgm:cxn modelId="{A3867A53-E995-4D02-A36A-C52959A63BBC}" type="presParOf" srcId="{5121BA32-9249-455A-8A20-08E85B86269F}" destId="{576A2C98-791A-4E50-8CB8-1914215BEA2D}" srcOrd="1" destOrd="0" presId="urn:microsoft.com/office/officeart/2008/layout/LinedList"/>
    <dgm:cxn modelId="{3B6D10B5-4EBB-40B7-867A-07A117276A91}" type="presParOf" srcId="{5121BA32-9249-455A-8A20-08E85B86269F}" destId="{3EC880A3-8E6D-40A4-857F-9A4C9ED1B22A}" srcOrd="2" destOrd="0" presId="urn:microsoft.com/office/officeart/2008/layout/LinedList"/>
    <dgm:cxn modelId="{6CA4DBEE-8063-48B2-80F2-9B6623157AD7}" type="presParOf" srcId="{71554259-89F3-DC41-AF38-A80F6823C6AB}" destId="{45167FBC-5EE3-4C8A-A94C-30BB5DE89AD6}" srcOrd="8" destOrd="0" presId="urn:microsoft.com/office/officeart/2008/layout/LinedList"/>
    <dgm:cxn modelId="{A3B4CA1A-9E25-49FF-B702-9945F5BFB8C2}" type="presParOf" srcId="{71554259-89F3-DC41-AF38-A80F6823C6AB}" destId="{BC5CA65E-0C6F-472F-B2E2-282C2CDDDC9F}" srcOrd="9" destOrd="0" presId="urn:microsoft.com/office/officeart/2008/layout/LinedList"/>
    <dgm:cxn modelId="{C5592F84-1CC1-4E3F-9BF2-3ED9BC9FAF18}" type="presParOf" srcId="{71554259-89F3-DC41-AF38-A80F6823C6AB}" destId="{DFE917DE-2459-4110-B5CA-909F8A25E9B3}" srcOrd="10" destOrd="0" presId="urn:microsoft.com/office/officeart/2008/layout/LinedList"/>
    <dgm:cxn modelId="{61DC63D3-5FAE-46FD-B3DA-E917F25D4B31}" type="presParOf" srcId="{DFE917DE-2459-4110-B5CA-909F8A25E9B3}" destId="{BFFB7145-8402-485B-85FA-7C375AFB0A2C}" srcOrd="0" destOrd="0" presId="urn:microsoft.com/office/officeart/2008/layout/LinedList"/>
    <dgm:cxn modelId="{C86D12D5-6FA4-4B90-8BEE-3583CB370095}" type="presParOf" srcId="{DFE917DE-2459-4110-B5CA-909F8A25E9B3}" destId="{0DEDE790-6650-4E13-B812-9DA3ABBAEB7C}" srcOrd="1" destOrd="0" presId="urn:microsoft.com/office/officeart/2008/layout/LinedList"/>
    <dgm:cxn modelId="{A1C3EB53-713D-4A17-8C70-82184DE951EB}" type="presParOf" srcId="{DFE917DE-2459-4110-B5CA-909F8A25E9B3}" destId="{CC02E1CA-72BE-493C-916D-08B08D649491}" srcOrd="2" destOrd="0" presId="urn:microsoft.com/office/officeart/2008/layout/LinedList"/>
    <dgm:cxn modelId="{BE6FADF7-261C-4CCD-BDCF-0C08EF8538BD}" type="presParOf" srcId="{71554259-89F3-DC41-AF38-A80F6823C6AB}" destId="{41DAB04F-B76E-41A3-BF92-19D36F058A9E}" srcOrd="11" destOrd="0" presId="urn:microsoft.com/office/officeart/2008/layout/LinedList"/>
    <dgm:cxn modelId="{8716999E-BC46-4A7F-8317-ACF82C748A51}" type="presParOf" srcId="{71554259-89F3-DC41-AF38-A80F6823C6AB}" destId="{E5F9CA9F-91E3-425C-B99F-A98D8F0B0A7F}" srcOrd="12" destOrd="0" presId="urn:microsoft.com/office/officeart/2008/layout/LinedList"/>
    <dgm:cxn modelId="{4163162F-EC39-4ED4-99B5-319E02B17886}" type="presParOf" srcId="{71554259-89F3-DC41-AF38-A80F6823C6AB}" destId="{B3DB48DB-4C93-4596-9AC6-3B83B01CF220}" srcOrd="13" destOrd="0" presId="urn:microsoft.com/office/officeart/2008/layout/LinedList"/>
    <dgm:cxn modelId="{B853C27C-47E0-40C6-AA81-C4E2939151BC}" type="presParOf" srcId="{B3DB48DB-4C93-4596-9AC6-3B83B01CF220}" destId="{40B7A97C-3464-43FE-BFE9-19588B33F0C0}" srcOrd="0" destOrd="0" presId="urn:microsoft.com/office/officeart/2008/layout/LinedList"/>
    <dgm:cxn modelId="{ED2F340A-6995-406F-82DA-DE4F7D3FC32C}" type="presParOf" srcId="{B3DB48DB-4C93-4596-9AC6-3B83B01CF220}" destId="{27817E14-DB1F-4D8F-A68A-7A628C5AB32E}" srcOrd="1" destOrd="0" presId="urn:microsoft.com/office/officeart/2008/layout/LinedList"/>
    <dgm:cxn modelId="{33A2D53D-14E5-4C1D-BA97-A5E7215C80DF}" type="presParOf" srcId="{B3DB48DB-4C93-4596-9AC6-3B83B01CF220}" destId="{4DA3FBF6-D5DD-4780-9A67-BC9D183196BA}" srcOrd="2" destOrd="0" presId="urn:microsoft.com/office/officeart/2008/layout/LinedList"/>
    <dgm:cxn modelId="{1E4DC66C-EA47-44F1-BDBA-75EFFC679D32}" type="presParOf" srcId="{71554259-89F3-DC41-AF38-A80F6823C6AB}" destId="{9B1E8AEA-2A8D-4500-8486-4DCED5C7B4CD}" srcOrd="14" destOrd="0" presId="urn:microsoft.com/office/officeart/2008/layout/LinedList"/>
    <dgm:cxn modelId="{08F6BBCA-DDE7-483A-A871-780D15193E18}" type="presParOf" srcId="{71554259-89F3-DC41-AF38-A80F6823C6AB}" destId="{E3E8A01D-29A2-442B-B2D9-9A8138A25142}" srcOrd="15"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2466"/>
          <a:ext cx="876809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466"/>
          <a:ext cx="2869139" cy="5052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mk-MK" sz="2600" b="1" kern="1200" dirty="0"/>
            <a:t>Што од наведеното не би спаѓало во дефиницијата за „информации за претплатници“?</a:t>
          </a:r>
          <a:endParaRPr lang="en-US" sz="2600" b="1" kern="1200" dirty="0"/>
        </a:p>
      </dsp:txBody>
      <dsp:txXfrm>
        <a:off x="0" y="2466"/>
        <a:ext cx="2869139" cy="5052045"/>
      </dsp:txXfrm>
    </dsp:sp>
    <dsp:sp modelId="{5D9EDF3F-7B20-8E47-A431-F9F24450F874}">
      <dsp:nvSpPr>
        <dsp:cNvPr id="0" name=""/>
        <dsp:cNvSpPr/>
      </dsp:nvSpPr>
      <dsp:spPr>
        <a:xfrm>
          <a:off x="2979596" y="49982"/>
          <a:ext cx="5780606"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mk-MK" sz="2600" b="1" kern="1200" dirty="0">
              <a:solidFill>
                <a:schemeClr val="tx1"/>
              </a:solidFill>
            </a:rPr>
            <a:t>а</a:t>
          </a:r>
          <a:r>
            <a:rPr lang="en-US" sz="2600" b="1" kern="1200" dirty="0">
              <a:solidFill>
                <a:schemeClr val="tx1"/>
              </a:solidFill>
            </a:rPr>
            <a:t>) </a:t>
          </a:r>
          <a:r>
            <a:rPr lang="mk-MK" sz="2600" b="1" kern="1200" dirty="0">
              <a:solidFill>
                <a:schemeClr val="tx1"/>
              </a:solidFill>
            </a:rPr>
            <a:t>Поштенска адреса на корисникот</a:t>
          </a:r>
          <a:endParaRPr lang="en-US" sz="2600" b="1" kern="1200" dirty="0">
            <a:solidFill>
              <a:schemeClr val="tx1"/>
            </a:solidFill>
          </a:endParaRPr>
        </a:p>
      </dsp:txBody>
      <dsp:txXfrm>
        <a:off x="2979596" y="49982"/>
        <a:ext cx="5780606" cy="950329"/>
      </dsp:txXfrm>
    </dsp:sp>
    <dsp:sp modelId="{EB798B99-5590-864A-A2C1-F553D99D3FAA}">
      <dsp:nvSpPr>
        <dsp:cNvPr id="0" name=""/>
        <dsp:cNvSpPr/>
      </dsp:nvSpPr>
      <dsp:spPr>
        <a:xfrm>
          <a:off x="2869139" y="1000312"/>
          <a:ext cx="589106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2979596" y="1047828"/>
          <a:ext cx="5780606"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mk-MK" sz="2600" b="1" kern="1200" dirty="0">
              <a:solidFill>
                <a:schemeClr val="tx1"/>
              </a:solidFill>
            </a:rPr>
            <a:t>б</a:t>
          </a:r>
          <a:r>
            <a:rPr lang="en-US" sz="2600" b="1" kern="1200" dirty="0">
              <a:solidFill>
                <a:schemeClr val="tx1"/>
              </a:solidFill>
            </a:rPr>
            <a:t>) </a:t>
          </a:r>
          <a:r>
            <a:rPr lang="mk-MK" sz="2600" b="1" kern="1200" dirty="0">
              <a:solidFill>
                <a:schemeClr val="tx1"/>
              </a:solidFill>
            </a:rPr>
            <a:t>Е-пошта на корисникот</a:t>
          </a:r>
          <a:endParaRPr lang="en-US" sz="2600" b="1" kern="1200" dirty="0">
            <a:solidFill>
              <a:schemeClr val="tx1"/>
            </a:solidFill>
          </a:endParaRPr>
        </a:p>
      </dsp:txBody>
      <dsp:txXfrm>
        <a:off x="2979596" y="1047828"/>
        <a:ext cx="5780606" cy="950329"/>
      </dsp:txXfrm>
    </dsp:sp>
    <dsp:sp modelId="{1E88F2A9-FC8F-2A4F-ABF4-2C5837CA76E5}">
      <dsp:nvSpPr>
        <dsp:cNvPr id="0" name=""/>
        <dsp:cNvSpPr/>
      </dsp:nvSpPr>
      <dsp:spPr>
        <a:xfrm>
          <a:off x="2869139" y="1998158"/>
          <a:ext cx="589106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6A2C98-791A-4E50-8CB8-1914215BEA2D}">
      <dsp:nvSpPr>
        <dsp:cNvPr id="0" name=""/>
        <dsp:cNvSpPr/>
      </dsp:nvSpPr>
      <dsp:spPr>
        <a:xfrm>
          <a:off x="2979596" y="2045674"/>
          <a:ext cx="5780606"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mk-MK" sz="2600" b="1" kern="1200" dirty="0">
              <a:solidFill>
                <a:schemeClr val="tx1"/>
              </a:solidFill>
            </a:rPr>
            <a:t>в</a:t>
          </a:r>
          <a:r>
            <a:rPr lang="en-US" sz="2600" b="1" kern="1200" dirty="0">
              <a:solidFill>
                <a:schemeClr val="tx1"/>
              </a:solidFill>
            </a:rPr>
            <a:t>) </a:t>
          </a:r>
          <a:r>
            <a:rPr lang="mk-MK" sz="2600" b="1" kern="1200" dirty="0">
              <a:solidFill>
                <a:schemeClr val="tx1"/>
              </a:solidFill>
            </a:rPr>
            <a:t>Телефонски број на корисникот</a:t>
          </a:r>
          <a:endParaRPr lang="en-US" sz="2600" b="1" kern="1200" dirty="0">
            <a:solidFill>
              <a:schemeClr val="tx1"/>
            </a:solidFill>
          </a:endParaRPr>
        </a:p>
      </dsp:txBody>
      <dsp:txXfrm>
        <a:off x="2979596" y="2045674"/>
        <a:ext cx="5780606" cy="950329"/>
      </dsp:txXfrm>
    </dsp:sp>
    <dsp:sp modelId="{45167FBC-5EE3-4C8A-A94C-30BB5DE89AD6}">
      <dsp:nvSpPr>
        <dsp:cNvPr id="0" name=""/>
        <dsp:cNvSpPr/>
      </dsp:nvSpPr>
      <dsp:spPr>
        <a:xfrm>
          <a:off x="2869139" y="2996004"/>
          <a:ext cx="589106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EDE790-6650-4E13-B812-9DA3ABBAEB7C}">
      <dsp:nvSpPr>
        <dsp:cNvPr id="0" name=""/>
        <dsp:cNvSpPr/>
      </dsp:nvSpPr>
      <dsp:spPr>
        <a:xfrm>
          <a:off x="2987488" y="3043520"/>
          <a:ext cx="5780606"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mk-MK" sz="2600" b="1" kern="1200" dirty="0">
              <a:solidFill>
                <a:schemeClr val="tx1"/>
              </a:solidFill>
            </a:rPr>
            <a:t>г</a:t>
          </a:r>
          <a:r>
            <a:rPr lang="en-US" sz="2600" b="1" kern="1200" dirty="0">
              <a:solidFill>
                <a:schemeClr val="tx1"/>
              </a:solidFill>
            </a:rPr>
            <a:t>) </a:t>
          </a:r>
          <a:r>
            <a:rPr lang="mk-MK" sz="2600" b="1" kern="1200" dirty="0">
              <a:solidFill>
                <a:schemeClr val="tx1"/>
              </a:solidFill>
            </a:rPr>
            <a:t>Именик на корисникот</a:t>
          </a:r>
          <a:endParaRPr lang="en-US" sz="2600" b="1" kern="1200" dirty="0">
            <a:solidFill>
              <a:schemeClr val="tx1"/>
            </a:solidFill>
          </a:endParaRPr>
        </a:p>
      </dsp:txBody>
      <dsp:txXfrm>
        <a:off x="2987488" y="3043520"/>
        <a:ext cx="5780606" cy="950329"/>
      </dsp:txXfrm>
    </dsp:sp>
    <dsp:sp modelId="{41DAB04F-B76E-41A3-BF92-19D36F058A9E}">
      <dsp:nvSpPr>
        <dsp:cNvPr id="0" name=""/>
        <dsp:cNvSpPr/>
      </dsp:nvSpPr>
      <dsp:spPr>
        <a:xfrm>
          <a:off x="2869139" y="3993850"/>
          <a:ext cx="589106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817E14-DB1F-4D8F-A68A-7A628C5AB32E}">
      <dsp:nvSpPr>
        <dsp:cNvPr id="0" name=""/>
        <dsp:cNvSpPr/>
      </dsp:nvSpPr>
      <dsp:spPr>
        <a:xfrm>
          <a:off x="2979596" y="4041366"/>
          <a:ext cx="5780606"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mk-MK" sz="2600" b="1" kern="1200" dirty="0">
              <a:solidFill>
                <a:schemeClr val="tx1"/>
              </a:solidFill>
            </a:rPr>
            <a:t>д</a:t>
          </a:r>
          <a:r>
            <a:rPr lang="en-US" sz="2600" b="1" kern="1200" dirty="0">
              <a:solidFill>
                <a:schemeClr val="tx1"/>
              </a:solidFill>
            </a:rPr>
            <a:t>) </a:t>
          </a:r>
          <a:r>
            <a:rPr lang="mk-MK" sz="2600" b="1" kern="1200" dirty="0">
              <a:solidFill>
                <a:schemeClr val="tx1"/>
              </a:solidFill>
            </a:rPr>
            <a:t>Број на кредитна картичка на корисникот</a:t>
          </a:r>
          <a:endParaRPr lang="en-US" sz="2600" b="1" kern="1200" dirty="0">
            <a:solidFill>
              <a:schemeClr val="tx1"/>
            </a:solidFill>
          </a:endParaRPr>
        </a:p>
      </dsp:txBody>
      <dsp:txXfrm>
        <a:off x="2979596" y="4041366"/>
        <a:ext cx="5780606" cy="950329"/>
      </dsp:txXfrm>
    </dsp:sp>
    <dsp:sp modelId="{9B1E8AEA-2A8D-4500-8486-4DCED5C7B4CD}">
      <dsp:nvSpPr>
        <dsp:cNvPr id="0" name=""/>
        <dsp:cNvSpPr/>
      </dsp:nvSpPr>
      <dsp:spPr>
        <a:xfrm>
          <a:off x="2869139" y="4991696"/>
          <a:ext cx="589106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2466"/>
          <a:ext cx="876809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466"/>
          <a:ext cx="2869139" cy="5052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mk-MK" sz="2600" b="1" kern="1200" dirty="0"/>
            <a:t>Што од наведеното не би </a:t>
          </a:r>
          <a:r>
            <a:rPr lang="mk-MK" sz="2600" b="1" kern="1200" dirty="0" err="1"/>
            <a:t>спаѓало</a:t>
          </a:r>
          <a:r>
            <a:rPr lang="mk-MK" sz="2600" b="1" kern="1200" dirty="0"/>
            <a:t> во дефиницијата за „информации за претплатници“?</a:t>
          </a:r>
          <a:endParaRPr lang="en-US" sz="2600" b="1" kern="1200" dirty="0"/>
        </a:p>
      </dsp:txBody>
      <dsp:txXfrm>
        <a:off x="0" y="2466"/>
        <a:ext cx="2869139" cy="5052045"/>
      </dsp:txXfrm>
    </dsp:sp>
    <dsp:sp modelId="{5D9EDF3F-7B20-8E47-A431-F9F24450F874}">
      <dsp:nvSpPr>
        <dsp:cNvPr id="0" name=""/>
        <dsp:cNvSpPr/>
      </dsp:nvSpPr>
      <dsp:spPr>
        <a:xfrm>
          <a:off x="2979596" y="49982"/>
          <a:ext cx="5780606"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mk-MK" sz="2600" b="1" kern="1200" dirty="0">
              <a:solidFill>
                <a:schemeClr val="tx1"/>
              </a:solidFill>
            </a:rPr>
            <a:t>а</a:t>
          </a:r>
          <a:r>
            <a:rPr lang="en-US" sz="2600" b="1" kern="1200" dirty="0">
              <a:solidFill>
                <a:schemeClr val="tx1"/>
              </a:solidFill>
            </a:rPr>
            <a:t>) </a:t>
          </a:r>
          <a:r>
            <a:rPr lang="mk-MK" sz="2600" b="1" kern="1200" dirty="0">
              <a:solidFill>
                <a:schemeClr val="tx1"/>
              </a:solidFill>
            </a:rPr>
            <a:t>Поштенска адреса на корисникот</a:t>
          </a:r>
          <a:endParaRPr lang="en-US" sz="2600" b="1" kern="1200" dirty="0">
            <a:solidFill>
              <a:schemeClr val="tx1"/>
            </a:solidFill>
          </a:endParaRPr>
        </a:p>
      </dsp:txBody>
      <dsp:txXfrm>
        <a:off x="2979596" y="49982"/>
        <a:ext cx="5780606" cy="950329"/>
      </dsp:txXfrm>
    </dsp:sp>
    <dsp:sp modelId="{EB798B99-5590-864A-A2C1-F553D99D3FAA}">
      <dsp:nvSpPr>
        <dsp:cNvPr id="0" name=""/>
        <dsp:cNvSpPr/>
      </dsp:nvSpPr>
      <dsp:spPr>
        <a:xfrm>
          <a:off x="2869139" y="1000312"/>
          <a:ext cx="589106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2979596" y="1047828"/>
          <a:ext cx="5780606"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mk-MK" sz="2600" b="1" kern="1200" dirty="0">
              <a:solidFill>
                <a:srgbClr val="FF0000"/>
              </a:solidFill>
            </a:rPr>
            <a:t>б</a:t>
          </a:r>
          <a:r>
            <a:rPr lang="en-US" sz="2600" b="1" kern="1200" dirty="0">
              <a:solidFill>
                <a:srgbClr val="FF0000"/>
              </a:solidFill>
            </a:rPr>
            <a:t>) </a:t>
          </a:r>
          <a:r>
            <a:rPr lang="mk-MK" sz="2600" b="1" kern="1200" dirty="0">
              <a:solidFill>
                <a:srgbClr val="FF0000"/>
              </a:solidFill>
            </a:rPr>
            <a:t>Е-пошта на корисникот</a:t>
          </a:r>
          <a:endParaRPr lang="en-US" sz="2600" b="1" kern="1200" dirty="0">
            <a:solidFill>
              <a:srgbClr val="FF0000"/>
            </a:solidFill>
          </a:endParaRPr>
        </a:p>
      </dsp:txBody>
      <dsp:txXfrm>
        <a:off x="2979596" y="1047828"/>
        <a:ext cx="5780606" cy="950329"/>
      </dsp:txXfrm>
    </dsp:sp>
    <dsp:sp modelId="{1E88F2A9-FC8F-2A4F-ABF4-2C5837CA76E5}">
      <dsp:nvSpPr>
        <dsp:cNvPr id="0" name=""/>
        <dsp:cNvSpPr/>
      </dsp:nvSpPr>
      <dsp:spPr>
        <a:xfrm>
          <a:off x="2869139" y="1998158"/>
          <a:ext cx="589106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6A2C98-791A-4E50-8CB8-1914215BEA2D}">
      <dsp:nvSpPr>
        <dsp:cNvPr id="0" name=""/>
        <dsp:cNvSpPr/>
      </dsp:nvSpPr>
      <dsp:spPr>
        <a:xfrm>
          <a:off x="2979596" y="2045674"/>
          <a:ext cx="5780606"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mk-MK" sz="2600" b="1" kern="1200" dirty="0">
              <a:solidFill>
                <a:schemeClr val="tx1"/>
              </a:solidFill>
            </a:rPr>
            <a:t>в</a:t>
          </a:r>
          <a:r>
            <a:rPr lang="en-US" sz="2600" b="1" kern="1200" dirty="0">
              <a:solidFill>
                <a:schemeClr val="tx1"/>
              </a:solidFill>
            </a:rPr>
            <a:t>) </a:t>
          </a:r>
          <a:r>
            <a:rPr lang="mk-MK" sz="2600" b="1" kern="1200" dirty="0">
              <a:solidFill>
                <a:schemeClr val="tx1"/>
              </a:solidFill>
            </a:rPr>
            <a:t>Телефонски број на корисникот</a:t>
          </a:r>
          <a:endParaRPr lang="en-US" sz="2600" b="1" kern="1200" dirty="0">
            <a:solidFill>
              <a:schemeClr val="tx1"/>
            </a:solidFill>
          </a:endParaRPr>
        </a:p>
      </dsp:txBody>
      <dsp:txXfrm>
        <a:off x="2979596" y="2045674"/>
        <a:ext cx="5780606" cy="950329"/>
      </dsp:txXfrm>
    </dsp:sp>
    <dsp:sp modelId="{45167FBC-5EE3-4C8A-A94C-30BB5DE89AD6}">
      <dsp:nvSpPr>
        <dsp:cNvPr id="0" name=""/>
        <dsp:cNvSpPr/>
      </dsp:nvSpPr>
      <dsp:spPr>
        <a:xfrm>
          <a:off x="2869139" y="2996004"/>
          <a:ext cx="589106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EDE790-6650-4E13-B812-9DA3ABBAEB7C}">
      <dsp:nvSpPr>
        <dsp:cNvPr id="0" name=""/>
        <dsp:cNvSpPr/>
      </dsp:nvSpPr>
      <dsp:spPr>
        <a:xfrm>
          <a:off x="2987488" y="3043520"/>
          <a:ext cx="5780606"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mk-MK" sz="2600" b="1" kern="1200" dirty="0">
              <a:solidFill>
                <a:srgbClr val="FF0000"/>
              </a:solidFill>
            </a:rPr>
            <a:t>г</a:t>
          </a:r>
          <a:r>
            <a:rPr lang="en-US" sz="2600" b="1" kern="1200" dirty="0">
              <a:solidFill>
                <a:srgbClr val="FF0000"/>
              </a:solidFill>
            </a:rPr>
            <a:t>) </a:t>
          </a:r>
          <a:r>
            <a:rPr lang="mk-MK" sz="2600" b="1" kern="1200" dirty="0">
              <a:solidFill>
                <a:srgbClr val="FF0000"/>
              </a:solidFill>
            </a:rPr>
            <a:t>Именик на корисникот</a:t>
          </a:r>
          <a:endParaRPr lang="en-US" sz="2600" b="1" kern="1200" dirty="0">
            <a:solidFill>
              <a:srgbClr val="FF0000"/>
            </a:solidFill>
          </a:endParaRPr>
        </a:p>
      </dsp:txBody>
      <dsp:txXfrm>
        <a:off x="2987488" y="3043520"/>
        <a:ext cx="5780606" cy="950329"/>
      </dsp:txXfrm>
    </dsp:sp>
    <dsp:sp modelId="{41DAB04F-B76E-41A3-BF92-19D36F058A9E}">
      <dsp:nvSpPr>
        <dsp:cNvPr id="0" name=""/>
        <dsp:cNvSpPr/>
      </dsp:nvSpPr>
      <dsp:spPr>
        <a:xfrm>
          <a:off x="2869139" y="3993850"/>
          <a:ext cx="589106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817E14-DB1F-4D8F-A68A-7A628C5AB32E}">
      <dsp:nvSpPr>
        <dsp:cNvPr id="0" name=""/>
        <dsp:cNvSpPr/>
      </dsp:nvSpPr>
      <dsp:spPr>
        <a:xfrm>
          <a:off x="2979596" y="4041366"/>
          <a:ext cx="5780606"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mk-MK" sz="2600" b="1" kern="1200" dirty="0">
              <a:solidFill>
                <a:schemeClr val="tx1"/>
              </a:solidFill>
            </a:rPr>
            <a:t>д</a:t>
          </a:r>
          <a:r>
            <a:rPr lang="en-US" sz="2600" b="1" kern="1200" dirty="0">
              <a:solidFill>
                <a:schemeClr val="tx1"/>
              </a:solidFill>
            </a:rPr>
            <a:t>) </a:t>
          </a:r>
          <a:r>
            <a:rPr lang="mk-MK" sz="2600" b="1" kern="1200" dirty="0">
              <a:solidFill>
                <a:schemeClr val="tx1"/>
              </a:solidFill>
            </a:rPr>
            <a:t>Број на кредитна картичка на корисникот</a:t>
          </a:r>
          <a:endParaRPr lang="en-US" sz="2600" b="1" kern="1200" dirty="0">
            <a:solidFill>
              <a:schemeClr val="tx1"/>
            </a:solidFill>
          </a:endParaRPr>
        </a:p>
      </dsp:txBody>
      <dsp:txXfrm>
        <a:off x="2979596" y="4041366"/>
        <a:ext cx="5780606" cy="950329"/>
      </dsp:txXfrm>
    </dsp:sp>
    <dsp:sp modelId="{9B1E8AEA-2A8D-4500-8486-4DCED5C7B4CD}">
      <dsp:nvSpPr>
        <dsp:cNvPr id="0" name=""/>
        <dsp:cNvSpPr/>
      </dsp:nvSpPr>
      <dsp:spPr>
        <a:xfrm>
          <a:off x="2869139" y="4991696"/>
          <a:ext cx="589106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2466"/>
          <a:ext cx="8454262"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466"/>
          <a:ext cx="2753806" cy="5052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mk-MK" sz="3400" b="1" kern="1200" dirty="0"/>
            <a:t>Според член 18, кои податоци не можат да се побараат од локалните даватели на услуги?</a:t>
          </a:r>
          <a:endParaRPr lang="en-US" sz="3400" b="1" kern="1200" dirty="0"/>
        </a:p>
      </dsp:txBody>
      <dsp:txXfrm>
        <a:off x="0" y="2466"/>
        <a:ext cx="2753806" cy="5052045"/>
      </dsp:txXfrm>
    </dsp:sp>
    <dsp:sp modelId="{5D9EDF3F-7B20-8E47-A431-F9F24450F874}">
      <dsp:nvSpPr>
        <dsp:cNvPr id="0" name=""/>
        <dsp:cNvSpPr/>
      </dsp:nvSpPr>
      <dsp:spPr>
        <a:xfrm>
          <a:off x="2860557" y="61738"/>
          <a:ext cx="5586665" cy="1185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just" defTabSz="1466850">
            <a:lnSpc>
              <a:spcPct val="90000"/>
            </a:lnSpc>
            <a:spcBef>
              <a:spcPct val="0"/>
            </a:spcBef>
            <a:spcAft>
              <a:spcPct val="35000"/>
            </a:spcAft>
            <a:buNone/>
          </a:pPr>
          <a:r>
            <a:rPr lang="mk-MK" sz="3300" b="1" kern="1200" dirty="0">
              <a:solidFill>
                <a:schemeClr val="tx1"/>
              </a:solidFill>
            </a:rPr>
            <a:t>а</a:t>
          </a:r>
          <a:r>
            <a:rPr lang="en-US" sz="3300" b="1" kern="1200" dirty="0">
              <a:solidFill>
                <a:schemeClr val="tx1"/>
              </a:solidFill>
            </a:rPr>
            <a:t>) </a:t>
          </a:r>
          <a:r>
            <a:rPr lang="mk-MK" sz="3300" b="1" kern="1200" dirty="0">
              <a:solidFill>
                <a:schemeClr val="tx1"/>
              </a:solidFill>
            </a:rPr>
            <a:t>Информации за претплатници</a:t>
          </a:r>
          <a:endParaRPr lang="en-US" sz="3300" b="1" kern="1200" dirty="0">
            <a:solidFill>
              <a:schemeClr val="tx1"/>
            </a:solidFill>
          </a:endParaRPr>
        </a:p>
      </dsp:txBody>
      <dsp:txXfrm>
        <a:off x="2860557" y="61738"/>
        <a:ext cx="5586665" cy="1185449"/>
      </dsp:txXfrm>
    </dsp:sp>
    <dsp:sp modelId="{EB798B99-5590-864A-A2C1-F553D99D3FAA}">
      <dsp:nvSpPr>
        <dsp:cNvPr id="0" name=""/>
        <dsp:cNvSpPr/>
      </dsp:nvSpPr>
      <dsp:spPr>
        <a:xfrm>
          <a:off x="2753806" y="1247188"/>
          <a:ext cx="569341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2860557" y="1306461"/>
          <a:ext cx="5586665" cy="1185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just" defTabSz="1466850">
            <a:lnSpc>
              <a:spcPct val="90000"/>
            </a:lnSpc>
            <a:spcBef>
              <a:spcPct val="0"/>
            </a:spcBef>
            <a:spcAft>
              <a:spcPct val="35000"/>
            </a:spcAft>
            <a:buNone/>
          </a:pPr>
          <a:r>
            <a:rPr lang="mk-MK" sz="3300" b="1" kern="1200" dirty="0">
              <a:solidFill>
                <a:schemeClr val="tx1"/>
              </a:solidFill>
            </a:rPr>
            <a:t>б</a:t>
          </a:r>
          <a:r>
            <a:rPr lang="en-US" sz="3300" b="1" kern="1200" dirty="0">
              <a:solidFill>
                <a:schemeClr val="tx1"/>
              </a:solidFill>
            </a:rPr>
            <a:t>) </a:t>
          </a:r>
          <a:r>
            <a:rPr lang="mk-MK" sz="3300" b="1" kern="1200" dirty="0">
              <a:solidFill>
                <a:schemeClr val="tx1"/>
              </a:solidFill>
            </a:rPr>
            <a:t>Складиран податочен сообраќај</a:t>
          </a:r>
          <a:endParaRPr lang="en-US" sz="3300" b="1" kern="1200" dirty="0">
            <a:solidFill>
              <a:schemeClr val="tx1"/>
            </a:solidFill>
          </a:endParaRPr>
        </a:p>
      </dsp:txBody>
      <dsp:txXfrm>
        <a:off x="2860557" y="1306461"/>
        <a:ext cx="5586665" cy="1185449"/>
      </dsp:txXfrm>
    </dsp:sp>
    <dsp:sp modelId="{1E88F2A9-FC8F-2A4F-ABF4-2C5837CA76E5}">
      <dsp:nvSpPr>
        <dsp:cNvPr id="0" name=""/>
        <dsp:cNvSpPr/>
      </dsp:nvSpPr>
      <dsp:spPr>
        <a:xfrm>
          <a:off x="2753806" y="2491911"/>
          <a:ext cx="569341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6A2C98-791A-4E50-8CB8-1914215BEA2D}">
      <dsp:nvSpPr>
        <dsp:cNvPr id="0" name=""/>
        <dsp:cNvSpPr/>
      </dsp:nvSpPr>
      <dsp:spPr>
        <a:xfrm>
          <a:off x="2860557" y="2551183"/>
          <a:ext cx="5586665" cy="1185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just" defTabSz="1466850">
            <a:lnSpc>
              <a:spcPct val="90000"/>
            </a:lnSpc>
            <a:spcBef>
              <a:spcPct val="0"/>
            </a:spcBef>
            <a:spcAft>
              <a:spcPct val="35000"/>
            </a:spcAft>
            <a:buNone/>
          </a:pPr>
          <a:r>
            <a:rPr lang="mk-MK" sz="3300" b="1" kern="1200" dirty="0">
              <a:solidFill>
                <a:schemeClr val="tx1"/>
              </a:solidFill>
            </a:rPr>
            <a:t>в</a:t>
          </a:r>
          <a:r>
            <a:rPr lang="en-US" sz="3300" b="1" kern="1200" dirty="0">
              <a:solidFill>
                <a:schemeClr val="tx1"/>
              </a:solidFill>
            </a:rPr>
            <a:t>) </a:t>
          </a:r>
          <a:r>
            <a:rPr lang="mk-MK" sz="3300" b="1" kern="1200" dirty="0">
              <a:solidFill>
                <a:schemeClr val="tx1"/>
              </a:solidFill>
            </a:rPr>
            <a:t>Преземање на податочен сообраќај во реално време</a:t>
          </a:r>
          <a:endParaRPr lang="en-US" sz="3300" b="1" kern="1200" dirty="0">
            <a:solidFill>
              <a:schemeClr val="tx1"/>
            </a:solidFill>
          </a:endParaRPr>
        </a:p>
      </dsp:txBody>
      <dsp:txXfrm>
        <a:off x="2860557" y="2551183"/>
        <a:ext cx="5586665" cy="1185449"/>
      </dsp:txXfrm>
    </dsp:sp>
    <dsp:sp modelId="{45167FBC-5EE3-4C8A-A94C-30BB5DE89AD6}">
      <dsp:nvSpPr>
        <dsp:cNvPr id="0" name=""/>
        <dsp:cNvSpPr/>
      </dsp:nvSpPr>
      <dsp:spPr>
        <a:xfrm>
          <a:off x="2753806" y="3736633"/>
          <a:ext cx="569341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EDE790-6650-4E13-B812-9DA3ABBAEB7C}">
      <dsp:nvSpPr>
        <dsp:cNvPr id="0" name=""/>
        <dsp:cNvSpPr/>
      </dsp:nvSpPr>
      <dsp:spPr>
        <a:xfrm>
          <a:off x="2867596" y="3795905"/>
          <a:ext cx="5586665" cy="1185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just" defTabSz="1466850">
            <a:lnSpc>
              <a:spcPct val="90000"/>
            </a:lnSpc>
            <a:spcBef>
              <a:spcPct val="0"/>
            </a:spcBef>
            <a:spcAft>
              <a:spcPct val="35000"/>
            </a:spcAft>
            <a:buNone/>
          </a:pPr>
          <a:r>
            <a:rPr lang="mk-MK" sz="3300" b="1" kern="1200" dirty="0"/>
            <a:t>г</a:t>
          </a:r>
          <a:r>
            <a:rPr lang="en-US" sz="3300" b="1" kern="1200" dirty="0"/>
            <a:t>) </a:t>
          </a:r>
          <a:r>
            <a:rPr lang="mk-MK" sz="3300" b="1" kern="1200" dirty="0"/>
            <a:t>Складирани содржински податоци</a:t>
          </a:r>
          <a:endParaRPr lang="en-US" sz="3300" b="1" kern="1200" dirty="0"/>
        </a:p>
      </dsp:txBody>
      <dsp:txXfrm>
        <a:off x="2867596" y="3795905"/>
        <a:ext cx="5586665" cy="1185449"/>
      </dsp:txXfrm>
    </dsp:sp>
    <dsp:sp modelId="{41DAB04F-B76E-41A3-BF92-19D36F058A9E}">
      <dsp:nvSpPr>
        <dsp:cNvPr id="0" name=""/>
        <dsp:cNvSpPr/>
      </dsp:nvSpPr>
      <dsp:spPr>
        <a:xfrm>
          <a:off x="2753806" y="4981355"/>
          <a:ext cx="569341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2466"/>
          <a:ext cx="8454262"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466"/>
          <a:ext cx="2753806" cy="5052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mk-MK" sz="3400" b="1" kern="1200" dirty="0"/>
            <a:t>Според член 18, кои податоци не можат да се нарачаат од локалните даватели на услуги?</a:t>
          </a:r>
          <a:endParaRPr lang="en-US" sz="3400" b="1" kern="1200" dirty="0"/>
        </a:p>
      </dsp:txBody>
      <dsp:txXfrm>
        <a:off x="0" y="2466"/>
        <a:ext cx="2753806" cy="5052045"/>
      </dsp:txXfrm>
    </dsp:sp>
    <dsp:sp modelId="{5D9EDF3F-7B20-8E47-A431-F9F24450F874}">
      <dsp:nvSpPr>
        <dsp:cNvPr id="0" name=""/>
        <dsp:cNvSpPr/>
      </dsp:nvSpPr>
      <dsp:spPr>
        <a:xfrm>
          <a:off x="2860557" y="61738"/>
          <a:ext cx="5586665" cy="1185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just" defTabSz="1466850">
            <a:lnSpc>
              <a:spcPct val="90000"/>
            </a:lnSpc>
            <a:spcBef>
              <a:spcPct val="0"/>
            </a:spcBef>
            <a:spcAft>
              <a:spcPct val="35000"/>
            </a:spcAft>
            <a:buNone/>
          </a:pPr>
          <a:r>
            <a:rPr lang="mk-MK" sz="3300" b="1" kern="1200" dirty="0">
              <a:solidFill>
                <a:schemeClr val="tx1"/>
              </a:solidFill>
            </a:rPr>
            <a:t>а</a:t>
          </a:r>
          <a:r>
            <a:rPr lang="en-US" sz="3300" b="1" kern="1200" dirty="0">
              <a:solidFill>
                <a:schemeClr val="tx1"/>
              </a:solidFill>
            </a:rPr>
            <a:t>) </a:t>
          </a:r>
          <a:r>
            <a:rPr lang="mk-MK" sz="3300" b="1" kern="1200" dirty="0">
              <a:solidFill>
                <a:schemeClr val="tx1"/>
              </a:solidFill>
            </a:rPr>
            <a:t>Информации за претплатници</a:t>
          </a:r>
          <a:endParaRPr lang="en-US" sz="3300" b="1" kern="1200" dirty="0">
            <a:solidFill>
              <a:schemeClr val="tx1"/>
            </a:solidFill>
          </a:endParaRPr>
        </a:p>
      </dsp:txBody>
      <dsp:txXfrm>
        <a:off x="2860557" y="61738"/>
        <a:ext cx="5586665" cy="1185449"/>
      </dsp:txXfrm>
    </dsp:sp>
    <dsp:sp modelId="{EB798B99-5590-864A-A2C1-F553D99D3FAA}">
      <dsp:nvSpPr>
        <dsp:cNvPr id="0" name=""/>
        <dsp:cNvSpPr/>
      </dsp:nvSpPr>
      <dsp:spPr>
        <a:xfrm>
          <a:off x="2753806" y="1247188"/>
          <a:ext cx="569341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2860557" y="1306461"/>
          <a:ext cx="5586665" cy="1185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just" defTabSz="1466850">
            <a:lnSpc>
              <a:spcPct val="90000"/>
            </a:lnSpc>
            <a:spcBef>
              <a:spcPct val="0"/>
            </a:spcBef>
            <a:spcAft>
              <a:spcPct val="35000"/>
            </a:spcAft>
            <a:buNone/>
          </a:pPr>
          <a:r>
            <a:rPr lang="mk-MK" sz="3300" b="1" kern="1200" dirty="0">
              <a:solidFill>
                <a:schemeClr val="tx1"/>
              </a:solidFill>
            </a:rPr>
            <a:t>б</a:t>
          </a:r>
          <a:r>
            <a:rPr lang="en-US" sz="3300" b="1" kern="1200" dirty="0">
              <a:solidFill>
                <a:schemeClr val="tx1"/>
              </a:solidFill>
            </a:rPr>
            <a:t>) </a:t>
          </a:r>
          <a:r>
            <a:rPr lang="mk-MK" sz="3300" b="1" kern="1200" dirty="0">
              <a:solidFill>
                <a:schemeClr val="tx1"/>
              </a:solidFill>
            </a:rPr>
            <a:t>Складиран податочен сообраќај</a:t>
          </a:r>
          <a:endParaRPr lang="en-US" sz="3300" b="1" kern="1200" dirty="0">
            <a:solidFill>
              <a:schemeClr val="tx1"/>
            </a:solidFill>
          </a:endParaRPr>
        </a:p>
      </dsp:txBody>
      <dsp:txXfrm>
        <a:off x="2860557" y="1306461"/>
        <a:ext cx="5586665" cy="1185449"/>
      </dsp:txXfrm>
    </dsp:sp>
    <dsp:sp modelId="{1E88F2A9-FC8F-2A4F-ABF4-2C5837CA76E5}">
      <dsp:nvSpPr>
        <dsp:cNvPr id="0" name=""/>
        <dsp:cNvSpPr/>
      </dsp:nvSpPr>
      <dsp:spPr>
        <a:xfrm>
          <a:off x="2753806" y="2491911"/>
          <a:ext cx="569341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6A2C98-791A-4E50-8CB8-1914215BEA2D}">
      <dsp:nvSpPr>
        <dsp:cNvPr id="0" name=""/>
        <dsp:cNvSpPr/>
      </dsp:nvSpPr>
      <dsp:spPr>
        <a:xfrm>
          <a:off x="2860557" y="2551183"/>
          <a:ext cx="5586665" cy="1185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just" defTabSz="1466850">
            <a:lnSpc>
              <a:spcPct val="90000"/>
            </a:lnSpc>
            <a:spcBef>
              <a:spcPct val="0"/>
            </a:spcBef>
            <a:spcAft>
              <a:spcPct val="35000"/>
            </a:spcAft>
            <a:buNone/>
          </a:pPr>
          <a:r>
            <a:rPr lang="mk-MK" sz="3300" b="1" kern="1200" dirty="0">
              <a:solidFill>
                <a:srgbClr val="FF0000"/>
              </a:solidFill>
            </a:rPr>
            <a:t>в</a:t>
          </a:r>
          <a:r>
            <a:rPr lang="en-US" sz="3300" b="1" kern="1200" dirty="0">
              <a:solidFill>
                <a:srgbClr val="FF0000"/>
              </a:solidFill>
            </a:rPr>
            <a:t>) </a:t>
          </a:r>
          <a:r>
            <a:rPr lang="mk-MK" sz="3300" b="1" kern="1200" dirty="0">
              <a:solidFill>
                <a:srgbClr val="FF0000"/>
              </a:solidFill>
            </a:rPr>
            <a:t>Преземање на податочен сообраќај во реално време</a:t>
          </a:r>
          <a:endParaRPr lang="en-US" sz="3300" b="1" kern="1200" dirty="0">
            <a:solidFill>
              <a:srgbClr val="FF0000"/>
            </a:solidFill>
          </a:endParaRPr>
        </a:p>
      </dsp:txBody>
      <dsp:txXfrm>
        <a:off x="2860557" y="2551183"/>
        <a:ext cx="5586665" cy="1185449"/>
      </dsp:txXfrm>
    </dsp:sp>
    <dsp:sp modelId="{45167FBC-5EE3-4C8A-A94C-30BB5DE89AD6}">
      <dsp:nvSpPr>
        <dsp:cNvPr id="0" name=""/>
        <dsp:cNvSpPr/>
      </dsp:nvSpPr>
      <dsp:spPr>
        <a:xfrm>
          <a:off x="2753806" y="3736633"/>
          <a:ext cx="569341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EDE790-6650-4E13-B812-9DA3ABBAEB7C}">
      <dsp:nvSpPr>
        <dsp:cNvPr id="0" name=""/>
        <dsp:cNvSpPr/>
      </dsp:nvSpPr>
      <dsp:spPr>
        <a:xfrm>
          <a:off x="2867596" y="3795905"/>
          <a:ext cx="5586665" cy="1185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just" defTabSz="1466850">
            <a:lnSpc>
              <a:spcPct val="90000"/>
            </a:lnSpc>
            <a:spcBef>
              <a:spcPct val="0"/>
            </a:spcBef>
            <a:spcAft>
              <a:spcPct val="35000"/>
            </a:spcAft>
            <a:buNone/>
          </a:pPr>
          <a:r>
            <a:rPr lang="mk-MK" sz="3300" b="1" kern="1200" dirty="0"/>
            <a:t>г</a:t>
          </a:r>
          <a:r>
            <a:rPr lang="en-US" sz="3300" b="1" kern="1200" dirty="0"/>
            <a:t>) </a:t>
          </a:r>
          <a:r>
            <a:rPr lang="mk-MK" sz="3300" b="1" kern="1200" dirty="0"/>
            <a:t>Складирани содржински податоци</a:t>
          </a:r>
          <a:endParaRPr lang="en-US" sz="3300" b="1" kern="1200" dirty="0"/>
        </a:p>
      </dsp:txBody>
      <dsp:txXfrm>
        <a:off x="2867596" y="3795905"/>
        <a:ext cx="5586665" cy="1185449"/>
      </dsp:txXfrm>
    </dsp:sp>
    <dsp:sp modelId="{41DAB04F-B76E-41A3-BF92-19D36F058A9E}">
      <dsp:nvSpPr>
        <dsp:cNvPr id="0" name=""/>
        <dsp:cNvSpPr/>
      </dsp:nvSpPr>
      <dsp:spPr>
        <a:xfrm>
          <a:off x="2753806" y="4981355"/>
          <a:ext cx="569341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2466"/>
          <a:ext cx="876809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466"/>
          <a:ext cx="5627991" cy="5052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just" defTabSz="1511300">
            <a:lnSpc>
              <a:spcPct val="90000"/>
            </a:lnSpc>
            <a:spcBef>
              <a:spcPct val="0"/>
            </a:spcBef>
            <a:spcAft>
              <a:spcPct val="35000"/>
            </a:spcAft>
            <a:buNone/>
          </a:pPr>
          <a:r>
            <a:rPr lang="mk-MK" sz="3400" b="1" kern="1200" dirty="0">
              <a:solidFill>
                <a:schemeClr val="tx1"/>
              </a:solidFill>
            </a:rPr>
            <a:t>Сите глобални даватели на услуги бараат постоење на договор за заемна правна помош со една земја за да обезбедат податоци за таа земја во согласност со барање за итно откривање.</a:t>
          </a:r>
          <a:endParaRPr lang="en-US" sz="3400" b="1" kern="1200" dirty="0">
            <a:solidFill>
              <a:schemeClr val="tx1"/>
            </a:solidFill>
          </a:endParaRPr>
        </a:p>
      </dsp:txBody>
      <dsp:txXfrm>
        <a:off x="0" y="2466"/>
        <a:ext cx="5627991" cy="5052045"/>
      </dsp:txXfrm>
    </dsp:sp>
    <dsp:sp modelId="{5D9EDF3F-7B20-8E47-A431-F9F24450F874}">
      <dsp:nvSpPr>
        <dsp:cNvPr id="0" name=""/>
        <dsp:cNvSpPr/>
      </dsp:nvSpPr>
      <dsp:spPr>
        <a:xfrm>
          <a:off x="5686752" y="49982"/>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mk-MK" sz="4400" b="1" kern="1200" dirty="0">
              <a:solidFill>
                <a:schemeClr val="tx1"/>
              </a:solidFill>
            </a:rPr>
            <a:t>Точно</a:t>
          </a:r>
          <a:endParaRPr lang="en-US" sz="4400" b="1" kern="1200" dirty="0">
            <a:solidFill>
              <a:schemeClr val="tx1"/>
            </a:solidFill>
          </a:endParaRPr>
        </a:p>
      </dsp:txBody>
      <dsp:txXfrm>
        <a:off x="5686752" y="49982"/>
        <a:ext cx="3075148" cy="950329"/>
      </dsp:txXfrm>
    </dsp:sp>
    <dsp:sp modelId="{EB798B99-5590-864A-A2C1-F553D99D3FAA}">
      <dsp:nvSpPr>
        <dsp:cNvPr id="0" name=""/>
        <dsp:cNvSpPr/>
      </dsp:nvSpPr>
      <dsp:spPr>
        <a:xfrm>
          <a:off x="5627991" y="1000312"/>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5686752" y="1047828"/>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mk-MK" sz="4400" b="1" kern="1200" dirty="0">
              <a:solidFill>
                <a:srgbClr val="FF0000"/>
              </a:solidFill>
            </a:rPr>
            <a:t>Неточно</a:t>
          </a:r>
          <a:endParaRPr lang="en-US" sz="4400" b="1" kern="1200" dirty="0">
            <a:solidFill>
              <a:srgbClr val="FF0000"/>
            </a:solidFill>
          </a:endParaRPr>
        </a:p>
      </dsp:txBody>
      <dsp:txXfrm>
        <a:off x="5686752" y="1047828"/>
        <a:ext cx="3075148" cy="950329"/>
      </dsp:txXfrm>
    </dsp:sp>
    <dsp:sp modelId="{1E88F2A9-FC8F-2A4F-ABF4-2C5837CA76E5}">
      <dsp:nvSpPr>
        <dsp:cNvPr id="0" name=""/>
        <dsp:cNvSpPr/>
      </dsp:nvSpPr>
      <dsp:spPr>
        <a:xfrm>
          <a:off x="5627991" y="1998158"/>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6A2C98-791A-4E50-8CB8-1914215BEA2D}">
      <dsp:nvSpPr>
        <dsp:cNvPr id="0" name=""/>
        <dsp:cNvSpPr/>
      </dsp:nvSpPr>
      <dsp:spPr>
        <a:xfrm>
          <a:off x="5686752" y="2045674"/>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endParaRPr lang="en-US" sz="4400" b="1" kern="1200" dirty="0">
            <a:solidFill>
              <a:schemeClr val="tx1"/>
            </a:solidFill>
          </a:endParaRPr>
        </a:p>
      </dsp:txBody>
      <dsp:txXfrm>
        <a:off x="5686752" y="2045674"/>
        <a:ext cx="3075148" cy="950329"/>
      </dsp:txXfrm>
    </dsp:sp>
    <dsp:sp modelId="{45167FBC-5EE3-4C8A-A94C-30BB5DE89AD6}">
      <dsp:nvSpPr>
        <dsp:cNvPr id="0" name=""/>
        <dsp:cNvSpPr/>
      </dsp:nvSpPr>
      <dsp:spPr>
        <a:xfrm>
          <a:off x="5627991" y="2996004"/>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EDE790-6650-4E13-B812-9DA3ABBAEB7C}">
      <dsp:nvSpPr>
        <dsp:cNvPr id="0" name=""/>
        <dsp:cNvSpPr/>
      </dsp:nvSpPr>
      <dsp:spPr>
        <a:xfrm>
          <a:off x="5692946" y="3043520"/>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endParaRPr lang="en-US" sz="4400" b="1" kern="1200" dirty="0">
            <a:solidFill>
              <a:schemeClr val="tx1"/>
            </a:solidFill>
          </a:endParaRPr>
        </a:p>
      </dsp:txBody>
      <dsp:txXfrm>
        <a:off x="5692946" y="3043520"/>
        <a:ext cx="3075148" cy="950329"/>
      </dsp:txXfrm>
    </dsp:sp>
    <dsp:sp modelId="{41DAB04F-B76E-41A3-BF92-19D36F058A9E}">
      <dsp:nvSpPr>
        <dsp:cNvPr id="0" name=""/>
        <dsp:cNvSpPr/>
      </dsp:nvSpPr>
      <dsp:spPr>
        <a:xfrm>
          <a:off x="5627991" y="3993850"/>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817E14-DB1F-4D8F-A68A-7A628C5AB32E}">
      <dsp:nvSpPr>
        <dsp:cNvPr id="0" name=""/>
        <dsp:cNvSpPr/>
      </dsp:nvSpPr>
      <dsp:spPr>
        <a:xfrm>
          <a:off x="5686752" y="4041366"/>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endParaRPr lang="en-US" sz="4400" b="1" kern="1200" dirty="0">
            <a:solidFill>
              <a:schemeClr val="tx1"/>
            </a:solidFill>
          </a:endParaRPr>
        </a:p>
      </dsp:txBody>
      <dsp:txXfrm>
        <a:off x="5686752" y="4041366"/>
        <a:ext cx="3075148" cy="950329"/>
      </dsp:txXfrm>
    </dsp:sp>
    <dsp:sp modelId="{9B1E8AEA-2A8D-4500-8486-4DCED5C7B4CD}">
      <dsp:nvSpPr>
        <dsp:cNvPr id="0" name=""/>
        <dsp:cNvSpPr/>
      </dsp:nvSpPr>
      <dsp:spPr>
        <a:xfrm>
          <a:off x="5627991" y="4991696"/>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2466"/>
          <a:ext cx="8454262"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466"/>
          <a:ext cx="2753806" cy="5052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mk-MK" sz="2800" b="1" kern="1200" dirty="0"/>
            <a:t>Според член 18, кои податоци не можат да се нарачаат од даватели на услуги во приватниот сектор кои нудат услуги во вашата земја?</a:t>
          </a:r>
          <a:endParaRPr lang="en-US" sz="2800" b="1" kern="1200" dirty="0"/>
        </a:p>
      </dsp:txBody>
      <dsp:txXfrm>
        <a:off x="0" y="2466"/>
        <a:ext cx="2753806" cy="5052045"/>
      </dsp:txXfrm>
    </dsp:sp>
    <dsp:sp modelId="{5D9EDF3F-7B20-8E47-A431-F9F24450F874}">
      <dsp:nvSpPr>
        <dsp:cNvPr id="0" name=""/>
        <dsp:cNvSpPr/>
      </dsp:nvSpPr>
      <dsp:spPr>
        <a:xfrm>
          <a:off x="2860557" y="61738"/>
          <a:ext cx="5586665" cy="1185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just" defTabSz="1289050">
            <a:lnSpc>
              <a:spcPct val="90000"/>
            </a:lnSpc>
            <a:spcBef>
              <a:spcPct val="0"/>
            </a:spcBef>
            <a:spcAft>
              <a:spcPct val="35000"/>
            </a:spcAft>
            <a:buNone/>
          </a:pPr>
          <a:r>
            <a:rPr lang="mk-MK" sz="2900" b="1" kern="1200" dirty="0">
              <a:solidFill>
                <a:schemeClr val="tx1"/>
              </a:solidFill>
            </a:rPr>
            <a:t>а</a:t>
          </a:r>
          <a:r>
            <a:rPr lang="en-US" sz="2900" b="1" kern="1200" dirty="0">
              <a:solidFill>
                <a:schemeClr val="tx1"/>
              </a:solidFill>
            </a:rPr>
            <a:t>) </a:t>
          </a:r>
          <a:r>
            <a:rPr lang="mk-MK" sz="2900" b="1" kern="1200" dirty="0">
              <a:solidFill>
                <a:schemeClr val="tx1"/>
              </a:solidFill>
            </a:rPr>
            <a:t>информации за претплатници од странски давател на услуги</a:t>
          </a:r>
          <a:endParaRPr lang="en-US" sz="2900" b="1" kern="1200" dirty="0">
            <a:solidFill>
              <a:schemeClr val="tx1"/>
            </a:solidFill>
          </a:endParaRPr>
        </a:p>
      </dsp:txBody>
      <dsp:txXfrm>
        <a:off x="2860557" y="61738"/>
        <a:ext cx="5586665" cy="1185449"/>
      </dsp:txXfrm>
    </dsp:sp>
    <dsp:sp modelId="{EB798B99-5590-864A-A2C1-F553D99D3FAA}">
      <dsp:nvSpPr>
        <dsp:cNvPr id="0" name=""/>
        <dsp:cNvSpPr/>
      </dsp:nvSpPr>
      <dsp:spPr>
        <a:xfrm>
          <a:off x="2753806" y="1247188"/>
          <a:ext cx="569341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2860557" y="1306461"/>
          <a:ext cx="5586665" cy="1185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just" defTabSz="1289050">
            <a:lnSpc>
              <a:spcPct val="90000"/>
            </a:lnSpc>
            <a:spcBef>
              <a:spcPct val="0"/>
            </a:spcBef>
            <a:spcAft>
              <a:spcPct val="35000"/>
            </a:spcAft>
            <a:buNone/>
          </a:pPr>
          <a:r>
            <a:rPr lang="mk-MK" sz="2900" b="1" kern="1200" dirty="0">
              <a:solidFill>
                <a:srgbClr val="FF0000"/>
              </a:solidFill>
            </a:rPr>
            <a:t>б</a:t>
          </a:r>
          <a:r>
            <a:rPr lang="en-US" sz="2900" b="1" kern="1200" dirty="0">
              <a:solidFill>
                <a:srgbClr val="FF0000"/>
              </a:solidFill>
            </a:rPr>
            <a:t>) </a:t>
          </a:r>
          <a:r>
            <a:rPr lang="mk-MK" sz="2900" b="1" kern="1200" dirty="0">
              <a:solidFill>
                <a:srgbClr val="FF0000"/>
              </a:solidFill>
            </a:rPr>
            <a:t>податочен сообраќај од странски давател на услуги</a:t>
          </a:r>
          <a:endParaRPr lang="en-US" sz="2900" b="1" kern="1200" dirty="0">
            <a:solidFill>
              <a:srgbClr val="FF0000"/>
            </a:solidFill>
          </a:endParaRPr>
        </a:p>
      </dsp:txBody>
      <dsp:txXfrm>
        <a:off x="2860557" y="1306461"/>
        <a:ext cx="5586665" cy="1185449"/>
      </dsp:txXfrm>
    </dsp:sp>
    <dsp:sp modelId="{1E88F2A9-FC8F-2A4F-ABF4-2C5837CA76E5}">
      <dsp:nvSpPr>
        <dsp:cNvPr id="0" name=""/>
        <dsp:cNvSpPr/>
      </dsp:nvSpPr>
      <dsp:spPr>
        <a:xfrm>
          <a:off x="2753806" y="2491911"/>
          <a:ext cx="569341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6A2C98-791A-4E50-8CB8-1914215BEA2D}">
      <dsp:nvSpPr>
        <dsp:cNvPr id="0" name=""/>
        <dsp:cNvSpPr/>
      </dsp:nvSpPr>
      <dsp:spPr>
        <a:xfrm>
          <a:off x="2860557" y="2551183"/>
          <a:ext cx="5586665" cy="1185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just" defTabSz="1289050">
            <a:lnSpc>
              <a:spcPct val="90000"/>
            </a:lnSpc>
            <a:spcBef>
              <a:spcPct val="0"/>
            </a:spcBef>
            <a:spcAft>
              <a:spcPct val="35000"/>
            </a:spcAft>
            <a:buNone/>
          </a:pPr>
          <a:r>
            <a:rPr lang="mk-MK" sz="2900" b="1" kern="1200" dirty="0"/>
            <a:t>в</a:t>
          </a:r>
          <a:r>
            <a:rPr lang="en-US" sz="2900" b="1" kern="1200" dirty="0"/>
            <a:t>) </a:t>
          </a:r>
          <a:r>
            <a:rPr lang="mk-MK" sz="2900" b="1" kern="1200" dirty="0"/>
            <a:t>информации за претплатници од локален давател на услуги</a:t>
          </a:r>
          <a:endParaRPr lang="en-US" sz="2900" b="1" kern="1200" dirty="0"/>
        </a:p>
      </dsp:txBody>
      <dsp:txXfrm>
        <a:off x="2860557" y="2551183"/>
        <a:ext cx="5586665" cy="1185449"/>
      </dsp:txXfrm>
    </dsp:sp>
    <dsp:sp modelId="{45167FBC-5EE3-4C8A-A94C-30BB5DE89AD6}">
      <dsp:nvSpPr>
        <dsp:cNvPr id="0" name=""/>
        <dsp:cNvSpPr/>
      </dsp:nvSpPr>
      <dsp:spPr>
        <a:xfrm>
          <a:off x="2753806" y="3736633"/>
          <a:ext cx="569341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EDE790-6650-4E13-B812-9DA3ABBAEB7C}">
      <dsp:nvSpPr>
        <dsp:cNvPr id="0" name=""/>
        <dsp:cNvSpPr/>
      </dsp:nvSpPr>
      <dsp:spPr>
        <a:xfrm>
          <a:off x="2867596" y="3795905"/>
          <a:ext cx="5586665" cy="1185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just" defTabSz="1289050">
            <a:lnSpc>
              <a:spcPct val="90000"/>
            </a:lnSpc>
            <a:spcBef>
              <a:spcPct val="0"/>
            </a:spcBef>
            <a:spcAft>
              <a:spcPct val="35000"/>
            </a:spcAft>
            <a:buNone/>
          </a:pPr>
          <a:r>
            <a:rPr lang="mk-MK" sz="2900" b="1" kern="1200" dirty="0"/>
            <a:t>г</a:t>
          </a:r>
          <a:r>
            <a:rPr lang="en-US" sz="2900" b="1" kern="1200" dirty="0"/>
            <a:t>) </a:t>
          </a:r>
          <a:r>
            <a:rPr lang="mk-MK" sz="2900" b="1" kern="1200" dirty="0"/>
            <a:t>податочен сообраќај од локален давател на услуги</a:t>
          </a:r>
          <a:endParaRPr lang="en-US" sz="2900" b="1" kern="1200" dirty="0"/>
        </a:p>
      </dsp:txBody>
      <dsp:txXfrm>
        <a:off x="2867596" y="3795905"/>
        <a:ext cx="5586665" cy="1185449"/>
      </dsp:txXfrm>
    </dsp:sp>
    <dsp:sp modelId="{41DAB04F-B76E-41A3-BF92-19D36F058A9E}">
      <dsp:nvSpPr>
        <dsp:cNvPr id="0" name=""/>
        <dsp:cNvSpPr/>
      </dsp:nvSpPr>
      <dsp:spPr>
        <a:xfrm>
          <a:off x="2753806" y="4981355"/>
          <a:ext cx="569341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2466"/>
          <a:ext cx="876809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466"/>
          <a:ext cx="5627991" cy="5052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mk-MK" sz="3400" b="1" kern="1200" dirty="0">
              <a:solidFill>
                <a:schemeClr val="tx1"/>
              </a:solidFill>
            </a:rPr>
            <a:t>Поверојатно е дека глобалните даватели на услуги доброволно ќе откријат податоци на земјите кои се членки на Конвенцијата од Будимпешта.</a:t>
          </a:r>
          <a:endParaRPr lang="en-US" sz="3400" b="1" kern="1200" dirty="0">
            <a:solidFill>
              <a:schemeClr val="tx1"/>
            </a:solidFill>
          </a:endParaRPr>
        </a:p>
      </dsp:txBody>
      <dsp:txXfrm>
        <a:off x="0" y="2466"/>
        <a:ext cx="5627991" cy="5052045"/>
      </dsp:txXfrm>
    </dsp:sp>
    <dsp:sp modelId="{5D9EDF3F-7B20-8E47-A431-F9F24450F874}">
      <dsp:nvSpPr>
        <dsp:cNvPr id="0" name=""/>
        <dsp:cNvSpPr/>
      </dsp:nvSpPr>
      <dsp:spPr>
        <a:xfrm>
          <a:off x="5686752" y="49982"/>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mk-MK" sz="4400" b="1" kern="1200" dirty="0">
              <a:solidFill>
                <a:schemeClr val="tx1"/>
              </a:solidFill>
            </a:rPr>
            <a:t>Точно</a:t>
          </a:r>
          <a:r>
            <a:rPr lang="en-US" sz="4400" b="1" kern="1200" dirty="0">
              <a:solidFill>
                <a:schemeClr val="tx1"/>
              </a:solidFill>
            </a:rPr>
            <a:t> </a:t>
          </a:r>
        </a:p>
      </dsp:txBody>
      <dsp:txXfrm>
        <a:off x="5686752" y="49982"/>
        <a:ext cx="3075148" cy="950329"/>
      </dsp:txXfrm>
    </dsp:sp>
    <dsp:sp modelId="{EB798B99-5590-864A-A2C1-F553D99D3FAA}">
      <dsp:nvSpPr>
        <dsp:cNvPr id="0" name=""/>
        <dsp:cNvSpPr/>
      </dsp:nvSpPr>
      <dsp:spPr>
        <a:xfrm>
          <a:off x="5627991" y="1000312"/>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5686752" y="1047828"/>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mk-MK" sz="4400" b="1" kern="1200" dirty="0">
              <a:solidFill>
                <a:schemeClr val="tx1"/>
              </a:solidFill>
            </a:rPr>
            <a:t>Неточно</a:t>
          </a:r>
          <a:endParaRPr lang="en-US" sz="4400" b="1" kern="1200" dirty="0">
            <a:solidFill>
              <a:schemeClr val="tx1"/>
            </a:solidFill>
          </a:endParaRPr>
        </a:p>
      </dsp:txBody>
      <dsp:txXfrm>
        <a:off x="5686752" y="1047828"/>
        <a:ext cx="3075148" cy="950329"/>
      </dsp:txXfrm>
    </dsp:sp>
    <dsp:sp modelId="{1E88F2A9-FC8F-2A4F-ABF4-2C5837CA76E5}">
      <dsp:nvSpPr>
        <dsp:cNvPr id="0" name=""/>
        <dsp:cNvSpPr/>
      </dsp:nvSpPr>
      <dsp:spPr>
        <a:xfrm>
          <a:off x="5627991" y="1998158"/>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6A2C98-791A-4E50-8CB8-1914215BEA2D}">
      <dsp:nvSpPr>
        <dsp:cNvPr id="0" name=""/>
        <dsp:cNvSpPr/>
      </dsp:nvSpPr>
      <dsp:spPr>
        <a:xfrm>
          <a:off x="5686752" y="2045674"/>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endParaRPr lang="en-US" sz="4400" b="1" kern="1200" dirty="0">
            <a:solidFill>
              <a:schemeClr val="tx1"/>
            </a:solidFill>
          </a:endParaRPr>
        </a:p>
      </dsp:txBody>
      <dsp:txXfrm>
        <a:off x="5686752" y="2045674"/>
        <a:ext cx="3075148" cy="950329"/>
      </dsp:txXfrm>
    </dsp:sp>
    <dsp:sp modelId="{45167FBC-5EE3-4C8A-A94C-30BB5DE89AD6}">
      <dsp:nvSpPr>
        <dsp:cNvPr id="0" name=""/>
        <dsp:cNvSpPr/>
      </dsp:nvSpPr>
      <dsp:spPr>
        <a:xfrm>
          <a:off x="5627991" y="2996004"/>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EDE790-6650-4E13-B812-9DA3ABBAEB7C}">
      <dsp:nvSpPr>
        <dsp:cNvPr id="0" name=""/>
        <dsp:cNvSpPr/>
      </dsp:nvSpPr>
      <dsp:spPr>
        <a:xfrm>
          <a:off x="5692946" y="3043520"/>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endParaRPr lang="en-US" sz="4400" b="1" kern="1200" dirty="0">
            <a:solidFill>
              <a:schemeClr val="tx1"/>
            </a:solidFill>
          </a:endParaRPr>
        </a:p>
      </dsp:txBody>
      <dsp:txXfrm>
        <a:off x="5692946" y="3043520"/>
        <a:ext cx="3075148" cy="950329"/>
      </dsp:txXfrm>
    </dsp:sp>
    <dsp:sp modelId="{41DAB04F-B76E-41A3-BF92-19D36F058A9E}">
      <dsp:nvSpPr>
        <dsp:cNvPr id="0" name=""/>
        <dsp:cNvSpPr/>
      </dsp:nvSpPr>
      <dsp:spPr>
        <a:xfrm>
          <a:off x="5627991" y="3993850"/>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817E14-DB1F-4D8F-A68A-7A628C5AB32E}">
      <dsp:nvSpPr>
        <dsp:cNvPr id="0" name=""/>
        <dsp:cNvSpPr/>
      </dsp:nvSpPr>
      <dsp:spPr>
        <a:xfrm>
          <a:off x="5686752" y="4041366"/>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endParaRPr lang="en-US" sz="4400" b="1" kern="1200" dirty="0">
            <a:solidFill>
              <a:schemeClr val="tx1"/>
            </a:solidFill>
          </a:endParaRPr>
        </a:p>
      </dsp:txBody>
      <dsp:txXfrm>
        <a:off x="5686752" y="4041366"/>
        <a:ext cx="3075148" cy="950329"/>
      </dsp:txXfrm>
    </dsp:sp>
    <dsp:sp modelId="{9B1E8AEA-2A8D-4500-8486-4DCED5C7B4CD}">
      <dsp:nvSpPr>
        <dsp:cNvPr id="0" name=""/>
        <dsp:cNvSpPr/>
      </dsp:nvSpPr>
      <dsp:spPr>
        <a:xfrm>
          <a:off x="5627991" y="4991696"/>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2466"/>
          <a:ext cx="876809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466"/>
          <a:ext cx="5627991" cy="5052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mk-MK" sz="3400" b="1" kern="1200" dirty="0">
              <a:solidFill>
                <a:schemeClr val="tx1"/>
              </a:solidFill>
            </a:rPr>
            <a:t>Поверојатно е дека глобалните даватели на услуги доброволно ќе откријат податоци на земјите кои се членки на Конвенцијата од Будимпешта.</a:t>
          </a:r>
          <a:endParaRPr lang="en-US" sz="3400" b="1" kern="1200" dirty="0">
            <a:solidFill>
              <a:schemeClr val="tx1"/>
            </a:solidFill>
          </a:endParaRPr>
        </a:p>
      </dsp:txBody>
      <dsp:txXfrm>
        <a:off x="0" y="2466"/>
        <a:ext cx="5627991" cy="5052045"/>
      </dsp:txXfrm>
    </dsp:sp>
    <dsp:sp modelId="{5D9EDF3F-7B20-8E47-A431-F9F24450F874}">
      <dsp:nvSpPr>
        <dsp:cNvPr id="0" name=""/>
        <dsp:cNvSpPr/>
      </dsp:nvSpPr>
      <dsp:spPr>
        <a:xfrm>
          <a:off x="5686752" y="49982"/>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mk-MK" sz="4400" b="1" kern="1200" dirty="0">
              <a:solidFill>
                <a:srgbClr val="FF0000"/>
              </a:solidFill>
            </a:rPr>
            <a:t>Точно</a:t>
          </a:r>
          <a:endParaRPr lang="en-US" sz="4400" b="1" kern="1200" dirty="0">
            <a:solidFill>
              <a:srgbClr val="FF0000"/>
            </a:solidFill>
          </a:endParaRPr>
        </a:p>
      </dsp:txBody>
      <dsp:txXfrm>
        <a:off x="5686752" y="49982"/>
        <a:ext cx="3075148" cy="950329"/>
      </dsp:txXfrm>
    </dsp:sp>
    <dsp:sp modelId="{EB798B99-5590-864A-A2C1-F553D99D3FAA}">
      <dsp:nvSpPr>
        <dsp:cNvPr id="0" name=""/>
        <dsp:cNvSpPr/>
      </dsp:nvSpPr>
      <dsp:spPr>
        <a:xfrm>
          <a:off x="5627991" y="1000312"/>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5686752" y="1047828"/>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mk-MK" sz="4400" b="1" kern="1200" dirty="0">
              <a:solidFill>
                <a:schemeClr val="tx1"/>
              </a:solidFill>
            </a:rPr>
            <a:t>Неточно</a:t>
          </a:r>
          <a:endParaRPr lang="en-US" sz="4400" b="1" kern="1200" dirty="0">
            <a:solidFill>
              <a:schemeClr val="tx1"/>
            </a:solidFill>
          </a:endParaRPr>
        </a:p>
      </dsp:txBody>
      <dsp:txXfrm>
        <a:off x="5686752" y="1047828"/>
        <a:ext cx="3075148" cy="950329"/>
      </dsp:txXfrm>
    </dsp:sp>
    <dsp:sp modelId="{1E88F2A9-FC8F-2A4F-ABF4-2C5837CA76E5}">
      <dsp:nvSpPr>
        <dsp:cNvPr id="0" name=""/>
        <dsp:cNvSpPr/>
      </dsp:nvSpPr>
      <dsp:spPr>
        <a:xfrm>
          <a:off x="5627991" y="1998158"/>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6A2C98-791A-4E50-8CB8-1914215BEA2D}">
      <dsp:nvSpPr>
        <dsp:cNvPr id="0" name=""/>
        <dsp:cNvSpPr/>
      </dsp:nvSpPr>
      <dsp:spPr>
        <a:xfrm>
          <a:off x="5686752" y="2045674"/>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endParaRPr lang="en-US" sz="4400" b="1" kern="1200" dirty="0">
            <a:solidFill>
              <a:schemeClr val="tx1"/>
            </a:solidFill>
          </a:endParaRPr>
        </a:p>
      </dsp:txBody>
      <dsp:txXfrm>
        <a:off x="5686752" y="2045674"/>
        <a:ext cx="3075148" cy="950329"/>
      </dsp:txXfrm>
    </dsp:sp>
    <dsp:sp modelId="{45167FBC-5EE3-4C8A-A94C-30BB5DE89AD6}">
      <dsp:nvSpPr>
        <dsp:cNvPr id="0" name=""/>
        <dsp:cNvSpPr/>
      </dsp:nvSpPr>
      <dsp:spPr>
        <a:xfrm>
          <a:off x="5627991" y="2996004"/>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EDE790-6650-4E13-B812-9DA3ABBAEB7C}">
      <dsp:nvSpPr>
        <dsp:cNvPr id="0" name=""/>
        <dsp:cNvSpPr/>
      </dsp:nvSpPr>
      <dsp:spPr>
        <a:xfrm>
          <a:off x="5692946" y="3043520"/>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endParaRPr lang="en-US" sz="4400" b="1" kern="1200" dirty="0">
            <a:solidFill>
              <a:schemeClr val="tx1"/>
            </a:solidFill>
          </a:endParaRPr>
        </a:p>
      </dsp:txBody>
      <dsp:txXfrm>
        <a:off x="5692946" y="3043520"/>
        <a:ext cx="3075148" cy="950329"/>
      </dsp:txXfrm>
    </dsp:sp>
    <dsp:sp modelId="{41DAB04F-B76E-41A3-BF92-19D36F058A9E}">
      <dsp:nvSpPr>
        <dsp:cNvPr id="0" name=""/>
        <dsp:cNvSpPr/>
      </dsp:nvSpPr>
      <dsp:spPr>
        <a:xfrm>
          <a:off x="5627991" y="3993850"/>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817E14-DB1F-4D8F-A68A-7A628C5AB32E}">
      <dsp:nvSpPr>
        <dsp:cNvPr id="0" name=""/>
        <dsp:cNvSpPr/>
      </dsp:nvSpPr>
      <dsp:spPr>
        <a:xfrm>
          <a:off x="5686752" y="4041366"/>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endParaRPr lang="en-US" sz="4400" b="1" kern="1200" dirty="0">
            <a:solidFill>
              <a:schemeClr val="tx1"/>
            </a:solidFill>
          </a:endParaRPr>
        </a:p>
      </dsp:txBody>
      <dsp:txXfrm>
        <a:off x="5686752" y="4041366"/>
        <a:ext cx="3075148" cy="950329"/>
      </dsp:txXfrm>
    </dsp:sp>
    <dsp:sp modelId="{9B1E8AEA-2A8D-4500-8486-4DCED5C7B4CD}">
      <dsp:nvSpPr>
        <dsp:cNvPr id="0" name=""/>
        <dsp:cNvSpPr/>
      </dsp:nvSpPr>
      <dsp:spPr>
        <a:xfrm>
          <a:off x="5627991" y="4991696"/>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pitchFamily="34" charset="0"/>
              </a:defRPr>
            </a:lvl1pPr>
          </a:lstStyle>
          <a:p>
            <a:pPr>
              <a:defRPr/>
            </a:pPr>
            <a:fld id="{C1B3EDF1-F18A-45C1-B6F1-897AB80CF26C}" type="datetime1">
              <a:rPr lang="en-US"/>
              <a:pPr>
                <a:defRPr/>
              </a:pPr>
              <a:t>5/5/2021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pitchFamily="34" charset="0"/>
              </a:defRPr>
            </a:lvl1pPr>
          </a:lstStyle>
          <a:p>
            <a:pPr>
              <a:defRPr/>
            </a:pPr>
            <a:fld id="{26CF4C01-59D1-40AC-ABAA-0AE036E9F18B}" type="slidenum">
              <a:rPr lang="en-US"/>
              <a:pPr>
                <a:defRPr/>
              </a:pPr>
              <a:t>‹#›</a:t>
            </a:fld>
            <a:endParaRPr lang="en-US"/>
          </a:p>
        </p:txBody>
      </p:sp>
    </p:spTree>
    <p:extLst>
      <p:ext uri="{BB962C8B-B14F-4D97-AF65-F5344CB8AC3E}">
        <p14:creationId xmlns:p14="http://schemas.microsoft.com/office/powerpoint/2010/main" val="102870491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pitchFamily="-65"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k-MK" sz="1200" dirty="0"/>
              <a:t>Оваа сесија е поделена на 6 дела</a:t>
            </a:r>
            <a:r>
              <a:rPr lang="en-GB" sz="1200" dirty="0"/>
              <a:t>.</a:t>
            </a:r>
          </a:p>
          <a:p>
            <a:r>
              <a:rPr lang="mk-MK" sz="1200" dirty="0"/>
              <a:t>Првиот дел на сесијата ќе ги разгледа клучните дефиниции. </a:t>
            </a:r>
          </a:p>
          <a:p>
            <a:r>
              <a:rPr lang="ru-RU" dirty="0"/>
              <a:t>Вториот дел од сесијата ќе ја разгледа соработката со домашните даватели на услуги.</a:t>
            </a:r>
          </a:p>
          <a:p>
            <a:r>
              <a:rPr lang="ru-RU" dirty="0"/>
              <a:t>Третиот дел од сесијата ќе ја разгледа соработка со странски даватели на услуги за обезбедување податоци.</a:t>
            </a:r>
          </a:p>
          <a:p>
            <a:r>
              <a:rPr lang="ru-RU" dirty="0"/>
              <a:t>Четвртиот дел од сесијата ќе даде преглед на соработката со странски даватели на услуги за нелегално отстранување на содржината.</a:t>
            </a:r>
          </a:p>
          <a:p>
            <a:r>
              <a:rPr lang="ru-RU" dirty="0"/>
              <a:t>Петтиот дел од сесијата има студија на случај.</a:t>
            </a:r>
          </a:p>
          <a:p>
            <a:r>
              <a:rPr lang="ru-RU" dirty="0"/>
              <a:t>Шестиот дел од сесијата ќе ги резимира целите на сесијата.</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a:t>
            </a:fld>
            <a:endParaRPr lang="en-US"/>
          </a:p>
        </p:txBody>
      </p:sp>
    </p:spTree>
    <p:extLst>
      <p:ext uri="{BB962C8B-B14F-4D97-AF65-F5344CB8AC3E}">
        <p14:creationId xmlns:p14="http://schemas.microsoft.com/office/powerpoint/2010/main" val="14079049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sz="1200" b="0" i="0" kern="1200" dirty="0">
                <a:solidFill>
                  <a:schemeClr val="tx1"/>
                </a:solidFill>
                <a:effectLst/>
                <a:latin typeface="+mn-lt"/>
                <a:ea typeface="ＭＳ Ｐゴシック" pitchFamily="-65" charset="-128"/>
                <a:cs typeface="ＭＳ Ｐゴシック" pitchFamily="-65" charset="-128"/>
              </a:rPr>
              <a:t>Вториот дел ќе даде преглед како да соработуваме со домашните даватели на услуги - т.е. како да соработуваме со даватели на услуги кои имаат легално присуство во рамки на судската надлежност што бара соработка.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11</a:t>
            </a:fld>
            <a:endParaRPr lang="en-US"/>
          </a:p>
        </p:txBody>
      </p:sp>
    </p:spTree>
    <p:extLst>
      <p:ext uri="{BB962C8B-B14F-4D97-AF65-F5344CB8AC3E}">
        <p14:creationId xmlns:p14="http://schemas.microsoft.com/office/powerpoint/2010/main" val="3052163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ru-RU" dirty="0"/>
              <a:t>Овој слајд опишува како локалните органи можат да соработуваат со домашните даватели на услуги. Ова може да се реализира преку примена на одредбите за процесно право утврдени во согласност со Поглавје II, Оддел 2 од Конвенцијата од Будимпешта, имено</a:t>
            </a:r>
            <a:r>
              <a:rPr lang="en-US" dirty="0"/>
              <a:t>: </a:t>
            </a:r>
          </a:p>
          <a:p>
            <a:pPr marL="800100" lvl="1" indent="-342900">
              <a:buFont typeface="Wingdings" pitchFamily="2" charset="2"/>
              <a:buChar char="Ø"/>
            </a:pPr>
            <a:r>
              <a:rPr lang="mk-MK" sz="2200" dirty="0"/>
              <a:t>експедитивно зачувување на складираните податочен сообраќај</a:t>
            </a:r>
            <a:endParaRPr lang="mk-MK" sz="2200" baseline="0" dirty="0"/>
          </a:p>
          <a:p>
            <a:pPr marL="800100" lvl="1" indent="-342900">
              <a:buFont typeface="Wingdings" pitchFamily="2" charset="2"/>
              <a:buChar char="Ø"/>
            </a:pPr>
            <a:r>
              <a:rPr lang="mk-MK" sz="2200" dirty="0"/>
              <a:t>експедитивно зачувување и делумно откривање на податочен сообраќај</a:t>
            </a:r>
          </a:p>
          <a:p>
            <a:pPr marL="800100" lvl="1" indent="-342900">
              <a:buFont typeface="Wingdings" pitchFamily="2" charset="2"/>
              <a:buChar char="Ø"/>
            </a:pPr>
            <a:r>
              <a:rPr lang="mk-MK" sz="2200" dirty="0"/>
              <a:t>налог за генерирање информации</a:t>
            </a:r>
          </a:p>
          <a:p>
            <a:pPr marL="800100" lvl="1" indent="-342900">
              <a:buFont typeface="Wingdings" pitchFamily="2" charset="2"/>
              <a:buChar char="Ø"/>
            </a:pPr>
            <a:r>
              <a:rPr lang="mk-MK" sz="2200" dirty="0"/>
              <a:t>претрес и заплена</a:t>
            </a:r>
          </a:p>
          <a:p>
            <a:pPr marL="800100" lvl="1" indent="-342900">
              <a:buFont typeface="Wingdings" pitchFamily="2" charset="2"/>
              <a:buChar char="Ø"/>
            </a:pPr>
            <a:r>
              <a:rPr lang="mk-MK" sz="2200" dirty="0"/>
              <a:t>преземање</a:t>
            </a:r>
            <a:r>
              <a:rPr lang="mk-MK" sz="2200" baseline="0" dirty="0"/>
              <a:t> на податочен сообраќај во реално време</a:t>
            </a:r>
          </a:p>
          <a:p>
            <a:pPr marL="800100" lvl="1" indent="-342900">
              <a:buFont typeface="Wingdings" pitchFamily="2" charset="2"/>
              <a:buChar char="Ø"/>
            </a:pPr>
            <a:r>
              <a:rPr lang="mk-MK" sz="2200" baseline="0" dirty="0"/>
              <a:t>следење на содржински податоци</a:t>
            </a:r>
            <a:endParaRPr lang="en-GB" sz="2200" dirty="0"/>
          </a:p>
          <a:p>
            <a:pPr marL="800100" lvl="1" indent="-342900" algn="just">
              <a:buFont typeface="Wingdings" pitchFamily="2" charset="2"/>
              <a:buChar char="Ø"/>
            </a:pPr>
            <a:endParaRPr lang="en-GB" sz="2200" dirty="0"/>
          </a:p>
          <a:p>
            <a:r>
              <a:rPr lang="ru-RU" dirty="0"/>
              <a:t>Обучувачот треба да објасни дека опсегот на секое овластување е различен - и додека некои се голем товар за давателите на услуги, налозите за генерирање информации се претпочитан метод за соработка за давателите на услуги. Додека давателите на услуги честопати сакаат да соработуваат доброволно, тие бараат правно покритие бидејќи имаат законски и договорни обврски да ја чуваат приватноста на информациите за претплатниците што ги поседуваат. Налозите за генерирање информации обезбедуваат такво правно покритие и овозможуваат приватниот сектор да соработува со соодветна правна основа.</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12</a:t>
            </a:fld>
            <a:endParaRPr lang="en-US"/>
          </a:p>
        </p:txBody>
      </p:sp>
    </p:spTree>
    <p:extLst>
      <p:ext uri="{BB962C8B-B14F-4D97-AF65-F5344CB8AC3E}">
        <p14:creationId xmlns:p14="http://schemas.microsoft.com/office/powerpoint/2010/main" val="29316729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b="0" dirty="0"/>
              <a:t>Левата страна од слајдот го прикажува текстот на член 18 од Конвенцијата во Будимпешта каде што е нагласен еден елемент („лице кое се наоѓа на нејзина</a:t>
            </a:r>
            <a:r>
              <a:rPr lang="ru-RU" b="0" baseline="0" dirty="0"/>
              <a:t> територија</a:t>
            </a:r>
            <a:r>
              <a:rPr lang="ru-RU" b="0" dirty="0"/>
              <a:t>“). </a:t>
            </a:r>
          </a:p>
          <a:p>
            <a:endParaRPr lang="ru-RU" b="0" dirty="0"/>
          </a:p>
          <a:p>
            <a:r>
              <a:rPr lang="ru-RU" b="0" dirty="0"/>
              <a:t>Десната страна на слајдот дава објаснување за нагласениот елемент.</a:t>
            </a:r>
          </a:p>
          <a:p>
            <a:endParaRPr lang="en-US" baseline="0" dirty="0"/>
          </a:p>
          <a:p>
            <a:pPr rtl="0"/>
            <a:r>
              <a:rPr lang="ru-RU" sz="1200" b="0" i="0" kern="1200" dirty="0">
                <a:solidFill>
                  <a:schemeClr val="tx1"/>
                </a:solidFill>
                <a:effectLst/>
                <a:latin typeface="+mn-lt"/>
                <a:ea typeface="ＭＳ Ｐゴシック" pitchFamily="-65" charset="-128"/>
                <a:cs typeface="ＭＳ Ｐゴシック" pitchFamily="-65" charset="-128"/>
              </a:rPr>
              <a:t>Член 18.1а се однесува на лица на територијата на страната. Така, иако не е потребно компјутерските податоци што се предмет на налог за генерирање информации да бидат лоцирани на територијата, лицето на кое се однесува налогот се бара да биде физички присутно на територијата. Поимот лице е широк и ги вклучува и физичките лица и правните лица, вклучително и давателите на услуги.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13</a:t>
            </a:fld>
            <a:endParaRPr lang="en-US"/>
          </a:p>
        </p:txBody>
      </p:sp>
    </p:spTree>
    <p:extLst>
      <p:ext uri="{BB962C8B-B14F-4D97-AF65-F5344CB8AC3E}">
        <p14:creationId xmlns:p14="http://schemas.microsoft.com/office/powerpoint/2010/main" val="9916390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b="0" dirty="0"/>
              <a:t>Левата страна од слајдот го прикажува текстот на член 18 од Конвенцијата во Будимпешта каде што е нагласен еден елемент („наведени компјутерски податоци“). </a:t>
            </a:r>
          </a:p>
          <a:p>
            <a:endParaRPr lang="ru-RU" b="0" dirty="0"/>
          </a:p>
          <a:p>
            <a:r>
              <a:rPr lang="ru-RU" b="0" dirty="0"/>
              <a:t>Десната страна на слајдот дава објаснување за нагласениот елемент.</a:t>
            </a:r>
          </a:p>
          <a:p>
            <a:endParaRPr lang="en-US" baseline="0" dirty="0"/>
          </a:p>
          <a:p>
            <a:pPr rtl="0"/>
            <a:r>
              <a:rPr lang="ru-RU" sz="1200" b="0" i="0" kern="1200" dirty="0">
                <a:solidFill>
                  <a:schemeClr val="tx1"/>
                </a:solidFill>
                <a:effectLst/>
                <a:latin typeface="+mn-lt"/>
                <a:ea typeface="ＭＳ Ｐゴシック" pitchFamily="-65" charset="-128"/>
                <a:cs typeface="ＭＳ Ｐゴシック" pitchFamily="-65" charset="-128"/>
              </a:rPr>
              <a:t>Потребно е на надлежниот орган што нарачува производство на компјутерски податоци да му биде дозволено да го стори истото само во врска со наведените податоци, и генерално да не бара обемни и нејасни количини на податоци. Така, налогот за генерирање информации за едно лице да ги генерира сите податоци зачувани во неговиот компјутерски систем не е дозволено според член 18. </a:t>
            </a:r>
            <a:endParaRPr lang="en-US"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14</a:t>
            </a:fld>
            <a:endParaRPr lang="en-US"/>
          </a:p>
        </p:txBody>
      </p:sp>
    </p:spTree>
    <p:extLst>
      <p:ext uri="{BB962C8B-B14F-4D97-AF65-F5344CB8AC3E}">
        <p14:creationId xmlns:p14="http://schemas.microsoft.com/office/powerpoint/2010/main" val="35777684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b="0" dirty="0"/>
              <a:t>Левата страна од слајдот го прикажува текстот на член 18 од Конвенцијата во Будимпешта каде што е нагласен еден елемент („сопственост или под</a:t>
            </a:r>
            <a:r>
              <a:rPr lang="ru-RU" b="0" baseline="0" dirty="0"/>
              <a:t> контрола</a:t>
            </a:r>
            <a:r>
              <a:rPr lang="ru-RU" b="0" dirty="0"/>
              <a:t>“). </a:t>
            </a:r>
          </a:p>
          <a:p>
            <a:endParaRPr lang="ru-RU" b="0" dirty="0"/>
          </a:p>
          <a:p>
            <a:r>
              <a:rPr lang="ru-RU" b="0" dirty="0"/>
              <a:t>Десната страна на слајдот дава објаснување за нагласениот елемент.</a:t>
            </a:r>
          </a:p>
          <a:p>
            <a:pPr marL="0" marR="0" indent="0" algn="l" defTabSz="457200" rtl="0" eaLnBrk="0" fontAlgn="base" latinLnBrk="0" hangingPunct="0">
              <a:lnSpc>
                <a:spcPct val="100000"/>
              </a:lnSpc>
              <a:spcBef>
                <a:spcPct val="30000"/>
              </a:spcBef>
              <a:spcAft>
                <a:spcPct val="0"/>
              </a:spcAft>
              <a:buClrTx/>
              <a:buSzTx/>
              <a:buFontTx/>
              <a:buNone/>
              <a:tabLst/>
              <a:defRPr/>
            </a:pPr>
            <a:endParaRPr lang="mk-MK" dirty="0"/>
          </a:p>
          <a:p>
            <a:pPr rtl="0"/>
            <a:r>
              <a:rPr lang="ru-RU" sz="1200" b="0" i="0" kern="1200" dirty="0">
                <a:solidFill>
                  <a:schemeClr val="tx1"/>
                </a:solidFill>
                <a:effectLst/>
                <a:latin typeface="+mn-lt"/>
                <a:ea typeface="ＭＳ Ｐゴシック" pitchFamily="-65" charset="-128"/>
                <a:cs typeface="ＭＳ Ｐゴシック" pitchFamily="-65" charset="-128"/>
              </a:rPr>
              <a:t>Надлежниот орган може да нареди лице да генерира компјутерски податоци само кога таквите наведени компјутерски податоци се во сопственост или под контрола на такво лице. Овој слајд прави разлика помеѓу поседување (т.е. физичко поседување) и контрола (т.е. слободна контрола врз податоците, дури и ако тие не се во негова физичка сопственост).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15</a:t>
            </a:fld>
            <a:endParaRPr lang="en-US"/>
          </a:p>
        </p:txBody>
      </p:sp>
    </p:spTree>
    <p:extLst>
      <p:ext uri="{BB962C8B-B14F-4D97-AF65-F5344CB8AC3E}">
        <p14:creationId xmlns:p14="http://schemas.microsoft.com/office/powerpoint/2010/main" val="28231350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b="0" dirty="0"/>
              <a:t>Левата страна од слајдот го прикажува текстот на член 18 од Конвенцијата во Будимпешта каде што е нагласен еден елемент („складирани</a:t>
            </a:r>
            <a:r>
              <a:rPr lang="ru-RU" b="0" baseline="0" dirty="0"/>
              <a:t> во компјутерски систем или во медиум за складирање на компјутерски податоци</a:t>
            </a:r>
            <a:r>
              <a:rPr lang="ru-RU" b="0" dirty="0"/>
              <a:t>“). </a:t>
            </a:r>
          </a:p>
          <a:p>
            <a:endParaRPr lang="ru-RU" b="0" dirty="0"/>
          </a:p>
          <a:p>
            <a:r>
              <a:rPr lang="ru-RU" b="0" dirty="0"/>
              <a:t>Десната страна на слајдот дава објаснување за нагласениот елемент.</a:t>
            </a:r>
            <a:r>
              <a:rPr lang="en-US" dirty="0"/>
              <a:t> </a:t>
            </a:r>
            <a:endParaRPr lang="en-US" baseline="0" dirty="0"/>
          </a:p>
          <a:p>
            <a:endParaRPr lang="en-US" baseline="0" dirty="0"/>
          </a:p>
          <a:p>
            <a:pPr rtl="0"/>
            <a:r>
              <a:rPr lang="ru-RU" sz="1200" b="0" i="0" kern="1200" dirty="0">
                <a:solidFill>
                  <a:schemeClr val="tx1"/>
                </a:solidFill>
                <a:effectLst/>
                <a:latin typeface="+mn-lt"/>
                <a:ea typeface="ＭＳ Ｐゴシック" pitchFamily="-65" charset="-128"/>
                <a:cs typeface="ＭＳ Ｐゴシック" pitchFamily="-65" charset="-128"/>
              </a:rPr>
              <a:t>Налозите за генерирање информации може да се прават само во однос на постојните податоци што се наоѓаат во компјутерски систем или во медиум за складирање на компјутерски податоци. Не може да се користи за да му се наложи на лицето да чува податоци; или да се генерираат податоци што ќе постојат на иден датум.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16</a:t>
            </a:fld>
            <a:endParaRPr lang="en-US"/>
          </a:p>
        </p:txBody>
      </p:sp>
    </p:spTree>
    <p:extLst>
      <p:ext uri="{BB962C8B-B14F-4D97-AF65-F5344CB8AC3E}">
        <p14:creationId xmlns:p14="http://schemas.microsoft.com/office/powerpoint/2010/main" val="6088122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b="0" dirty="0"/>
              <a:t>Левата страна од слајдот го прикажува текстот на член 18 од Конвенцијата во Будимпешта каде што е нагласен еден елемент („достави информации за претплатниците“). </a:t>
            </a:r>
          </a:p>
          <a:p>
            <a:endParaRPr lang="ru-RU" b="0" dirty="0"/>
          </a:p>
          <a:p>
            <a:r>
              <a:rPr lang="ru-RU" b="0" dirty="0"/>
              <a:t>Десната страна на слајдот дава објаснување за нагласениот елемент.</a:t>
            </a:r>
            <a:r>
              <a:rPr lang="en-US" dirty="0"/>
              <a:t> </a:t>
            </a:r>
            <a:endParaRPr lang="en-US" baseline="0" dirty="0"/>
          </a:p>
          <a:p>
            <a:endParaRPr lang="en-US" baseline="0" dirty="0"/>
          </a:p>
          <a:p>
            <a:pPr rtl="0"/>
            <a:r>
              <a:rPr lang="ru-RU" sz="1200" b="0" i="0" kern="1200" dirty="0">
                <a:solidFill>
                  <a:schemeClr val="tx1"/>
                </a:solidFill>
                <a:effectLst/>
                <a:latin typeface="+mn-lt"/>
                <a:ea typeface="ＭＳ Ｐゴシック" pitchFamily="-65" charset="-128"/>
                <a:cs typeface="ＭＳ Ｐゴシック" pitchFamily="-65" charset="-128"/>
              </a:rPr>
              <a:t>Овој слајд дава објаснување за дефиницијата на информациите за претплатниците според член 18 од Конвенцијата од Будимпешта. Важно е да се напомене дека информациите за претплатниците не мора да бидат во форма на компјутерски податоци; а со тоа вклучува и физички записи што ги водат давателите на услуги во однос на нивните претплатници.</a:t>
            </a:r>
            <a:endParaRPr lang="en-US" dirty="0"/>
          </a:p>
          <a:p>
            <a:endParaRPr lang="en-US" baseline="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17</a:t>
            </a:fld>
            <a:endParaRPr lang="en-US"/>
          </a:p>
        </p:txBody>
      </p:sp>
    </p:spTree>
    <p:extLst>
      <p:ext uri="{BB962C8B-B14F-4D97-AF65-F5344CB8AC3E}">
        <p14:creationId xmlns:p14="http://schemas.microsoft.com/office/powerpoint/2010/main" val="20535562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b="0" dirty="0"/>
              <a:t>Левата страна од слајдот го прикажува текстот на член 18 од Конвенцијата во Будимпешта каде што е нагласен еден елемент („во врска со тие</a:t>
            </a:r>
            <a:r>
              <a:rPr lang="ru-RU" b="0" baseline="0" dirty="0"/>
              <a:t> услуги</a:t>
            </a:r>
            <a:r>
              <a:rPr lang="ru-RU" b="0" dirty="0"/>
              <a:t>“). </a:t>
            </a:r>
          </a:p>
          <a:p>
            <a:endParaRPr lang="ru-RU" b="0" dirty="0"/>
          </a:p>
          <a:p>
            <a:r>
              <a:rPr lang="ru-RU" b="0" dirty="0"/>
              <a:t>Десната страна на слајдот дава објаснување за нагласениот елемент.</a:t>
            </a:r>
          </a:p>
          <a:p>
            <a:endParaRPr lang="en-US" baseline="0" dirty="0"/>
          </a:p>
          <a:p>
            <a:pPr rtl="0"/>
            <a:r>
              <a:rPr lang="ru-RU" sz="1200" b="0" i="0" kern="1200" dirty="0">
                <a:solidFill>
                  <a:schemeClr val="tx1"/>
                </a:solidFill>
                <a:effectLst/>
                <a:latin typeface="+mn-lt"/>
                <a:ea typeface="ＭＳ Ｐゴシック" pitchFamily="-65" charset="-128"/>
                <a:cs typeface="ＭＳ Ｐゴシック" pitchFamily="-65" charset="-128"/>
              </a:rPr>
              <a:t>Ова го ограничува обемот на информациите за претплатниците што може да бидат предмет на налогот за генерирање на таквите информации за претплатници кои се поврзани со услугите што ги нуди давател на услуги на територијата.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18</a:t>
            </a:fld>
            <a:endParaRPr lang="en-US"/>
          </a:p>
        </p:txBody>
      </p:sp>
    </p:spTree>
    <p:extLst>
      <p:ext uri="{BB962C8B-B14F-4D97-AF65-F5344CB8AC3E}">
        <p14:creationId xmlns:p14="http://schemas.microsoft.com/office/powerpoint/2010/main" val="41784824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b="0" dirty="0"/>
              <a:t>Левата страна од слајдот го прикажува текстот на член 18 од Конвенцијата во Будимпешта каде што е нагласен еден елемент („сопственост или под контрола на тој давател на услуги“). </a:t>
            </a:r>
          </a:p>
          <a:p>
            <a:endParaRPr lang="ru-RU" b="0" dirty="0"/>
          </a:p>
          <a:p>
            <a:r>
              <a:rPr lang="ru-RU" b="0" dirty="0"/>
              <a:t>Десната страна на слајдот дава објаснување за нагласениот елемент.</a:t>
            </a:r>
          </a:p>
          <a:p>
            <a:endParaRPr lang="aa-ET" dirty="0"/>
          </a:p>
          <a:p>
            <a:pPr rtl="0"/>
            <a:r>
              <a:rPr lang="ru-RU" sz="1200" b="0" i="0" kern="1200" dirty="0">
                <a:solidFill>
                  <a:schemeClr val="tx1"/>
                </a:solidFill>
                <a:effectLst/>
                <a:latin typeface="+mn-lt"/>
                <a:ea typeface="ＭＳ Ｐゴシック" pitchFamily="-65" charset="-128"/>
                <a:cs typeface="ＭＳ Ｐゴシック" pitchFamily="-65" charset="-128"/>
              </a:rPr>
              <a:t>Надлежниот орган може да му наложи на давателот на услугата да генерира информации за претплатници, само кога таквите информации за претплатници се во сопственост или под контрола на таквиот давател на услуги. Овој слајд прави разлика помеѓу поседувањето (т.е. физичкото поседување) и контролата (т.е. слободната контрола врз информациите, дури и ако тие не се во негова физичка сопственост).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19</a:t>
            </a:fld>
            <a:endParaRPr lang="en-US"/>
          </a:p>
        </p:txBody>
      </p:sp>
    </p:spTree>
    <p:extLst>
      <p:ext uri="{BB962C8B-B14F-4D97-AF65-F5344CB8AC3E}">
        <p14:creationId xmlns:p14="http://schemas.microsoft.com/office/powerpoint/2010/main" val="15954446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ru-RU" sz="1200" b="0" i="0" kern="1200" dirty="0">
                <a:solidFill>
                  <a:schemeClr val="tx1"/>
                </a:solidFill>
                <a:effectLst/>
                <a:latin typeface="+mn-lt"/>
                <a:ea typeface="ＭＳ Ｐゴシック" pitchFamily="-65" charset="-128"/>
                <a:cs typeface="ＭＳ Ｐゴシック" pitchFamily="-65" charset="-128"/>
              </a:rPr>
              <a:t>Точниот одговор е в) Преземање на податочен сообраќај во реално време.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ru-RU" sz="1200" b="0" i="0" kern="1200" dirty="0">
              <a:solidFill>
                <a:schemeClr val="tx1"/>
              </a:solidFill>
              <a:effectLst/>
              <a:latin typeface="+mn-lt"/>
              <a:ea typeface="ＭＳ Ｐゴシック" pitchFamily="-65" charset="-128"/>
              <a:cs typeface="ＭＳ Ｐゴシック" pitchFamily="-65" charset="-128"/>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ru-RU" sz="1200" b="0" i="0" kern="1200" dirty="0">
                <a:solidFill>
                  <a:schemeClr val="tx1"/>
                </a:solidFill>
                <a:effectLst/>
                <a:latin typeface="+mn-lt"/>
                <a:ea typeface="ＭＳ Ｐゴシック" pitchFamily="-65" charset="-128"/>
                <a:cs typeface="ＭＳ Ｐゴシック" pitchFamily="-65" charset="-128"/>
              </a:rPr>
              <a:t>Ова е затоа што опсегот на член 18 е ограничен на зачувани компјутерски податоци и информации за претплатниците и не дозволува преземање или следење во реално време, за што ќе треба да се користат членовите 20 и 21.</a:t>
            </a:r>
            <a:endParaRPr lang="en-US" b="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20</a:t>
            </a:fld>
            <a:endParaRPr lang="en-US"/>
          </a:p>
        </p:txBody>
      </p:sp>
    </p:spTree>
    <p:extLst>
      <p:ext uri="{BB962C8B-B14F-4D97-AF65-F5344CB8AC3E}">
        <p14:creationId xmlns:p14="http://schemas.microsoft.com/office/powerpoint/2010/main" val="340526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ru-RU" sz="1200" dirty="0"/>
              <a:t>Овој слајд дава кратка содржина на целите на оваа сесија. Нагласено е што учесниците треба да научат од слајдовите. Учесниците можат да бидат информирани дека овој слајд ќе биде прегледан на крајот од сесијата за да се процени дали </a:t>
            </a:r>
            <a:r>
              <a:rPr lang="mk-MK" sz="1200" dirty="0"/>
              <a:t>целите се исполнети.</a:t>
            </a:r>
            <a:endParaRPr lang="en-GB" sz="1200" dirty="0"/>
          </a:p>
          <a:p>
            <a:endParaRPr lang="en-PK"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a:t>
            </a:fld>
            <a:endParaRPr lang="en-US"/>
          </a:p>
        </p:txBody>
      </p:sp>
    </p:spTree>
    <p:extLst>
      <p:ext uri="{BB962C8B-B14F-4D97-AF65-F5344CB8AC3E}">
        <p14:creationId xmlns:p14="http://schemas.microsoft.com/office/powerpoint/2010/main" val="3994166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ru-RU" sz="1200" b="0" i="0" kern="1200" dirty="0">
                <a:solidFill>
                  <a:schemeClr val="tx1"/>
                </a:solidFill>
                <a:effectLst/>
                <a:latin typeface="+mn-lt"/>
                <a:ea typeface="ＭＳ Ｐゴシック" pitchFamily="-65" charset="-128"/>
                <a:cs typeface="ＭＳ Ｐゴシック" pitchFamily="-65" charset="-128"/>
              </a:rPr>
              <a:t>Точниот одговор е в) Преземање на податочен сообраќај во реално време.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ru-RU" sz="1200" b="0" i="0" kern="1200" dirty="0">
              <a:solidFill>
                <a:schemeClr val="tx1"/>
              </a:solidFill>
              <a:effectLst/>
              <a:latin typeface="+mn-lt"/>
              <a:ea typeface="ＭＳ Ｐゴシック" pitchFamily="-65" charset="-128"/>
              <a:cs typeface="ＭＳ Ｐゴシック" pitchFamily="-65" charset="-128"/>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ru-RU" sz="1200" b="0" i="0" kern="1200" dirty="0">
                <a:solidFill>
                  <a:schemeClr val="tx1"/>
                </a:solidFill>
                <a:effectLst/>
                <a:latin typeface="+mn-lt"/>
                <a:ea typeface="ＭＳ Ｐゴシック" pitchFamily="-65" charset="-128"/>
                <a:cs typeface="ＭＳ Ｐゴシック" pitchFamily="-65" charset="-128"/>
              </a:rPr>
              <a:t>Ова е затоа што опсегот на член 18 е ограничен на зачувани компјутерски податоци и информации за претплатниците и не дозволува собирање или следење во реално време, за што ќе треба да се користат членовите 20 и 21.</a:t>
            </a:r>
            <a:endParaRPr lang="en-US" b="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21</a:t>
            </a:fld>
            <a:endParaRPr lang="en-US"/>
          </a:p>
        </p:txBody>
      </p:sp>
    </p:spTree>
    <p:extLst>
      <p:ext uri="{BB962C8B-B14F-4D97-AF65-F5344CB8AC3E}">
        <p14:creationId xmlns:p14="http://schemas.microsoft.com/office/powerpoint/2010/main" val="15899809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sz="1200" b="0" i="0" kern="1200" dirty="0">
                <a:solidFill>
                  <a:schemeClr val="tx1"/>
                </a:solidFill>
                <a:effectLst/>
                <a:latin typeface="+mn-lt"/>
                <a:ea typeface="ＭＳ Ｐゴシック" pitchFamily="-65" charset="-128"/>
                <a:cs typeface="ＭＳ Ｐゴシック" pitchFamily="-65" charset="-128"/>
              </a:rPr>
              <a:t>Третиот дел ќе даде преглед на соработката со странски даватели на услуги во врска со обезбедување на податоци (т.е. добивање електронски докази од даватели на услуги кои немаат правно присуство во земјата што ги бара доказите).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23</a:t>
            </a:fld>
            <a:endParaRPr lang="en-US"/>
          </a:p>
        </p:txBody>
      </p:sp>
    </p:spTree>
    <p:extLst>
      <p:ext uri="{BB962C8B-B14F-4D97-AF65-F5344CB8AC3E}">
        <p14:creationId xmlns:p14="http://schemas.microsoft.com/office/powerpoint/2010/main" val="14092432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ru-RU" dirty="0"/>
              <a:t>Со оглед на глобалната природа на интернетот, не е невообичаено ниту еден давател на услуги да ги става своите услуги достапни во судски надлежности каде што</a:t>
            </a:r>
            <a:r>
              <a:rPr lang="ru-RU" baseline="0" dirty="0"/>
              <a:t> </a:t>
            </a:r>
            <a:r>
              <a:rPr lang="ru-RU" dirty="0"/>
              <a:t>нема правно присуство. На пример</a:t>
            </a:r>
            <a:r>
              <a:rPr lang="en-US" dirty="0"/>
              <a:t>:</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Google </a:t>
            </a:r>
            <a:r>
              <a:rPr lang="mk-MK" dirty="0"/>
              <a:t>има канцеларии во 40 земји</a:t>
            </a:r>
            <a:endParaRPr lang="en-US" dirty="0"/>
          </a:p>
          <a:p>
            <a:r>
              <a:rPr lang="en-US" dirty="0"/>
              <a:t>Facebook</a:t>
            </a:r>
            <a:r>
              <a:rPr lang="mk-MK" dirty="0"/>
              <a:t> има канцеларии во 35 земји</a:t>
            </a:r>
            <a:endParaRPr lang="en-US" dirty="0"/>
          </a:p>
          <a:p>
            <a:r>
              <a:rPr lang="en-US" dirty="0"/>
              <a:t>Twitter</a:t>
            </a:r>
            <a:r>
              <a:rPr lang="mk-MK" dirty="0"/>
              <a:t> има канцеларии во 19 земји</a:t>
            </a:r>
            <a:endParaRPr lang="en-US" dirty="0"/>
          </a:p>
          <a:p>
            <a:endParaRPr lang="en-US" dirty="0"/>
          </a:p>
          <a:p>
            <a:r>
              <a:rPr lang="ru-RU" dirty="0"/>
              <a:t>Ова е многу помалку од бројот на земји во кои работат овие платформи.</a:t>
            </a:r>
          </a:p>
          <a:p>
            <a:endParaRPr lang="en-US" dirty="0"/>
          </a:p>
          <a:p>
            <a:r>
              <a:rPr lang="ru-RU" dirty="0"/>
              <a:t>Со оглед на традиционалните правни принципи и нормите на меѓународното право, има тенденција да има предизвик за многу земји ефикасно да градат судска</a:t>
            </a:r>
            <a:r>
              <a:rPr lang="ru-RU" baseline="0" dirty="0"/>
              <a:t> надлежност</a:t>
            </a:r>
            <a:r>
              <a:rPr lang="ru-RU" dirty="0"/>
              <a:t> со долга рака. Овој слајд потенцира некои опции достапни за соработка со странски даватели на услуги, имено</a:t>
            </a:r>
            <a:r>
              <a:rPr lang="en-US" dirty="0"/>
              <a:t>:</a:t>
            </a:r>
          </a:p>
          <a:p>
            <a:pPr marL="800100" lvl="1" indent="-342900" algn="just">
              <a:buFont typeface="Wingdings" pitchFamily="2" charset="2"/>
              <a:buChar char="ü"/>
              <a:defRPr/>
            </a:pPr>
            <a:r>
              <a:rPr lang="mk-MK" sz="1200" dirty="0"/>
              <a:t>Рамки за ЗПП</a:t>
            </a:r>
            <a:endParaRPr lang="en-GB" sz="1200" dirty="0"/>
          </a:p>
          <a:p>
            <a:pPr marL="800100" lvl="1" indent="-342900" algn="just">
              <a:buFont typeface="Wingdings" pitchFamily="2" charset="2"/>
              <a:buChar char="ü"/>
              <a:defRPr/>
            </a:pPr>
            <a:r>
              <a:rPr lang="mk-MK" sz="1200" dirty="0"/>
              <a:t>Барања за итно откривање</a:t>
            </a:r>
            <a:endParaRPr lang="en-GB" sz="1200" dirty="0"/>
          </a:p>
          <a:p>
            <a:pPr marL="800100" lvl="1" indent="-342900" algn="just">
              <a:buFont typeface="Wingdings" pitchFamily="2" charset="2"/>
              <a:buChar char="ü"/>
              <a:defRPr/>
            </a:pPr>
            <a:r>
              <a:rPr lang="mk-MK" sz="1200" dirty="0"/>
              <a:t>Наредби за производство</a:t>
            </a:r>
            <a:endParaRPr lang="en-GB" sz="1200" dirty="0"/>
          </a:p>
          <a:p>
            <a:pPr marL="800100" lvl="1" indent="-342900" algn="just">
              <a:buFont typeface="Wingdings" pitchFamily="2" charset="2"/>
              <a:buChar char="ü"/>
              <a:defRPr/>
            </a:pPr>
            <a:r>
              <a:rPr lang="mk-MK" sz="1200" dirty="0"/>
              <a:t>Прекуграничен пристап со согласност</a:t>
            </a:r>
            <a:endParaRPr lang="en-GB" sz="1200" dirty="0"/>
          </a:p>
          <a:p>
            <a:pPr marL="800100" lvl="1" indent="-342900" algn="just">
              <a:buFont typeface="Wingdings" pitchFamily="2" charset="2"/>
              <a:buChar char="ü"/>
              <a:defRPr/>
            </a:pPr>
            <a:r>
              <a:rPr lang="mk-MK" sz="1200" dirty="0"/>
              <a:t>Доброволна соработка</a:t>
            </a:r>
            <a:endParaRPr lang="en-GB" sz="1200" dirty="0"/>
          </a:p>
          <a:p>
            <a:endParaRPr lang="en-US" dirty="0"/>
          </a:p>
          <a:p>
            <a:r>
              <a:rPr lang="ru-RU" dirty="0"/>
              <a:t>Десната страна на слајдот воведува соработка преку рамките за ЗПП. Рамките за ЗПП (обично познати како договори за заемна правна помош) може да се користат за да се побара соработка од странски даватели на услуги. Ова обично повлекува централен орган на земјата барател кој поднесува формално барање за заемна помош до централниот орган на замолената земја. Централниот орган на замолената земја потоа ќе ги извршува домашните процесни овластувања во согласност со домашното законодавство и ќе ги добие доказите од давателот на услугата. Откако ќе се добијат овие информации, тие ќе бидат пренесени до централниот орган на земјата барател.</a:t>
            </a:r>
          </a:p>
          <a:p>
            <a:endParaRPr lang="en-US" dirty="0"/>
          </a:p>
          <a:p>
            <a:pPr rtl="0"/>
            <a:r>
              <a:rPr lang="ru-RU" sz="1200" b="0" i="0" kern="1200" dirty="0">
                <a:solidFill>
                  <a:schemeClr val="tx1"/>
                </a:solidFill>
                <a:effectLst/>
                <a:latin typeface="+mn-lt"/>
                <a:ea typeface="ＭＳ Ｐゴシック" pitchFamily="-65" charset="-128"/>
                <a:cs typeface="ＭＳ Ｐゴシック" pitchFamily="-65" charset="-128"/>
              </a:rPr>
              <a:t>Додека рамките за </a:t>
            </a:r>
            <a:r>
              <a:rPr lang="mk-MK" sz="1200" b="0" i="0" kern="1200" dirty="0">
                <a:solidFill>
                  <a:schemeClr val="tx1"/>
                </a:solidFill>
                <a:effectLst/>
                <a:latin typeface="+mn-lt"/>
                <a:ea typeface="ＭＳ Ｐゴシック" pitchFamily="-65" charset="-128"/>
                <a:cs typeface="ＭＳ Ｐゴシック" pitchFamily="-65" charset="-128"/>
              </a:rPr>
              <a:t>З</a:t>
            </a:r>
            <a:r>
              <a:rPr lang="ru-RU" sz="1200" b="0" i="0" kern="1200" dirty="0">
                <a:solidFill>
                  <a:schemeClr val="tx1"/>
                </a:solidFill>
                <a:effectLst/>
                <a:latin typeface="+mn-lt"/>
                <a:ea typeface="ＭＳ Ｐゴシック" pitchFamily="-65" charset="-128"/>
                <a:cs typeface="ＭＳ Ｐゴシック" pitchFamily="-65" charset="-128"/>
              </a:rPr>
              <a:t>ПП се правно обврзувачки механизам за принудување странски даватели на услуги, тие имаат тенденција да бидат релативно бавни и тешки.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24</a:t>
            </a:fld>
            <a:endParaRPr lang="en-US"/>
          </a:p>
        </p:txBody>
      </p:sp>
    </p:spTree>
    <p:extLst>
      <p:ext uri="{BB962C8B-B14F-4D97-AF65-F5344CB8AC3E}">
        <p14:creationId xmlns:p14="http://schemas.microsoft.com/office/powerpoint/2010/main" val="9949009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sz="1200" b="0" i="0" kern="1200" dirty="0">
                <a:solidFill>
                  <a:schemeClr val="tx1"/>
                </a:solidFill>
                <a:effectLst/>
                <a:latin typeface="+mn-lt"/>
                <a:ea typeface="ＭＳ Ｐゴシック" pitchFamily="-65" charset="-128"/>
                <a:cs typeface="ＭＳ Ｐゴシック" pitchFamily="-65" charset="-128"/>
              </a:rPr>
              <a:t>Овој слајд покажува колку глобални даватели на услуги, како што се </a:t>
            </a:r>
            <a:r>
              <a:rPr lang="en-US" sz="1200" b="0" i="0" kern="1200" dirty="0">
                <a:solidFill>
                  <a:schemeClr val="tx1"/>
                </a:solidFill>
                <a:effectLst/>
                <a:latin typeface="+mn-lt"/>
                <a:ea typeface="ＭＳ Ｐゴシック" pitchFamily="-65" charset="-128"/>
                <a:cs typeface="ＭＳ Ｐゴシック" pitchFamily="-65" charset="-128"/>
              </a:rPr>
              <a:t>Google, Facebook, Twitter</a:t>
            </a:r>
            <a:r>
              <a:rPr lang="ru-RU" sz="1200" b="0" i="0" kern="1200" dirty="0">
                <a:solidFill>
                  <a:schemeClr val="tx1"/>
                </a:solidFill>
                <a:effectLst/>
                <a:latin typeface="+mn-lt"/>
                <a:ea typeface="ＭＳ Ｐゴシック" pitchFamily="-65" charset="-128"/>
                <a:cs typeface="ＭＳ Ｐゴシック" pitchFamily="-65" charset="-128"/>
              </a:rPr>
              <a:t>, бараат барање направено во согласност со договорот за заемна правна помош за откривање на информациите за претплатникот.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25</a:t>
            </a:fld>
            <a:endParaRPr lang="en-US"/>
          </a:p>
        </p:txBody>
      </p:sp>
    </p:spTree>
    <p:extLst>
      <p:ext uri="{BB962C8B-B14F-4D97-AF65-F5344CB8AC3E}">
        <p14:creationId xmlns:p14="http://schemas.microsoft.com/office/powerpoint/2010/main" val="5331301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sz="1200" b="0" i="0" kern="1200" dirty="0">
                <a:solidFill>
                  <a:schemeClr val="tx1"/>
                </a:solidFill>
                <a:effectLst/>
                <a:latin typeface="+mn-lt"/>
                <a:ea typeface="ＭＳ Ｐゴシック" pitchFamily="-65" charset="-128"/>
                <a:cs typeface="ＭＳ Ｐゴシック" pitchFamily="-65" charset="-128"/>
              </a:rPr>
              <a:t>Овие слајдови објаснуваат како можат да се користат итни барањата за откривање за да се добие соработка од странски даватели на услуги. </a:t>
            </a:r>
          </a:p>
          <a:p>
            <a:pPr rtl="0"/>
            <a:br>
              <a:rPr lang="ru-RU" sz="1200" b="0" i="0" kern="1200" dirty="0">
                <a:solidFill>
                  <a:schemeClr val="tx1"/>
                </a:solidFill>
                <a:effectLst/>
                <a:latin typeface="+mn-lt"/>
                <a:ea typeface="ＭＳ Ｐゴシック" pitchFamily="-65" charset="-128"/>
                <a:cs typeface="ＭＳ Ｐゴシック" pitchFamily="-65" charset="-128"/>
              </a:rPr>
            </a:br>
            <a:r>
              <a:rPr lang="ru-RU" sz="1200" b="0" i="0" kern="1200" dirty="0">
                <a:solidFill>
                  <a:schemeClr val="tx1"/>
                </a:solidFill>
                <a:effectLst/>
                <a:latin typeface="+mn-lt"/>
                <a:ea typeface="ＭＳ Ｐゴシック" pitchFamily="-65" charset="-128"/>
                <a:cs typeface="ＭＳ Ｐゴシック" pitchFamily="-65" charset="-128"/>
              </a:rPr>
              <a:t>Како што споменавме на претходниот слајд, процесот за добивање информации од договорите за заемна правна помош има тенденција да биде доста бавен и можеби не е соодветен за итни случаи. Многу даватели на глобални услуги откриваат податоци во итни случаи дури и во отсуство на барање упатено во согласност со договор за заемна правна помош. Таквите барања мора да покажат дека откривањето е потребно за да се спречи смрт или сериозни телесни повреди - иако различни даватели на услуги имаат различни критериуми за откривање во итни случаи. Важно е да се напомене дека обелоденувањето на итни случаи, за разлика од барањето за објавување направено во согласност со ДЗПП, не е правно обврзувачко за странските даватели на услуги.</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26</a:t>
            </a:fld>
            <a:endParaRPr lang="en-US"/>
          </a:p>
        </p:txBody>
      </p:sp>
    </p:spTree>
    <p:extLst>
      <p:ext uri="{BB962C8B-B14F-4D97-AF65-F5344CB8AC3E}">
        <p14:creationId xmlns:p14="http://schemas.microsoft.com/office/powerpoint/2010/main" val="11885830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sz="1200" b="0" i="0" kern="1200" dirty="0">
                <a:solidFill>
                  <a:schemeClr val="tx1"/>
                </a:solidFill>
                <a:effectLst/>
                <a:latin typeface="+mn-lt"/>
                <a:ea typeface="ＭＳ Ｐゴシック" pitchFamily="-65" charset="-128"/>
                <a:cs typeface="ＭＳ Ｐゴシック" pitchFamily="-65" charset="-128"/>
              </a:rPr>
              <a:t>Овој слајд го прикажува Образецот за барање за итно откривање на </a:t>
            </a:r>
            <a:r>
              <a:rPr lang="en-GB" sz="1200" b="0" i="0" kern="1200" dirty="0">
                <a:solidFill>
                  <a:schemeClr val="tx1"/>
                </a:solidFill>
                <a:effectLst/>
                <a:latin typeface="+mn-lt"/>
                <a:ea typeface="ＭＳ Ｐゴシック" pitchFamily="-65" charset="-128"/>
                <a:cs typeface="ＭＳ Ｐゴシック" pitchFamily="-65" charset="-128"/>
              </a:rPr>
              <a:t>Google</a:t>
            </a:r>
            <a:r>
              <a:rPr lang="ru-RU" sz="1200" b="0" i="0" kern="1200" dirty="0">
                <a:solidFill>
                  <a:schemeClr val="tx1"/>
                </a:solidFill>
                <a:effectLst/>
                <a:latin typeface="+mn-lt"/>
                <a:ea typeface="ＭＳ Ｐゴシック" pitchFamily="-65" charset="-128"/>
                <a:cs typeface="ＭＳ Ｐゴシック" pitchFamily="-65" charset="-128"/>
              </a:rPr>
              <a:t>. Обучувачот може да им го</a:t>
            </a:r>
            <a:r>
              <a:rPr lang="ru-RU" sz="1200" b="0" i="0" kern="1200" baseline="0" dirty="0">
                <a:solidFill>
                  <a:schemeClr val="tx1"/>
                </a:solidFill>
                <a:effectLst/>
                <a:latin typeface="+mn-lt"/>
                <a:ea typeface="ＭＳ Ｐゴシック" pitchFamily="-65" charset="-128"/>
                <a:cs typeface="ＭＳ Ｐゴシック" pitchFamily="-65" charset="-128"/>
              </a:rPr>
              <a:t> покаже секое од потребните полиња на учесниците, </a:t>
            </a:r>
            <a:r>
              <a:rPr lang="ru-RU" sz="1200" b="0" i="0" kern="1200" dirty="0">
                <a:solidFill>
                  <a:schemeClr val="tx1"/>
                </a:solidFill>
                <a:effectLst/>
                <a:latin typeface="+mn-lt"/>
                <a:ea typeface="ＭＳ Ｐゴシック" pitchFamily="-65" charset="-128"/>
                <a:cs typeface="ＭＳ Ｐゴシック" pitchFamily="-65" charset="-128"/>
              </a:rPr>
              <a:t>како пример, каков вид на информација мора да се сподели со давателот на услуги кога поднесува барање за итно откривање.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27</a:t>
            </a:fld>
            <a:endParaRPr lang="en-US"/>
          </a:p>
        </p:txBody>
      </p:sp>
    </p:spTree>
    <p:extLst>
      <p:ext uri="{BB962C8B-B14F-4D97-AF65-F5344CB8AC3E}">
        <p14:creationId xmlns:p14="http://schemas.microsoft.com/office/powerpoint/2010/main" val="26955535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sz="1200" b="0" i="0" kern="1200" dirty="0">
                <a:solidFill>
                  <a:schemeClr val="tx1"/>
                </a:solidFill>
                <a:effectLst/>
                <a:latin typeface="+mn-lt"/>
                <a:ea typeface="ＭＳ Ｐゴシック" pitchFamily="-65" charset="-128"/>
                <a:cs typeface="ＭＳ Ｐゴシック" pitchFamily="-65" charset="-128"/>
              </a:rPr>
              <a:t>Овој слајд го прикажува Образецот за барање за итно откривање на </a:t>
            </a:r>
            <a:r>
              <a:rPr lang="en-GB" sz="1200" b="0" i="0" kern="1200" dirty="0">
                <a:solidFill>
                  <a:schemeClr val="tx1"/>
                </a:solidFill>
                <a:effectLst/>
                <a:latin typeface="+mn-lt"/>
                <a:ea typeface="ＭＳ Ｐゴシック" pitchFamily="-65" charset="-128"/>
                <a:cs typeface="ＭＳ Ｐゴシック" pitchFamily="-65" charset="-128"/>
              </a:rPr>
              <a:t>Google</a:t>
            </a:r>
            <a:r>
              <a:rPr lang="ru-RU" sz="1200" b="0" i="0" kern="1200" dirty="0">
                <a:solidFill>
                  <a:schemeClr val="tx1"/>
                </a:solidFill>
                <a:effectLst/>
                <a:latin typeface="+mn-lt"/>
                <a:ea typeface="ＭＳ Ｐゴシック" pitchFamily="-65" charset="-128"/>
                <a:cs typeface="ＭＳ Ｐゴシック" pitchFamily="-65" charset="-128"/>
              </a:rPr>
              <a:t>. Обучувачот може да им го</a:t>
            </a:r>
            <a:r>
              <a:rPr lang="ru-RU" sz="1200" b="0" i="0" kern="1200" baseline="0" dirty="0">
                <a:solidFill>
                  <a:schemeClr val="tx1"/>
                </a:solidFill>
                <a:effectLst/>
                <a:latin typeface="+mn-lt"/>
                <a:ea typeface="ＭＳ Ｐゴシック" pitchFamily="-65" charset="-128"/>
                <a:cs typeface="ＭＳ Ｐゴシック" pitchFamily="-65" charset="-128"/>
              </a:rPr>
              <a:t> покаже секое од потребните полиња на учесниците, </a:t>
            </a:r>
            <a:r>
              <a:rPr lang="ru-RU" sz="1200" b="0" i="0" kern="1200" dirty="0">
                <a:solidFill>
                  <a:schemeClr val="tx1"/>
                </a:solidFill>
                <a:effectLst/>
                <a:latin typeface="+mn-lt"/>
                <a:ea typeface="ＭＳ Ｐゴシック" pitchFamily="-65" charset="-128"/>
                <a:cs typeface="ＭＳ Ｐゴシック" pitchFamily="-65" charset="-128"/>
              </a:rPr>
              <a:t>како пример, каков вид на информација мора да се сподели со давателот на услуги кога поднесува барање за итно откривање.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28</a:t>
            </a:fld>
            <a:endParaRPr lang="en-US"/>
          </a:p>
        </p:txBody>
      </p:sp>
    </p:spTree>
    <p:extLst>
      <p:ext uri="{BB962C8B-B14F-4D97-AF65-F5344CB8AC3E}">
        <p14:creationId xmlns:p14="http://schemas.microsoft.com/office/powerpoint/2010/main" val="9962929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sz="1200" b="0" i="0" kern="1200" dirty="0">
                <a:solidFill>
                  <a:schemeClr val="tx1"/>
                </a:solidFill>
                <a:effectLst/>
                <a:latin typeface="+mn-lt"/>
                <a:ea typeface="ＭＳ Ｐゴシック" pitchFamily="-65" charset="-128"/>
                <a:cs typeface="ＭＳ Ｐゴシック" pitchFamily="-65" charset="-128"/>
              </a:rPr>
              <a:t>Овој слајд го прикажува Образецот за барање за итно откривање на </a:t>
            </a:r>
            <a:r>
              <a:rPr lang="en-GB" sz="1200" b="0" i="0" kern="1200" dirty="0">
                <a:solidFill>
                  <a:schemeClr val="tx1"/>
                </a:solidFill>
                <a:effectLst/>
                <a:latin typeface="+mn-lt"/>
                <a:ea typeface="ＭＳ Ｐゴシック" pitchFamily="-65" charset="-128"/>
                <a:cs typeface="ＭＳ Ｐゴシック" pitchFamily="-65" charset="-128"/>
              </a:rPr>
              <a:t>Google</a:t>
            </a:r>
            <a:r>
              <a:rPr lang="ru-RU" sz="1200" b="0" i="0" kern="1200" dirty="0">
                <a:solidFill>
                  <a:schemeClr val="tx1"/>
                </a:solidFill>
                <a:effectLst/>
                <a:latin typeface="+mn-lt"/>
                <a:ea typeface="ＭＳ Ｐゴシック" pitchFamily="-65" charset="-128"/>
                <a:cs typeface="ＭＳ Ｐゴシック" pitchFamily="-65" charset="-128"/>
              </a:rPr>
              <a:t>. Обучувачот може да им го</a:t>
            </a:r>
            <a:r>
              <a:rPr lang="ru-RU" sz="1200" b="0" i="0" kern="1200" baseline="0" dirty="0">
                <a:solidFill>
                  <a:schemeClr val="tx1"/>
                </a:solidFill>
                <a:effectLst/>
                <a:latin typeface="+mn-lt"/>
                <a:ea typeface="ＭＳ Ｐゴシック" pitchFamily="-65" charset="-128"/>
                <a:cs typeface="ＭＳ Ｐゴシック" pitchFamily="-65" charset="-128"/>
              </a:rPr>
              <a:t> покаже секое од потребните полиња на учесниците, </a:t>
            </a:r>
            <a:r>
              <a:rPr lang="ru-RU" sz="1200" b="0" i="0" kern="1200" dirty="0">
                <a:solidFill>
                  <a:schemeClr val="tx1"/>
                </a:solidFill>
                <a:effectLst/>
                <a:latin typeface="+mn-lt"/>
                <a:ea typeface="ＭＳ Ｐゴシック" pitchFamily="-65" charset="-128"/>
                <a:cs typeface="ＭＳ Ｐゴシック" pitchFamily="-65" charset="-128"/>
              </a:rPr>
              <a:t>како пример, каков вид на информација мора да се сподели со давателот на услуги кога поднесува барање за итно откривање.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29</a:t>
            </a:fld>
            <a:endParaRPr lang="en-US"/>
          </a:p>
        </p:txBody>
      </p:sp>
    </p:spTree>
    <p:extLst>
      <p:ext uri="{BB962C8B-B14F-4D97-AF65-F5344CB8AC3E}">
        <p14:creationId xmlns:p14="http://schemas.microsoft.com/office/powerpoint/2010/main" val="36534129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sz="1200" b="0" i="0" kern="1200" dirty="0">
                <a:solidFill>
                  <a:schemeClr val="tx1"/>
                </a:solidFill>
                <a:effectLst/>
                <a:latin typeface="+mn-lt"/>
                <a:ea typeface="ＭＳ Ｐゴシック" pitchFamily="-65" charset="-128"/>
                <a:cs typeface="ＭＳ Ｐゴシック" pitchFamily="-65" charset="-128"/>
              </a:rPr>
              <a:t>Овој слајд го прикажува Образецот за барање за итно откривање на </a:t>
            </a:r>
            <a:r>
              <a:rPr lang="en-US" sz="1200" b="0" i="0" kern="1200" dirty="0">
                <a:solidFill>
                  <a:schemeClr val="tx1"/>
                </a:solidFill>
                <a:effectLst/>
                <a:latin typeface="+mn-lt"/>
                <a:ea typeface="ＭＳ Ｐゴシック" pitchFamily="-65" charset="-128"/>
                <a:cs typeface="ＭＳ Ｐゴシック" pitchFamily="-65" charset="-128"/>
              </a:rPr>
              <a:t>Apple</a:t>
            </a:r>
            <a:r>
              <a:rPr lang="ru-RU" sz="1200" b="0" i="0" kern="1200" dirty="0">
                <a:solidFill>
                  <a:schemeClr val="tx1"/>
                </a:solidFill>
                <a:effectLst/>
                <a:latin typeface="+mn-lt"/>
                <a:ea typeface="ＭＳ Ｐゴシック" pitchFamily="-65" charset="-128"/>
                <a:cs typeface="ＭＳ Ｐゴシック" pitchFamily="-65" charset="-128"/>
              </a:rPr>
              <a:t>. Обучувачот може да им го</a:t>
            </a:r>
            <a:r>
              <a:rPr lang="ru-RU" sz="1200" b="0" i="0" kern="1200" baseline="0" dirty="0">
                <a:solidFill>
                  <a:schemeClr val="tx1"/>
                </a:solidFill>
                <a:effectLst/>
                <a:latin typeface="+mn-lt"/>
                <a:ea typeface="ＭＳ Ｐゴシック" pitchFamily="-65" charset="-128"/>
                <a:cs typeface="ＭＳ Ｐゴシック" pitchFamily="-65" charset="-128"/>
              </a:rPr>
              <a:t> покаже секое од потребните полиња на учесниците, </a:t>
            </a:r>
            <a:r>
              <a:rPr lang="ru-RU" sz="1200" b="0" i="0" kern="1200" dirty="0">
                <a:solidFill>
                  <a:schemeClr val="tx1"/>
                </a:solidFill>
                <a:effectLst/>
                <a:latin typeface="+mn-lt"/>
                <a:ea typeface="ＭＳ Ｐゴシック" pitchFamily="-65" charset="-128"/>
                <a:cs typeface="ＭＳ Ｐゴシック" pitchFamily="-65" charset="-128"/>
              </a:rPr>
              <a:t>како пример, каков вид на информација мора да се сподели со давателот на услуги кога поднесува барање за итно откривање.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30</a:t>
            </a:fld>
            <a:endParaRPr lang="en-US"/>
          </a:p>
        </p:txBody>
      </p:sp>
    </p:spTree>
    <p:extLst>
      <p:ext uri="{BB962C8B-B14F-4D97-AF65-F5344CB8AC3E}">
        <p14:creationId xmlns:p14="http://schemas.microsoft.com/office/powerpoint/2010/main" val="26397711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sz="1200" b="0" i="0" kern="1200" dirty="0">
                <a:solidFill>
                  <a:schemeClr val="tx1"/>
                </a:solidFill>
                <a:effectLst/>
                <a:latin typeface="+mn-lt"/>
                <a:ea typeface="ＭＳ Ｐゴシック" pitchFamily="-65" charset="-128"/>
                <a:cs typeface="ＭＳ Ｐゴシック" pitchFamily="-65" charset="-128"/>
              </a:rPr>
              <a:t>Овој слајд го прикажува Образецот за барање за итно откривање на </a:t>
            </a:r>
            <a:r>
              <a:rPr lang="en-US" sz="1200" b="0" i="0" kern="1200" dirty="0">
                <a:solidFill>
                  <a:schemeClr val="tx1"/>
                </a:solidFill>
                <a:effectLst/>
                <a:latin typeface="+mn-lt"/>
                <a:ea typeface="ＭＳ Ｐゴシック" pitchFamily="-65" charset="-128"/>
                <a:cs typeface="ＭＳ Ｐゴシック" pitchFamily="-65" charset="-128"/>
              </a:rPr>
              <a:t>Apple</a:t>
            </a:r>
            <a:r>
              <a:rPr lang="ru-RU" sz="1200" b="0" i="0" kern="1200" dirty="0">
                <a:solidFill>
                  <a:schemeClr val="tx1"/>
                </a:solidFill>
                <a:effectLst/>
                <a:latin typeface="+mn-lt"/>
                <a:ea typeface="ＭＳ Ｐゴシック" pitchFamily="-65" charset="-128"/>
                <a:cs typeface="ＭＳ Ｐゴシック" pitchFamily="-65" charset="-128"/>
              </a:rPr>
              <a:t>. Обучувачот може да им го</a:t>
            </a:r>
            <a:r>
              <a:rPr lang="ru-RU" sz="1200" b="0" i="0" kern="1200" baseline="0" dirty="0">
                <a:solidFill>
                  <a:schemeClr val="tx1"/>
                </a:solidFill>
                <a:effectLst/>
                <a:latin typeface="+mn-lt"/>
                <a:ea typeface="ＭＳ Ｐゴシック" pitchFamily="-65" charset="-128"/>
                <a:cs typeface="ＭＳ Ｐゴシック" pitchFamily="-65" charset="-128"/>
              </a:rPr>
              <a:t> покаже секое од потребните полиња на учесниците, </a:t>
            </a:r>
            <a:r>
              <a:rPr lang="ru-RU" sz="1200" b="0" i="0" kern="1200" dirty="0">
                <a:solidFill>
                  <a:schemeClr val="tx1"/>
                </a:solidFill>
                <a:effectLst/>
                <a:latin typeface="+mn-lt"/>
                <a:ea typeface="ＭＳ Ｐゴシック" pitchFamily="-65" charset="-128"/>
                <a:cs typeface="ＭＳ Ｐゴシック" pitchFamily="-65" charset="-128"/>
              </a:rPr>
              <a:t>како пример, каков вид на информација мора да се сподели со давателот на услуги кога поднесува барање за итно откривање.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31</a:t>
            </a:fld>
            <a:endParaRPr lang="en-US"/>
          </a:p>
        </p:txBody>
      </p:sp>
    </p:spTree>
    <p:extLst>
      <p:ext uri="{BB962C8B-B14F-4D97-AF65-F5344CB8AC3E}">
        <p14:creationId xmlns:p14="http://schemas.microsoft.com/office/powerpoint/2010/main" val="1114603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sz="1200" b="0" i="0" kern="1200" dirty="0">
                <a:solidFill>
                  <a:schemeClr val="tx1"/>
                </a:solidFill>
                <a:effectLst/>
                <a:latin typeface="+mn-lt"/>
                <a:ea typeface="ＭＳ Ｐゴシック" pitchFamily="-65" charset="-128"/>
                <a:cs typeface="ＭＳ Ｐゴシック" pitchFamily="-65" charset="-128"/>
              </a:rPr>
              <a:t>Првиот дел ќе го разгледа значењето на клучните поими, имено „давател на услуги“, „податочен сообраќај“, „информации за претплатници“ и „содржински податоци “, што ќе се користат во текот на целата сесија.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a:t>
            </a:fld>
            <a:endParaRPr lang="en-US"/>
          </a:p>
        </p:txBody>
      </p:sp>
    </p:spTree>
    <p:extLst>
      <p:ext uri="{BB962C8B-B14F-4D97-AF65-F5344CB8AC3E}">
        <p14:creationId xmlns:p14="http://schemas.microsoft.com/office/powerpoint/2010/main" val="6052394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sz="1200" b="0" i="0" kern="1200" dirty="0">
                <a:solidFill>
                  <a:schemeClr val="tx1"/>
                </a:solidFill>
                <a:effectLst/>
                <a:latin typeface="+mn-lt"/>
                <a:ea typeface="ＭＳ Ｐゴシック" pitchFamily="-65" charset="-128"/>
                <a:cs typeface="ＭＳ Ｐゴシック" pitchFamily="-65" charset="-128"/>
              </a:rPr>
              <a:t>Обучувачот треба да ги искористи овие слајдови за да спроведе демонстрација за тоа како работи порталот на </a:t>
            </a:r>
            <a:r>
              <a:rPr lang="en-GB" sz="1200" b="0" i="0" kern="1200" dirty="0">
                <a:solidFill>
                  <a:schemeClr val="tx1"/>
                </a:solidFill>
                <a:effectLst/>
                <a:latin typeface="+mn-lt"/>
                <a:ea typeface="ＭＳ Ｐゴシック" pitchFamily="-65" charset="-128"/>
                <a:cs typeface="ＭＳ Ｐゴシック" pitchFamily="-65" charset="-128"/>
              </a:rPr>
              <a:t>Facebook</a:t>
            </a:r>
            <a:r>
              <a:rPr lang="ru-RU" sz="1200" b="0" i="0" kern="1200" dirty="0">
                <a:solidFill>
                  <a:schemeClr val="tx1"/>
                </a:solidFill>
                <a:effectLst/>
                <a:latin typeface="+mn-lt"/>
                <a:ea typeface="ＭＳ Ｐゴシック" pitchFamily="-65" charset="-128"/>
                <a:cs typeface="ＭＳ Ｐゴシック" pitchFamily="-65" charset="-128"/>
              </a:rPr>
              <a:t> за итно барање. </a:t>
            </a:r>
          </a:p>
          <a:p>
            <a:pPr rtl="0"/>
            <a:br>
              <a:rPr lang="ru-RU" sz="1200" b="0" i="0" kern="1200" dirty="0">
                <a:solidFill>
                  <a:schemeClr val="tx1"/>
                </a:solidFill>
                <a:effectLst/>
                <a:latin typeface="+mn-lt"/>
                <a:ea typeface="ＭＳ Ｐゴシック" pitchFamily="-65" charset="-128"/>
                <a:cs typeface="ＭＳ Ｐゴシック" pitchFamily="-65" charset="-128"/>
              </a:rPr>
            </a:br>
            <a:r>
              <a:rPr lang="ru-RU" sz="1200" b="0" i="0" kern="1200" dirty="0">
                <a:solidFill>
                  <a:schemeClr val="tx1"/>
                </a:solidFill>
                <a:effectLst/>
                <a:latin typeface="+mn-lt"/>
                <a:ea typeface="ＭＳ Ｐゴシック" pitchFamily="-65" charset="-128"/>
                <a:cs typeface="ＭＳ Ｐゴシック" pitchFamily="-65" charset="-128"/>
              </a:rPr>
              <a:t>Обучувачот треба да објасни дека овој портал е достапен само за </a:t>
            </a:r>
            <a:r>
              <a:rPr lang="mk-MK" sz="1200" b="0" i="0" kern="1200" dirty="0">
                <a:solidFill>
                  <a:schemeClr val="tx1"/>
                </a:solidFill>
                <a:effectLst/>
                <a:latin typeface="+mn-lt"/>
                <a:ea typeface="ＭＳ Ｐゴシック" pitchFamily="-65" charset="-128"/>
                <a:cs typeface="ＭＳ Ｐゴシック" pitchFamily="-65" charset="-128"/>
              </a:rPr>
              <a:t>орган</a:t>
            </a:r>
            <a:r>
              <a:rPr lang="ru-RU" sz="1200" b="0" i="0" kern="1200" dirty="0">
                <a:solidFill>
                  <a:schemeClr val="tx1"/>
                </a:solidFill>
                <a:effectLst/>
                <a:latin typeface="+mn-lt"/>
                <a:ea typeface="ＭＳ Ｐゴシック" pitchFamily="-65" charset="-128"/>
                <a:cs typeface="ＭＳ Ｐゴシック" pitchFamily="-65" charset="-128"/>
              </a:rPr>
              <a:t>ите за спроведување на законот кои користат овластени адреси</a:t>
            </a:r>
            <a:r>
              <a:rPr lang="ru-RU" sz="1200" b="0" i="0" kern="1200" baseline="0" dirty="0">
                <a:solidFill>
                  <a:schemeClr val="tx1"/>
                </a:solidFill>
                <a:effectLst/>
                <a:latin typeface="+mn-lt"/>
                <a:ea typeface="ＭＳ Ｐゴシック" pitchFamily="-65" charset="-128"/>
                <a:cs typeface="ＭＳ Ｐゴシック" pitchFamily="-65" charset="-128"/>
              </a:rPr>
              <a:t> за е-пошта.</a:t>
            </a:r>
            <a:r>
              <a:rPr lang="ru-RU" sz="1200" b="0" i="0" kern="1200" dirty="0">
                <a:solidFill>
                  <a:schemeClr val="tx1"/>
                </a:solidFill>
                <a:effectLst/>
                <a:latin typeface="+mn-lt"/>
                <a:ea typeface="ＭＳ Ｐゴシック" pitchFamily="-65" charset="-128"/>
                <a:cs typeface="ＭＳ Ｐゴシック" pitchFamily="-65" charset="-128"/>
              </a:rPr>
              <a:t> </a:t>
            </a:r>
          </a:p>
          <a:p>
            <a:pPr rtl="0"/>
            <a:br>
              <a:rPr lang="ru-RU" sz="1200" b="0" i="0" kern="1200" dirty="0">
                <a:solidFill>
                  <a:schemeClr val="tx1"/>
                </a:solidFill>
                <a:effectLst/>
                <a:latin typeface="+mn-lt"/>
                <a:ea typeface="ＭＳ Ｐゴシック" pitchFamily="-65" charset="-128"/>
                <a:cs typeface="ＭＳ Ｐゴシック" pitchFamily="-65" charset="-128"/>
              </a:rPr>
            </a:br>
            <a:r>
              <a:rPr lang="ru-RU" sz="1200" b="0" i="0" kern="1200" dirty="0">
                <a:solidFill>
                  <a:schemeClr val="tx1"/>
                </a:solidFill>
                <a:effectLst/>
                <a:latin typeface="+mn-lt"/>
                <a:ea typeface="ＭＳ Ｐゴシック" pitchFamily="-65" charset="-128"/>
                <a:cs typeface="ＭＳ Ｐゴシック" pitchFamily="-65" charset="-128"/>
              </a:rPr>
              <a:t>На оваа слика, службеникот за спроведување на законот мора прво да побара пристап, кој се дава само за временски периоди од еден час.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32</a:t>
            </a:fld>
            <a:endParaRPr lang="en-US"/>
          </a:p>
        </p:txBody>
      </p:sp>
    </p:spTree>
    <p:extLst>
      <p:ext uri="{BB962C8B-B14F-4D97-AF65-F5344CB8AC3E}">
        <p14:creationId xmlns:p14="http://schemas.microsoft.com/office/powerpoint/2010/main" val="22278734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sz="1200" b="0" i="0" kern="1200" dirty="0">
                <a:solidFill>
                  <a:schemeClr val="tx1"/>
                </a:solidFill>
                <a:effectLst/>
                <a:latin typeface="+mn-lt"/>
                <a:ea typeface="ＭＳ Ｐゴシック" pitchFamily="-65" charset="-128"/>
                <a:cs typeface="ＭＳ Ｐゴシック" pitchFamily="-65" charset="-128"/>
              </a:rPr>
              <a:t>Откако на службеникот за спроведување на законот ќе му се овозможи пристап до порталот, тие мора да изберат „Направете барање</a:t>
            </a:r>
            <a:r>
              <a:rPr lang="ru-RU" sz="1200" b="0" i="0" kern="1200" baseline="0" dirty="0">
                <a:solidFill>
                  <a:schemeClr val="tx1"/>
                </a:solidFill>
                <a:effectLst/>
                <a:latin typeface="+mn-lt"/>
                <a:ea typeface="ＭＳ Ｐゴシック" pitchFamily="-65" charset="-128"/>
                <a:cs typeface="ＭＳ Ｐゴシック" pitchFamily="-65" charset="-128"/>
              </a:rPr>
              <a:t> за запис</a:t>
            </a:r>
            <a:r>
              <a:rPr lang="ru-RU" sz="1200" b="0" i="0" kern="1200" dirty="0">
                <a:solidFill>
                  <a:schemeClr val="tx1"/>
                </a:solidFill>
                <a:effectLst/>
                <a:latin typeface="+mn-lt"/>
                <a:ea typeface="ＭＳ Ｐゴシック" pitchFamily="-65" charset="-128"/>
                <a:cs typeface="ＭＳ Ｐゴシック" pitchFamily="-65" charset="-128"/>
              </a:rPr>
              <a:t>“, а потоа да го пополнат образецот, обезбедувајќи информации за правниот процес (т.е. судски налог или на друг начин), да ја изберат природата на случајот, да ја идентификуваат </a:t>
            </a:r>
            <a:r>
              <a:rPr lang="mk-MK" sz="1200" b="0" i="0" kern="1200" dirty="0">
                <a:solidFill>
                  <a:schemeClr val="tx1"/>
                </a:solidFill>
                <a:effectLst/>
                <a:latin typeface="+mn-lt"/>
                <a:ea typeface="ＭＳ Ｐゴシック" pitchFamily="-65" charset="-128"/>
                <a:cs typeface="ＭＳ Ｐゴシック" pitchFamily="-65" charset="-128"/>
              </a:rPr>
              <a:t>засегнатата </a:t>
            </a:r>
            <a:r>
              <a:rPr lang="ru-RU" sz="1200" b="0" i="0" kern="1200" dirty="0">
                <a:solidFill>
                  <a:schemeClr val="tx1"/>
                </a:solidFill>
                <a:effectLst/>
                <a:latin typeface="+mn-lt"/>
                <a:ea typeface="ＭＳ Ｐゴシック" pitchFamily="-65" charset="-128"/>
                <a:cs typeface="ＭＳ Ｐゴシック" pitchFamily="-65" charset="-128"/>
              </a:rPr>
              <a:t>сметка/акаунт на </a:t>
            </a:r>
            <a:r>
              <a:rPr lang="en-GB" sz="1200" b="0" i="0" kern="1200" dirty="0">
                <a:solidFill>
                  <a:schemeClr val="tx1"/>
                </a:solidFill>
                <a:effectLst/>
                <a:latin typeface="+mn-lt"/>
                <a:ea typeface="ＭＳ Ｐゴシック" pitchFamily="-65" charset="-128"/>
                <a:cs typeface="ＭＳ Ｐゴシック" pitchFamily="-65" charset="-128"/>
              </a:rPr>
              <a:t>Facebook</a:t>
            </a:r>
            <a:r>
              <a:rPr lang="ru-RU" sz="1200" b="0" i="0" kern="1200" dirty="0">
                <a:solidFill>
                  <a:schemeClr val="tx1"/>
                </a:solidFill>
                <a:effectLst/>
                <a:latin typeface="+mn-lt"/>
                <a:ea typeface="ＭＳ Ｐゴシック" pitchFamily="-65" charset="-128"/>
                <a:cs typeface="ＭＳ Ｐゴシック" pitchFamily="-65" charset="-128"/>
              </a:rPr>
              <a:t> или на </a:t>
            </a:r>
            <a:r>
              <a:rPr lang="en-GB" sz="1200" b="0" i="0" kern="1200" dirty="0">
                <a:solidFill>
                  <a:schemeClr val="tx1"/>
                </a:solidFill>
                <a:effectLst/>
                <a:latin typeface="+mn-lt"/>
                <a:ea typeface="ＭＳ Ｐゴシック" pitchFamily="-65" charset="-128"/>
                <a:cs typeface="ＭＳ Ｐゴシック" pitchFamily="-65" charset="-128"/>
              </a:rPr>
              <a:t>Instagram</a:t>
            </a:r>
            <a:r>
              <a:rPr lang="ru-RU" sz="1200" b="0" i="0" kern="1200" dirty="0">
                <a:solidFill>
                  <a:schemeClr val="tx1"/>
                </a:solidFill>
                <a:effectLst/>
                <a:latin typeface="+mn-lt"/>
                <a:ea typeface="ＭＳ Ｐゴシック" pitchFamily="-65" charset="-128"/>
                <a:cs typeface="ＭＳ Ｐゴシック" pitchFamily="-65" charset="-128"/>
              </a:rPr>
              <a:t> и датумот кога е идентификувана сметката, да го дадат периодот за кој се бараат записи и, она што е важно, да обезбедат дополнителен контекст. </a:t>
            </a:r>
          </a:p>
          <a:p>
            <a:endParaRPr lang="en-US" dirty="0"/>
          </a:p>
          <a:p>
            <a:r>
              <a:rPr lang="en-US" dirty="0"/>
              <a:t>(</a:t>
            </a:r>
            <a:r>
              <a:rPr lang="mk-MK" dirty="0"/>
              <a:t>образецот продолжува на следниот слајд</a:t>
            </a:r>
            <a:r>
              <a:rPr lang="en-US" dirty="0"/>
              <a:t>)</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33</a:t>
            </a:fld>
            <a:endParaRPr lang="en-US"/>
          </a:p>
        </p:txBody>
      </p:sp>
    </p:spTree>
    <p:extLst>
      <p:ext uri="{BB962C8B-B14F-4D97-AF65-F5344CB8AC3E}">
        <p14:creationId xmlns:p14="http://schemas.microsoft.com/office/powerpoint/2010/main" val="20766044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sz="1200" b="0" i="0" kern="1200" dirty="0">
                <a:solidFill>
                  <a:schemeClr val="tx1"/>
                </a:solidFill>
                <a:effectLst/>
                <a:latin typeface="+mn-lt"/>
                <a:ea typeface="ＭＳ Ｐゴシック" pitchFamily="-65" charset="-128"/>
                <a:cs typeface="ＭＳ Ｐゴシック" pitchFamily="-65" charset="-128"/>
              </a:rPr>
              <a:t>Овој слајд ги покажува достапните опции при итни барања. Обучувачот треба да објасни дека обемот на итни барања е ограничен и ќе опфати случаи како што се наведени на екранот. </a:t>
            </a:r>
          </a:p>
          <a:p>
            <a:br>
              <a:rPr lang="ru-RU" sz="1200" b="0" i="0" kern="1200" dirty="0">
                <a:solidFill>
                  <a:schemeClr val="tx1"/>
                </a:solidFill>
                <a:effectLst/>
                <a:latin typeface="+mn-lt"/>
                <a:ea typeface="ＭＳ Ｐゴシック" pitchFamily="-65" charset="-128"/>
                <a:cs typeface="ＭＳ Ｐゴシック" pitchFamily="-65" charset="-128"/>
              </a:rPr>
            </a:br>
            <a:r>
              <a:rPr lang="en-US" dirty="0"/>
              <a:t>(</a:t>
            </a:r>
            <a:r>
              <a:rPr lang="mk-MK" dirty="0"/>
              <a:t>образецот продолжува на следниот слајд</a:t>
            </a:r>
            <a:r>
              <a:rPr lang="en-US" dirty="0"/>
              <a:t>)</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34</a:t>
            </a:fld>
            <a:endParaRPr lang="en-US"/>
          </a:p>
        </p:txBody>
      </p:sp>
    </p:spTree>
    <p:extLst>
      <p:ext uri="{BB962C8B-B14F-4D97-AF65-F5344CB8AC3E}">
        <p14:creationId xmlns:p14="http://schemas.microsoft.com/office/powerpoint/2010/main" val="33716200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sz="1200" b="0" i="0" kern="1200" dirty="0">
                <a:solidFill>
                  <a:schemeClr val="tx1"/>
                </a:solidFill>
                <a:effectLst/>
                <a:latin typeface="+mn-lt"/>
                <a:ea typeface="ＭＳ Ｐゴシック" pitchFamily="-65" charset="-128"/>
                <a:cs typeface="ＭＳ Ｐゴシック" pitchFamily="-65" charset="-128"/>
              </a:rPr>
              <a:t>Од службеникот за спроведување на законот се бара да приложи релевантна документација која може да вклучува придружни материјали, како што се наведени на слајдот.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35</a:t>
            </a:fld>
            <a:endParaRPr lang="en-US"/>
          </a:p>
        </p:txBody>
      </p:sp>
    </p:spTree>
    <p:extLst>
      <p:ext uri="{BB962C8B-B14F-4D97-AF65-F5344CB8AC3E}">
        <p14:creationId xmlns:p14="http://schemas.microsoft.com/office/powerpoint/2010/main" val="22572213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mk-MK" dirty="0"/>
              <a:t>Точниот одговор е</a:t>
            </a:r>
            <a:r>
              <a:rPr lang="en-US" dirty="0"/>
              <a:t>: </a:t>
            </a:r>
            <a:r>
              <a:rPr lang="mk-MK" b="1" dirty="0"/>
              <a:t>Неточно</a:t>
            </a:r>
            <a:r>
              <a:rPr lang="en-US" dirty="0"/>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pPr rtl="0"/>
            <a:r>
              <a:rPr lang="ru-RU" sz="1200" b="0" i="0" kern="1200" dirty="0">
                <a:solidFill>
                  <a:schemeClr val="tx1"/>
                </a:solidFill>
                <a:effectLst/>
                <a:latin typeface="+mn-lt"/>
                <a:ea typeface="ＭＳ Ｐゴシック" pitchFamily="-65" charset="-128"/>
                <a:cs typeface="ＭＳ Ｐゴシック" pitchFamily="-65" charset="-128"/>
              </a:rPr>
              <a:t>Многу даватели на глобални услуги откриваат податоци согласно барање за итно откривање, дури и ако земјата во која се наоѓаат нема ДЗПП со земјата што поднесува барање за итно откривање.</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36</a:t>
            </a:fld>
            <a:endParaRPr lang="en-US"/>
          </a:p>
        </p:txBody>
      </p:sp>
    </p:spTree>
    <p:extLst>
      <p:ext uri="{BB962C8B-B14F-4D97-AF65-F5344CB8AC3E}">
        <p14:creationId xmlns:p14="http://schemas.microsoft.com/office/powerpoint/2010/main" val="21505902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rtl="0"/>
            <a:r>
              <a:rPr lang="ru-RU" sz="1200" b="0" i="0" kern="1200" dirty="0">
                <a:solidFill>
                  <a:schemeClr val="tx1"/>
                </a:solidFill>
                <a:effectLst/>
                <a:latin typeface="+mn-lt"/>
                <a:ea typeface="ＭＳ Ｐゴシック" pitchFamily="-65" charset="-128"/>
                <a:cs typeface="ＭＳ Ｐゴシック" pitchFamily="-65" charset="-128"/>
              </a:rPr>
              <a:t>Овие слајдови објаснуваат како налоз</a:t>
            </a:r>
            <a:r>
              <a:rPr lang="mk-MK" sz="1200" b="0" i="0" kern="1200" dirty="0" err="1">
                <a:solidFill>
                  <a:schemeClr val="tx1"/>
                </a:solidFill>
                <a:effectLst/>
                <a:latin typeface="+mn-lt"/>
                <a:ea typeface="ＭＳ Ｐゴシック" pitchFamily="-65" charset="-128"/>
                <a:cs typeface="ＭＳ Ｐゴシック" pitchFamily="-65" charset="-128"/>
              </a:rPr>
              <a:t>ите</a:t>
            </a:r>
            <a:r>
              <a:rPr lang="mk-MK" sz="1200" b="0" i="0" kern="1200" baseline="0" dirty="0">
                <a:solidFill>
                  <a:schemeClr val="tx1"/>
                </a:solidFill>
                <a:effectLst/>
                <a:latin typeface="+mn-lt"/>
                <a:ea typeface="ＭＳ Ｐゴシック" pitchFamily="-65" charset="-128"/>
                <a:cs typeface="ＭＳ Ｐゴシック" pitchFamily="-65" charset="-128"/>
              </a:rPr>
              <a:t> </a:t>
            </a:r>
            <a:r>
              <a:rPr lang="ru-RU" sz="1200" b="0" i="0" kern="1200" dirty="0">
                <a:solidFill>
                  <a:schemeClr val="tx1"/>
                </a:solidFill>
                <a:effectLst/>
                <a:latin typeface="+mn-lt"/>
                <a:ea typeface="ＭＳ Ｐゴシック" pitchFamily="-65" charset="-128"/>
                <a:cs typeface="ＭＳ Ｐゴシック" pitchFamily="-65" charset="-128"/>
              </a:rPr>
              <a:t>за генерирање информации можат да се користат за да се добие соработка од странски даватели на услуги.</a:t>
            </a:r>
          </a:p>
          <a:p>
            <a:endParaRPr lang="en-US" b="0" dirty="0"/>
          </a:p>
          <a:p>
            <a:r>
              <a:rPr lang="ru-RU" b="0" dirty="0"/>
              <a:t>Левата страна од слајдот го прикажува текстот на член 18 од Конвенцијата во Будимпешта каде што е нагласен еден елемент („давател</a:t>
            </a:r>
            <a:r>
              <a:rPr lang="ru-RU" b="0" baseline="0" dirty="0"/>
              <a:t> на услуги кој ги нуди своите услуги на територија на страната</a:t>
            </a:r>
            <a:r>
              <a:rPr lang="ru-RU" b="0" dirty="0"/>
              <a:t>“). </a:t>
            </a:r>
          </a:p>
          <a:p>
            <a:endParaRPr lang="ru-RU" b="0" dirty="0"/>
          </a:p>
          <a:p>
            <a:r>
              <a:rPr lang="ru-RU" b="0" dirty="0"/>
              <a:t>Десната страна на слајдот дава објаснување за нагласениот елемент.</a:t>
            </a:r>
            <a:r>
              <a:rPr lang="en-US" dirty="0"/>
              <a:t>. </a:t>
            </a:r>
            <a:endParaRPr lang="en-US" baseline="0" dirty="0"/>
          </a:p>
          <a:p>
            <a:endParaRPr lang="en-US" baseline="0" dirty="0"/>
          </a:p>
          <a:p>
            <a:pPr rtl="0"/>
            <a:r>
              <a:rPr lang="ru-RU" sz="1200" b="0" i="0" kern="1200" dirty="0">
                <a:solidFill>
                  <a:schemeClr val="tx1"/>
                </a:solidFill>
                <a:effectLst/>
                <a:latin typeface="+mn-lt"/>
                <a:ea typeface="ＭＳ Ｐゴシック" pitchFamily="-65" charset="-128"/>
                <a:cs typeface="ＭＳ Ｐゴシック" pitchFamily="-65" charset="-128"/>
              </a:rPr>
              <a:t>Член 18.1б има поограничен опсег во споредба со член 18.1а, во смисла дека се однесува само на давателите на услуги; а со тоа не се однесува на никакви физички или правни лица кои не спаѓаат во дефиницијата за даватели на услуги.</a:t>
            </a:r>
            <a:r>
              <a:rPr lang="en-US" baseline="0" dirty="0"/>
              <a:t>.</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baseline="0" dirty="0">
              <a:solidFill>
                <a:schemeClr val="tx1"/>
              </a:solidFill>
              <a:effectLst/>
              <a:latin typeface="+mn-lt"/>
              <a:ea typeface="+mn-ea"/>
              <a:cs typeface="+mn-cs"/>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ru-RU" sz="1200" b="0" i="0" kern="1200" dirty="0">
                <a:solidFill>
                  <a:schemeClr val="tx1"/>
                </a:solidFill>
                <a:effectLst/>
                <a:latin typeface="+mn-lt"/>
                <a:ea typeface="ＭＳ Ｐゴシック" pitchFamily="-65" charset="-128"/>
                <a:cs typeface="ＭＳ Ｐゴシック" pitchFamily="-65" charset="-128"/>
              </a:rPr>
              <a:t>Сепак, тоа не е ограничено во однос на физичката локација на давателот на услугата и важи сè додека давателот на услуги нуди услуги на територија на страната. </a:t>
            </a:r>
            <a:br>
              <a:rPr lang="ru-RU" dirty="0"/>
            </a:br>
            <a:endParaRPr lang="en-US" dirty="0"/>
          </a:p>
          <a:p>
            <a:pPr rtl="0"/>
            <a:r>
              <a:rPr lang="ru-RU" sz="1200" b="0" i="0" kern="1200" dirty="0">
                <a:solidFill>
                  <a:schemeClr val="tx1"/>
                </a:solidFill>
                <a:effectLst/>
                <a:latin typeface="+mn-lt"/>
                <a:ea typeface="ＭＳ Ｐゴシック" pitchFamily="-65" charset="-128"/>
                <a:cs typeface="ＭＳ Ｐゴシック" pitchFamily="-65" charset="-128"/>
              </a:rPr>
              <a:t>Слајдот наведува некои од одредувачките фактори кои треба да се земат предвид при проценка дали давател на услуги нуди услуги на одредена територија. </a:t>
            </a:r>
          </a:p>
          <a:p>
            <a:pPr rtl="0"/>
            <a:br>
              <a:rPr lang="ru-RU" sz="1200" b="0" i="0" kern="1200" dirty="0">
                <a:solidFill>
                  <a:schemeClr val="tx1"/>
                </a:solidFill>
                <a:effectLst/>
                <a:latin typeface="+mn-lt"/>
                <a:ea typeface="ＭＳ Ｐゴシック" pitchFamily="-65" charset="-128"/>
                <a:cs typeface="ＭＳ Ｐゴシック" pitchFamily="-65" charset="-128"/>
              </a:rPr>
            </a:br>
            <a:r>
              <a:rPr lang="ru-RU" sz="1200" b="0" i="0" kern="1200" dirty="0">
                <a:solidFill>
                  <a:schemeClr val="tx1"/>
                </a:solidFill>
                <a:effectLst/>
                <a:latin typeface="+mn-lt"/>
                <a:ea typeface="ＭＳ Ｐゴシック" pitchFamily="-65" charset="-128"/>
                <a:cs typeface="ＭＳ Ｐゴシック" pitchFamily="-65" charset="-128"/>
              </a:rPr>
              <a:t>Потоа, обучувачот може да се повика на Упатството за член 18 (погледнете го следниот слајд)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37</a:t>
            </a:fld>
            <a:endParaRPr lang="en-US"/>
          </a:p>
        </p:txBody>
      </p:sp>
    </p:spTree>
    <p:extLst>
      <p:ext uri="{BB962C8B-B14F-4D97-AF65-F5344CB8AC3E}">
        <p14:creationId xmlns:p14="http://schemas.microsoft.com/office/powerpoint/2010/main" val="38314549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sz="1200" b="0" i="0" kern="1200" dirty="0">
                <a:solidFill>
                  <a:schemeClr val="tx1"/>
                </a:solidFill>
                <a:effectLst/>
                <a:latin typeface="+mn-lt"/>
                <a:ea typeface="ＭＳ Ｐゴシック" pitchFamily="-65" charset="-128"/>
                <a:cs typeface="ＭＳ Ｐゴシック" pitchFamily="-65" charset="-128"/>
              </a:rPr>
              <a:t>Овој слајд покажува слика од Упатството за член 18, во кое се разгледува како овластувањето според член</a:t>
            </a:r>
            <a:r>
              <a:rPr lang="ru-RU" sz="1200" b="0" i="0" kern="1200" baseline="0" dirty="0">
                <a:solidFill>
                  <a:schemeClr val="tx1"/>
                </a:solidFill>
                <a:effectLst/>
                <a:latin typeface="+mn-lt"/>
                <a:ea typeface="ＭＳ Ｐゴシック" pitchFamily="-65" charset="-128"/>
                <a:cs typeface="ＭＳ Ｐゴシック" pitchFamily="-65" charset="-128"/>
              </a:rPr>
              <a:t> </a:t>
            </a:r>
            <a:r>
              <a:rPr lang="ru-RU" sz="1200" b="0" i="0" kern="1200" dirty="0">
                <a:solidFill>
                  <a:schemeClr val="tx1"/>
                </a:solidFill>
                <a:effectLst/>
                <a:latin typeface="+mn-lt"/>
                <a:ea typeface="ＭＳ Ｐゴシック" pitchFamily="-65" charset="-128"/>
                <a:cs typeface="ＭＳ Ｐゴシック" pitchFamily="-65" charset="-128"/>
              </a:rPr>
              <a:t>18.1б може да се искористи за да се побара генерирање на информации за претплатници од даватели на услуги кои немаат правно присуство во одредена земја. </a:t>
            </a:r>
          </a:p>
          <a:p>
            <a:br>
              <a:rPr lang="ru-RU" sz="1200" b="0" i="0" kern="1200" dirty="0">
                <a:solidFill>
                  <a:schemeClr val="tx1"/>
                </a:solidFill>
                <a:effectLst/>
                <a:latin typeface="+mn-lt"/>
                <a:ea typeface="ＭＳ Ｐゴシック" pitchFamily="-65" charset="-128"/>
                <a:cs typeface="ＭＳ Ｐゴシック" pitchFamily="-65" charset="-128"/>
              </a:rPr>
            </a:b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38</a:t>
            </a:fld>
            <a:endParaRPr lang="en-US"/>
          </a:p>
        </p:txBody>
      </p:sp>
    </p:spTree>
    <p:extLst>
      <p:ext uri="{BB962C8B-B14F-4D97-AF65-F5344CB8AC3E}">
        <p14:creationId xmlns:p14="http://schemas.microsoft.com/office/powerpoint/2010/main" val="26947813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sz="1200" b="0" i="0" kern="1200" dirty="0">
                <a:solidFill>
                  <a:schemeClr val="tx1"/>
                </a:solidFill>
                <a:effectLst/>
                <a:latin typeface="+mn-lt"/>
                <a:ea typeface="ＭＳ Ｐゴシック" pitchFamily="-65" charset="-128"/>
                <a:cs typeface="ＭＳ Ｐゴシック" pitchFamily="-65" charset="-128"/>
              </a:rPr>
              <a:t>Овој слајд покажува како член 18.1б. овозможува да се побара директна соработка од странски даватели на услуги со издавање на налози за генерирање информации за претплатници.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39</a:t>
            </a:fld>
            <a:endParaRPr lang="en-US"/>
          </a:p>
        </p:txBody>
      </p:sp>
    </p:spTree>
    <p:extLst>
      <p:ext uri="{BB962C8B-B14F-4D97-AF65-F5344CB8AC3E}">
        <p14:creationId xmlns:p14="http://schemas.microsoft.com/office/powerpoint/2010/main" val="29526316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mk-MK" dirty="0"/>
              <a:t>Точниот одговор е б) податочен сообраќај од странски давател на</a:t>
            </a:r>
            <a:r>
              <a:rPr lang="mk-MK" baseline="0" dirty="0"/>
              <a:t> услуги.</a:t>
            </a:r>
            <a:endParaRPr lang="en-US" b="0" dirty="0"/>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b="0" dirty="0"/>
          </a:p>
          <a:p>
            <a:pPr rtl="0"/>
            <a:r>
              <a:rPr lang="ru-RU" sz="1200" b="0" i="0" kern="1200" dirty="0">
                <a:solidFill>
                  <a:schemeClr val="tx1"/>
                </a:solidFill>
                <a:effectLst/>
                <a:latin typeface="+mn-lt"/>
                <a:ea typeface="ＭＳ Ｐゴシック" pitchFamily="-65" charset="-128"/>
                <a:cs typeface="ＭＳ Ｐゴシック" pitchFamily="-65" charset="-128"/>
              </a:rPr>
              <a:t>Ова е затоа што опсегот на член 18.1б се однесува само на информациите за претплатниците и не дозволува налог за генерирање информации за податочен сообраќај од странски давател на услуги. </a:t>
            </a:r>
            <a:br>
              <a:rPr lang="ru-RU" sz="1200" b="0" i="0" kern="1200" dirty="0">
                <a:solidFill>
                  <a:schemeClr val="tx1"/>
                </a:solidFill>
                <a:effectLst/>
                <a:latin typeface="+mn-lt"/>
                <a:ea typeface="ＭＳ Ｐゴシック" pitchFamily="-65" charset="-128"/>
                <a:cs typeface="ＭＳ Ｐゴシック" pitchFamily="-65" charset="-128"/>
              </a:rPr>
            </a:br>
            <a:endParaRPr lang="en-US" b="0" dirty="0"/>
          </a:p>
          <a:p>
            <a:pPr rtl="0"/>
            <a:r>
              <a:rPr lang="ru-RU" sz="1200" b="0" i="0" kern="1200" dirty="0">
                <a:solidFill>
                  <a:schemeClr val="tx1"/>
                </a:solidFill>
                <a:effectLst/>
                <a:latin typeface="+mn-lt"/>
                <a:ea typeface="ＭＳ Ｐゴシック" pitchFamily="-65" charset="-128"/>
                <a:cs typeface="ＭＳ Ｐゴシック" pitchFamily="-65" charset="-128"/>
              </a:rPr>
              <a:t>Останатите опции се опфатени со член 18.1а. и 18.1б. </a:t>
            </a:r>
            <a:endParaRPr lang="en-US" b="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40</a:t>
            </a:fld>
            <a:endParaRPr lang="en-US"/>
          </a:p>
        </p:txBody>
      </p:sp>
    </p:spTree>
    <p:extLst>
      <p:ext uri="{BB962C8B-B14F-4D97-AF65-F5344CB8AC3E}">
        <p14:creationId xmlns:p14="http://schemas.microsoft.com/office/powerpoint/2010/main" val="1241466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sz="1200" b="0" i="0" kern="1200" dirty="0">
                <a:solidFill>
                  <a:schemeClr val="tx1"/>
                </a:solidFill>
                <a:effectLst/>
                <a:latin typeface="+mn-lt"/>
                <a:ea typeface="ＭＳ Ｐゴシック" pitchFamily="-65" charset="-128"/>
                <a:cs typeface="ＭＳ Ｐゴシック" pitchFamily="-65" charset="-128"/>
              </a:rPr>
              <a:t>Овие слајдови објаснуваат како одредбите за прекуграничен пристап можат да се користат за да се добие соработка од странски даватели на услуги.</a:t>
            </a:r>
            <a:r>
              <a:rPr lang="en-US" b="0" dirty="0"/>
              <a:t> </a:t>
            </a:r>
          </a:p>
          <a:p>
            <a:endParaRPr lang="en-US" b="0" dirty="0"/>
          </a:p>
          <a:p>
            <a:r>
              <a:rPr lang="ru-RU" b="0" dirty="0"/>
              <a:t>Левата страна од слајдот го прикажува текстот на член 32 од Конвенцијата во Будимпешта каде што е нагласен еден елемент („без одобрение</a:t>
            </a:r>
            <a:r>
              <a:rPr lang="ru-RU" b="0" baseline="0" dirty="0"/>
              <a:t> од друга страна</a:t>
            </a:r>
            <a:r>
              <a:rPr lang="ru-RU" b="0" dirty="0"/>
              <a:t>“). </a:t>
            </a:r>
          </a:p>
          <a:p>
            <a:endParaRPr lang="ru-RU" b="0" dirty="0"/>
          </a:p>
          <a:p>
            <a:r>
              <a:rPr lang="ru-RU" b="0" dirty="0"/>
              <a:t>Десната страна на слајдот дава објаснување за нагласениот елемент.</a:t>
            </a:r>
            <a:r>
              <a:rPr lang="en-US" dirty="0"/>
              <a:t> </a:t>
            </a:r>
            <a:endParaRPr lang="en-US" baseline="0" dirty="0"/>
          </a:p>
          <a:p>
            <a:endParaRPr lang="en-US" baseline="0" dirty="0"/>
          </a:p>
          <a:p>
            <a:pPr rtl="0"/>
            <a:r>
              <a:rPr lang="ru-RU" sz="1200" b="0" i="0" kern="1200" dirty="0">
                <a:solidFill>
                  <a:schemeClr val="tx1"/>
                </a:solidFill>
                <a:effectLst/>
                <a:latin typeface="+mn-lt"/>
                <a:ea typeface="ＭＳ Ｐゴシック" pitchFamily="-65" charset="-128"/>
                <a:cs typeface="ＭＳ Ｐゴシック" pitchFamily="-65" charset="-128"/>
              </a:rPr>
              <a:t>Обучувачот треба да потенцира дека иако повеќето одредби за меѓународна соработка од Конвенцијата од Будимпешта бараат овластување за друга земја, член 32 е различен по тоа што може да се користи за да се добијат електронски докази од друга судска надлежност, дури и ако земјата во која се наоѓаат тие докази не дава нејзино овластување.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41</a:t>
            </a:fld>
            <a:endParaRPr lang="en-US"/>
          </a:p>
        </p:txBody>
      </p:sp>
    </p:spTree>
    <p:extLst>
      <p:ext uri="{BB962C8B-B14F-4D97-AF65-F5344CB8AC3E}">
        <p14:creationId xmlns:p14="http://schemas.microsoft.com/office/powerpoint/2010/main" val="2305058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sz="1200" b="0" i="0" kern="1200" dirty="0">
                <a:solidFill>
                  <a:schemeClr val="tx1"/>
                </a:solidFill>
                <a:effectLst/>
                <a:latin typeface="+mn-lt"/>
                <a:ea typeface="ＭＳ Ｐゴシック" pitchFamily="-65" charset="-128"/>
                <a:cs typeface="ＭＳ Ｐゴシック" pitchFamily="-65" charset="-128"/>
              </a:rPr>
              <a:t>Левата страна на слајдот го покажува текстот на член 1в. од Конвенцијата од Будимпешта, што е дефиниција за „давател на услуги“. </a:t>
            </a:r>
          </a:p>
          <a:p>
            <a:pPr rtl="0"/>
            <a:br>
              <a:rPr lang="ru-RU" sz="1200" b="0" i="0" kern="1200" dirty="0">
                <a:solidFill>
                  <a:schemeClr val="tx1"/>
                </a:solidFill>
                <a:effectLst/>
                <a:latin typeface="+mn-lt"/>
                <a:ea typeface="ＭＳ Ｐゴシック" pitchFamily="-65" charset="-128"/>
                <a:cs typeface="ＭＳ Ｐゴシック" pitchFamily="-65" charset="-128"/>
              </a:rPr>
            </a:br>
            <a:r>
              <a:rPr lang="ru-RU" sz="1200" b="0" i="0" kern="1200" dirty="0">
                <a:solidFill>
                  <a:schemeClr val="tx1"/>
                </a:solidFill>
                <a:effectLst/>
                <a:latin typeface="+mn-lt"/>
                <a:ea typeface="ＭＳ Ｐゴシック" pitchFamily="-65" charset="-128"/>
                <a:cs typeface="ＭＳ Ｐゴシック" pitchFamily="-65" charset="-128"/>
              </a:rPr>
              <a:t>Десната страна на слајдот дава објаснување за дефиницијата. </a:t>
            </a:r>
          </a:p>
          <a:p>
            <a:endParaRPr lang="mk-MK" sz="1200" b="0" i="0" kern="1200" dirty="0">
              <a:solidFill>
                <a:schemeClr val="tx1"/>
              </a:solidFill>
              <a:effectLst/>
              <a:latin typeface="+mn-lt"/>
              <a:ea typeface="ＭＳ Ｐゴシック" pitchFamily="-65" charset="-128"/>
              <a:cs typeface="ＭＳ Ｐゴシック" pitchFamily="-65" charset="-128"/>
            </a:endParaRPr>
          </a:p>
          <a:p>
            <a:pPr rtl="0"/>
            <a:r>
              <a:rPr lang="ru-RU" sz="1200" b="0" i="0" kern="1200" dirty="0">
                <a:solidFill>
                  <a:schemeClr val="tx1"/>
                </a:solidFill>
                <a:effectLst/>
                <a:latin typeface="+mn-lt"/>
                <a:ea typeface="ＭＳ Ｐゴシック" pitchFamily="-65" charset="-128"/>
                <a:cs typeface="ＭＳ Ｐゴシック" pitchFamily="-65" charset="-128"/>
              </a:rPr>
              <a:t>Поимот давател на услуги, како што е дефинирано во Конвенцијата од Будимпешта, опфаќа широка категорија лица кои играат посебна улога во комуникацијата или обработката на податоците на компјутерски системи. Вклучува и приватни и јавни субјекти, опфаќа обезбедување услуги за затворена група или за јавни, бесплатни или платени услуги.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a:t>
            </a:fld>
            <a:endParaRPr lang="en-US"/>
          </a:p>
        </p:txBody>
      </p:sp>
    </p:spTree>
    <p:extLst>
      <p:ext uri="{BB962C8B-B14F-4D97-AF65-F5344CB8AC3E}">
        <p14:creationId xmlns:p14="http://schemas.microsoft.com/office/powerpoint/2010/main" val="2144062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b="0" dirty="0"/>
              <a:t>Левата страна од слајдот го прикажува текстот на член 32 од Конвенцијата во Будимпешта каде што е нагласен еден елемент („да пристапи до јавно достапни (со отворен извор)... без оглед каде се наоѓаат податоците“). </a:t>
            </a:r>
          </a:p>
          <a:p>
            <a:endParaRPr lang="ru-RU" b="0" dirty="0"/>
          </a:p>
          <a:p>
            <a:r>
              <a:rPr lang="ru-RU" b="0" dirty="0"/>
              <a:t>Десната страна на слајдот дава објаснување за нагласениот елемент.</a:t>
            </a:r>
          </a:p>
          <a:p>
            <a:endParaRPr lang="en-US" baseline="0" dirty="0"/>
          </a:p>
          <a:p>
            <a:pPr rtl="0"/>
            <a:r>
              <a:rPr lang="ru-RU" sz="1200" b="0" i="0" kern="1200" dirty="0">
                <a:solidFill>
                  <a:schemeClr val="tx1"/>
                </a:solidFill>
                <a:effectLst/>
                <a:latin typeface="+mn-lt"/>
                <a:ea typeface="ＭＳ Ｐゴシック" pitchFamily="-65" charset="-128"/>
                <a:cs typeface="ＭＳ Ｐゴシック" pitchFamily="-65" charset="-128"/>
              </a:rPr>
              <a:t>Ова е еден од условите што дозволува прекуграничен пристап до податоци без одобрение од страната каде што се зачувани податоците - т.е. податоците се јавно достапни податоци (со отворен извор). Слајдовите објаснуваат дека ако дел од веб-страница е затворен за пошироката јавност, тогаш истиот не се смета за јавно достапен за целите на член 32.а. Податоците за географската локација на податоците се ирелевантни при пристап до јавно достапни податоци - па затоа е ирелевантно дали се зачувани во или надвор од страна на Конвенцијата од Будимпешта. </a:t>
            </a:r>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42</a:t>
            </a:fld>
            <a:endParaRPr lang="en-US"/>
          </a:p>
        </p:txBody>
      </p:sp>
    </p:spTree>
    <p:extLst>
      <p:ext uri="{BB962C8B-B14F-4D97-AF65-F5344CB8AC3E}">
        <p14:creationId xmlns:p14="http://schemas.microsoft.com/office/powerpoint/2010/main" val="28149140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b="0" dirty="0"/>
              <a:t>Левата страна од слајдот го прикажува текстот на член 32 од Конвенцијата во Будимпешта каде што е нагласен еден елемент („складирани компјутерски податоци лоцирани во друга страна“). </a:t>
            </a:r>
          </a:p>
          <a:p>
            <a:endParaRPr lang="ru-RU" b="0" dirty="0"/>
          </a:p>
          <a:p>
            <a:r>
              <a:rPr lang="ru-RU" b="0" dirty="0"/>
              <a:t>Десната страна на слајдот дава објаснување за нагласениот елемент.</a:t>
            </a:r>
          </a:p>
          <a:p>
            <a:endParaRPr lang="en-US" baseline="0" dirty="0"/>
          </a:p>
          <a:p>
            <a:pPr rtl="0"/>
            <a:r>
              <a:rPr lang="ru-RU" sz="1200" b="0" i="0" kern="1200" dirty="0">
                <a:solidFill>
                  <a:schemeClr val="tx1"/>
                </a:solidFill>
                <a:effectLst/>
                <a:latin typeface="+mn-lt"/>
                <a:ea typeface="ＭＳ Ｐゴシック" pitchFamily="-65" charset="-128"/>
                <a:cs typeface="ＭＳ Ｐゴシック" pitchFamily="-65" charset="-128"/>
              </a:rPr>
              <a:t>За разлика од овластувањето за пристап до јавно достапни податоци што можат да се користат во врска со податоците зачувани насекаде, овластувањето за пристап до податоци со согласност е достапно само кога бараните податоци се наоѓаат во друга страна на Конвенцијата од Будимпешта.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43</a:t>
            </a:fld>
            <a:endParaRPr lang="en-US"/>
          </a:p>
        </p:txBody>
      </p:sp>
    </p:spTree>
    <p:extLst>
      <p:ext uri="{BB962C8B-B14F-4D97-AF65-F5344CB8AC3E}">
        <p14:creationId xmlns:p14="http://schemas.microsoft.com/office/powerpoint/2010/main" val="14547886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b="0" dirty="0"/>
              <a:t>Левата страна од слајдот го прикажува текстот на член 32 од Конвенцијата во Будимпешта каде што е нагласен еден елемент („законска и доброволна согласност“). </a:t>
            </a:r>
          </a:p>
          <a:p>
            <a:endParaRPr lang="ru-RU" b="0" dirty="0"/>
          </a:p>
          <a:p>
            <a:r>
              <a:rPr lang="ru-RU" b="0" dirty="0"/>
              <a:t>Десната страна на слајдот дава објаснување за нагласениот елемент.</a:t>
            </a:r>
          </a:p>
          <a:p>
            <a:endParaRPr lang="en-US" baseline="0" dirty="0"/>
          </a:p>
          <a:p>
            <a:pPr rtl="0"/>
            <a:r>
              <a:rPr lang="ru-RU" sz="1200" b="0" i="0" kern="1200" dirty="0">
                <a:solidFill>
                  <a:schemeClr val="tx1"/>
                </a:solidFill>
                <a:effectLst/>
                <a:latin typeface="+mn-lt"/>
                <a:ea typeface="ＭＳ Ｐゴシック" pitchFamily="-65" charset="-128"/>
                <a:cs typeface="ＭＳ Ｐゴシック" pitchFamily="-65" charset="-128"/>
              </a:rPr>
              <a:t>Овластувањето за пристап до прекугранични податоци може да се изврши врз основа на законска и доброволна согласност добиена од лицето кое има овластување да ги открива податоците. Слајдот го објаснува опсегот на поимот законска и доброволна согласност и како може да се искористи за да се добијат податоци од странски даватели на услуги без да се поминат канали за заемна помош. Важно е да се напомене дека во многу судски надлежности, договорот за „општи услови на услуга“ на давателите на услуги може да не се квалификува како специфична, експлицитна согласност што ќе биде потребна за да се овозможи откривање на информации до странски влади.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44</a:t>
            </a:fld>
            <a:endParaRPr lang="en-US"/>
          </a:p>
        </p:txBody>
      </p:sp>
    </p:spTree>
    <p:extLst>
      <p:ext uri="{BB962C8B-B14F-4D97-AF65-F5344CB8AC3E}">
        <p14:creationId xmlns:p14="http://schemas.microsoft.com/office/powerpoint/2010/main" val="18116804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b="0" dirty="0"/>
              <a:t>Левата страна од слајдот го прикажува текстот на член 32 од Конвенцијата во Будимпешта каде што е нагласен еден елемент („лицето кое има законско овластување да ѝ ги открие податоците“). </a:t>
            </a:r>
          </a:p>
          <a:p>
            <a:endParaRPr lang="ru-RU" b="0" dirty="0"/>
          </a:p>
          <a:p>
            <a:r>
              <a:rPr lang="ru-RU" b="0" dirty="0"/>
              <a:t>Десната страна на слајдот дава објаснување за нагласениот елемент.</a:t>
            </a:r>
            <a:r>
              <a:rPr lang="en-US" dirty="0"/>
              <a:t> </a:t>
            </a:r>
          </a:p>
          <a:p>
            <a:endParaRPr lang="en-US" dirty="0"/>
          </a:p>
          <a:p>
            <a:pPr rtl="0"/>
            <a:r>
              <a:rPr lang="ru-RU" sz="1200" b="0" i="0" kern="1200" dirty="0">
                <a:solidFill>
                  <a:schemeClr val="tx1"/>
                </a:solidFill>
                <a:effectLst/>
                <a:latin typeface="+mn-lt"/>
                <a:ea typeface="ＭＳ Ｐゴシック" pitchFamily="-65" charset="-128"/>
                <a:cs typeface="ＭＳ Ｐゴシック" pitchFamily="-65" charset="-128"/>
              </a:rPr>
              <a:t>Кое лице е „законски овластено“ да открива податоци може да варира во зависност од околностите, природата на лицето/субјектот и важечкото право. На пример, е-поштата на лицето може да се чува во друга земја од давател на услуги или некое лице може намерно да складира податоци во друга земја. Овие лица можат да ги преземат податоците и, доколку имаат законско овластување, можат доброволно да ги соопштат податоците на службениците за спроведување на законот или да им дозволат на таквите службеници да пристапуваат до податоците, како што е предвидено во член 32.</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45</a:t>
            </a:fld>
            <a:endParaRPr lang="en-US"/>
          </a:p>
        </p:txBody>
      </p:sp>
    </p:spTree>
    <p:extLst>
      <p:ext uri="{BB962C8B-B14F-4D97-AF65-F5344CB8AC3E}">
        <p14:creationId xmlns:p14="http://schemas.microsoft.com/office/powerpoint/2010/main" val="27631385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sz="1200" b="0" i="0" kern="1200" dirty="0">
                <a:solidFill>
                  <a:schemeClr val="tx1"/>
                </a:solidFill>
                <a:effectLst/>
                <a:latin typeface="+mn-lt"/>
                <a:ea typeface="ＭＳ Ｐゴシック" pitchFamily="-65" charset="-128"/>
                <a:cs typeface="ＭＳ Ｐゴシック" pitchFamily="-65" charset="-128"/>
              </a:rPr>
              <a:t>Овој слајд објаснува како земјите можат да упатуваат барања за доброволно објавување до многу даватели на услуги. Овие не се законски обврзувачки за странските даватели на услуги. Слајдот прикажува некои од условите што странските даватели на услуги може да ги бараат за доброволно откривање на податоците.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46</a:t>
            </a:fld>
            <a:endParaRPr lang="en-US"/>
          </a:p>
        </p:txBody>
      </p:sp>
    </p:spTree>
    <p:extLst>
      <p:ext uri="{BB962C8B-B14F-4D97-AF65-F5344CB8AC3E}">
        <p14:creationId xmlns:p14="http://schemas.microsoft.com/office/powerpoint/2010/main" val="419524773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sz="1200" b="0" i="0" kern="1200" dirty="0">
                <a:solidFill>
                  <a:schemeClr val="tx1"/>
                </a:solidFill>
                <a:effectLst/>
                <a:latin typeface="+mn-lt"/>
                <a:ea typeface="ＭＳ Ｐゴシック" pitchFamily="-65" charset="-128"/>
                <a:cs typeface="ＭＳ Ｐゴシック" pitchFamily="-65" charset="-128"/>
              </a:rPr>
              <a:t>Овој слајд покажува слики на екранот од политиките на двајца даватели на услуги за да се покаже дека тие можат, на доброволна основа, да обелоденат податоци како одговор на валидни правни барања надвор од САД.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47</a:t>
            </a:fld>
            <a:endParaRPr lang="en-US"/>
          </a:p>
        </p:txBody>
      </p:sp>
    </p:spTree>
    <p:extLst>
      <p:ext uri="{BB962C8B-B14F-4D97-AF65-F5344CB8AC3E}">
        <p14:creationId xmlns:p14="http://schemas.microsoft.com/office/powerpoint/2010/main" val="414573695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mk-MK" dirty="0"/>
              <a:t>Точниот одговор е</a:t>
            </a:r>
            <a:r>
              <a:rPr lang="en-US" dirty="0"/>
              <a:t>: </a:t>
            </a:r>
            <a:r>
              <a:rPr lang="mk-MK" b="1" dirty="0"/>
              <a:t>Точно</a:t>
            </a:r>
            <a:r>
              <a:rPr lang="en-US" dirty="0"/>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pPr rtl="0"/>
            <a:r>
              <a:rPr lang="ru-RU" sz="1200" b="0" i="0" kern="1200" dirty="0">
                <a:solidFill>
                  <a:schemeClr val="tx1"/>
                </a:solidFill>
                <a:effectLst/>
                <a:latin typeface="+mn-lt"/>
                <a:ea typeface="ＭＳ Ｐゴシック" pitchFamily="-65" charset="-128"/>
                <a:cs typeface="ＭＳ Ｐゴシック" pitchFamily="-65" charset="-128"/>
              </a:rPr>
              <a:t>Глобалните даватели на услуги, најверојатно, доброволно откриваат податоци на земјите кои се членки на Конвенцијата од Будимпешта, како што откриваат студиите за нивните извештаи за транспарентност. Ова може да биде затоа што земјите кои се членки на Конвенцијата од Будимпешта имаат усогласено законодавство и соодветни услови и заштитни мерки (гаранции), што се важни елементи што давателите на услуги ги земаат предвид при утврдување дали ќе соработуваат доброволно. </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48</a:t>
            </a:fld>
            <a:endParaRPr lang="en-US"/>
          </a:p>
        </p:txBody>
      </p:sp>
    </p:spTree>
    <p:extLst>
      <p:ext uri="{BB962C8B-B14F-4D97-AF65-F5344CB8AC3E}">
        <p14:creationId xmlns:p14="http://schemas.microsoft.com/office/powerpoint/2010/main" val="115922761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mk-MK" dirty="0"/>
              <a:t>Точниот одговор е</a:t>
            </a:r>
            <a:r>
              <a:rPr lang="en-US" dirty="0"/>
              <a:t>: </a:t>
            </a:r>
            <a:r>
              <a:rPr lang="mk-MK" b="1" dirty="0"/>
              <a:t>Точно</a:t>
            </a:r>
            <a:r>
              <a:rPr lang="en-US" dirty="0"/>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pPr rtl="0"/>
            <a:r>
              <a:rPr lang="ru-RU" sz="1200" b="0" i="0" kern="1200" dirty="0">
                <a:solidFill>
                  <a:schemeClr val="tx1"/>
                </a:solidFill>
                <a:effectLst/>
                <a:latin typeface="+mn-lt"/>
                <a:ea typeface="ＭＳ Ｐゴシック" pitchFamily="-65" charset="-128"/>
                <a:cs typeface="ＭＳ Ｐゴシック" pitchFamily="-65" charset="-128"/>
              </a:rPr>
              <a:t>Глобалните даватели на услуги, најверојатно, доброволно откриваат податоци на земјите кои се членки на Конвенцијата од Будимпешта, како што откриваат студиите за нивните извештаи за транспарентност. Ова може да биде затоа што земјите кои се членки на Конвенцијата од Будимпешта имаат усогласено законодавство и соодветни услови и заштитни мерки (гаранции), што се важни елементи што давателите на услуги ги земаат предвид при утврдување дали ќе соработуваат доброволно. </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49</a:t>
            </a:fld>
            <a:endParaRPr lang="en-US"/>
          </a:p>
        </p:txBody>
      </p:sp>
    </p:spTree>
    <p:extLst>
      <p:ext uri="{BB962C8B-B14F-4D97-AF65-F5344CB8AC3E}">
        <p14:creationId xmlns:p14="http://schemas.microsoft.com/office/powerpoint/2010/main" val="212303462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sz="1200" b="0" i="0" kern="1200" dirty="0">
                <a:solidFill>
                  <a:schemeClr val="tx1"/>
                </a:solidFill>
                <a:effectLst/>
                <a:latin typeface="+mn-lt"/>
                <a:ea typeface="ＭＳ Ｐゴシック" pitchFamily="-65" charset="-128"/>
                <a:cs typeface="ＭＳ Ｐゴシック" pitchFamily="-65" charset="-128"/>
              </a:rPr>
              <a:t>Четвртиот дел дава краток преглед на соработката со странски даватели на услуги во врска со отстранувањето на содржината.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51</a:t>
            </a:fld>
            <a:endParaRPr lang="en-US"/>
          </a:p>
        </p:txBody>
      </p:sp>
    </p:spTree>
    <p:extLst>
      <p:ext uri="{BB962C8B-B14F-4D97-AF65-F5344CB8AC3E}">
        <p14:creationId xmlns:p14="http://schemas.microsoft.com/office/powerpoint/2010/main" val="33136627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0" i="0" kern="1200" dirty="0">
                <a:solidFill>
                  <a:schemeClr val="tx1"/>
                </a:solidFill>
                <a:effectLst/>
                <a:latin typeface="+mn-lt"/>
                <a:ea typeface="ＭＳ Ｐゴシック" pitchFamily="-65" charset="-128"/>
                <a:cs typeface="ＭＳ Ｐゴシック" pitchFamily="-65" charset="-128"/>
              </a:rPr>
              <a:t>Овој слајд дава некои основни информации за основата врз која соработуваат странските даватели на услуги во врска со отстранувањето на податоците. </a:t>
            </a:r>
          </a:p>
          <a:p>
            <a:r>
              <a:rPr lang="ru-RU" sz="1200" b="0" i="0" kern="1200" dirty="0">
                <a:solidFill>
                  <a:schemeClr val="tx1"/>
                </a:solidFill>
                <a:effectLst/>
                <a:latin typeface="+mn-lt"/>
                <a:ea typeface="ＭＳ Ｐゴシック" pitchFamily="-65" charset="-128"/>
                <a:cs typeface="ＭＳ Ｐゴシック" pitchFamily="-65" charset="-128"/>
              </a:rPr>
              <a:t>На десната страна на слајдот се наведени вообичаени категории на содржини кои се забранети од многу глобални даватели на услуги.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52</a:t>
            </a:fld>
            <a:endParaRPr lang="en-US"/>
          </a:p>
        </p:txBody>
      </p:sp>
    </p:spTree>
    <p:extLst>
      <p:ext uri="{BB962C8B-B14F-4D97-AF65-F5344CB8AC3E}">
        <p14:creationId xmlns:p14="http://schemas.microsoft.com/office/powerpoint/2010/main" val="1376263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0" i="0" kern="1200" dirty="0">
                <a:solidFill>
                  <a:schemeClr val="tx1"/>
                </a:solidFill>
                <a:effectLst/>
                <a:latin typeface="+mn-lt"/>
                <a:ea typeface="ＭＳ Ｐゴシック" pitchFamily="-65" charset="-128"/>
                <a:cs typeface="ＭＳ Ｐゴシック" pitchFamily="-65" charset="-128"/>
              </a:rPr>
              <a:t>Левата страна од слајдот го покажува текстот на член 1. г од Конвенцијата од Будимпешта, што е дефиниција за „податочен сообраќај“. </a:t>
            </a:r>
          </a:p>
          <a:p>
            <a:endParaRPr lang="ru-RU" sz="1200" b="0" i="0" kern="1200" dirty="0">
              <a:solidFill>
                <a:schemeClr val="tx1"/>
              </a:solidFill>
              <a:effectLst/>
              <a:latin typeface="+mn-lt"/>
              <a:ea typeface="ＭＳ Ｐゴシック" pitchFamily="-65" charset="-128"/>
              <a:cs typeface="ＭＳ Ｐゴシック" pitchFamily="-65" charset="-128"/>
            </a:endParaRPr>
          </a:p>
          <a:p>
            <a:r>
              <a:rPr lang="ru-RU" sz="1200" b="0" i="0" kern="1200" dirty="0">
                <a:solidFill>
                  <a:schemeClr val="tx1"/>
                </a:solidFill>
                <a:effectLst/>
                <a:latin typeface="+mn-lt"/>
                <a:ea typeface="ＭＳ Ｐゴシック" pitchFamily="-65" charset="-128"/>
                <a:cs typeface="ＭＳ Ｐゴシック" pitchFamily="-65" charset="-128"/>
              </a:rPr>
              <a:t>Десната страна од слајдот дава објаснување за дефиницијата. </a:t>
            </a:r>
          </a:p>
          <a:p>
            <a:endParaRPr lang="en-US" altLang="sr-Latn-RS" dirty="0"/>
          </a:p>
          <a:p>
            <a:pPr rtl="0"/>
            <a:r>
              <a:rPr lang="ru-RU" sz="1200" b="0" i="0" kern="1200" dirty="0">
                <a:solidFill>
                  <a:schemeClr val="tx1"/>
                </a:solidFill>
                <a:effectLst/>
                <a:latin typeface="+mn-lt"/>
                <a:ea typeface="ＭＳ Ｐゴシック" pitchFamily="-65" charset="-128"/>
                <a:cs typeface="ＭＳ Ｐゴシック" pitchFamily="-65" charset="-128"/>
              </a:rPr>
              <a:t>Податочниот сообраќај, како што е дефиниран во Конвенцијата од Будимпешта, е категорија на компјутерски податоци што подлежи на посебен правен режим. Овие податоци се генерираат од компјутери во синџирот на комуникација со цел да се насочи комуникацијата од нејзиниот извор до нејзината дестинација. Затоа е помошен за самата комуникација. Слајдот опишува некои клучни карактеристики на податочниот сообраќај.</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6</a:t>
            </a:fld>
            <a:endParaRPr lang="en-US"/>
          </a:p>
        </p:txBody>
      </p:sp>
    </p:spTree>
    <p:extLst>
      <p:ext uri="{BB962C8B-B14F-4D97-AF65-F5344CB8AC3E}">
        <p14:creationId xmlns:p14="http://schemas.microsoft.com/office/powerpoint/2010/main" val="77290822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sz="1200" b="0" i="0" kern="1200" dirty="0">
                <a:solidFill>
                  <a:schemeClr val="tx1"/>
                </a:solidFill>
                <a:effectLst/>
                <a:latin typeface="+mn-lt"/>
                <a:ea typeface="ＭＳ Ｐゴシック" pitchFamily="-65" charset="-128"/>
                <a:cs typeface="ＭＳ Ｐゴシック" pitchFamily="-65" charset="-128"/>
              </a:rPr>
              <a:t>Левиот слајд прикажува некои од предизвиците со кои се соочуваат во врска со отстранувањето на содржината од странски даватели на услуги, додека десниот слајд ги објаснува пристапите што имаат тенденција да функционираат и оние што имаат тенденција да не функционираат кога се однесуваат на странски даватели на услуги.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53</a:t>
            </a:fld>
            <a:endParaRPr lang="en-US"/>
          </a:p>
        </p:txBody>
      </p:sp>
    </p:spTree>
    <p:extLst>
      <p:ext uri="{BB962C8B-B14F-4D97-AF65-F5344CB8AC3E}">
        <p14:creationId xmlns:p14="http://schemas.microsoft.com/office/powerpoint/2010/main" val="111673880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sz="1200" b="0" i="0" kern="1200" dirty="0">
                <a:solidFill>
                  <a:schemeClr val="tx1"/>
                </a:solidFill>
                <a:effectLst/>
                <a:latin typeface="+mn-lt"/>
                <a:ea typeface="ＭＳ Ｐゴシック" pitchFamily="-65" charset="-128"/>
                <a:cs typeface="ＭＳ Ｐゴシック" pitchFamily="-65" charset="-128"/>
              </a:rPr>
              <a:t>Петтиот дел вклучува студија на случај, специјално поврзана со тоа како јавно-приватна соработката може да се искористи во истрагата за сајбер-криминал.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55</a:t>
            </a:fld>
            <a:endParaRPr lang="en-US"/>
          </a:p>
        </p:txBody>
      </p:sp>
    </p:spTree>
    <p:extLst>
      <p:ext uri="{BB962C8B-B14F-4D97-AF65-F5344CB8AC3E}">
        <p14:creationId xmlns:p14="http://schemas.microsoft.com/office/powerpoint/2010/main" val="6667838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sz="1200" b="0" i="0" kern="1200" dirty="0">
                <a:solidFill>
                  <a:schemeClr val="tx1"/>
                </a:solidFill>
                <a:effectLst/>
                <a:latin typeface="+mn-lt"/>
                <a:ea typeface="ＭＳ Ｐゴシック" pitchFamily="-65" charset="-128"/>
                <a:cs typeface="ＭＳ Ｐゴシック" pitchFamily="-65" charset="-128"/>
              </a:rPr>
              <a:t>Овој слајд го поставува првиот дел од фактите на случајот што ќе бидат опфатени.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56</a:t>
            </a:fld>
            <a:endParaRPr lang="en-US"/>
          </a:p>
        </p:txBody>
      </p:sp>
    </p:spTree>
    <p:extLst>
      <p:ext uri="{BB962C8B-B14F-4D97-AF65-F5344CB8AC3E}">
        <p14:creationId xmlns:p14="http://schemas.microsoft.com/office/powerpoint/2010/main" val="288658487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sz="1200" b="0" i="0" kern="1200" dirty="0">
                <a:solidFill>
                  <a:schemeClr val="tx1"/>
                </a:solidFill>
                <a:effectLst/>
                <a:latin typeface="+mn-lt"/>
                <a:ea typeface="ＭＳ Ｐゴシック" pitchFamily="-65" charset="-128"/>
                <a:cs typeface="ＭＳ Ｐゴシック" pitchFamily="-65" charset="-128"/>
              </a:rPr>
              <a:t>Овој слајд го поставува вториот дел од фактите на случајот што ќе бидат опфатени.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57</a:t>
            </a:fld>
            <a:endParaRPr lang="en-US"/>
          </a:p>
        </p:txBody>
      </p:sp>
    </p:spTree>
    <p:extLst>
      <p:ext uri="{BB962C8B-B14F-4D97-AF65-F5344CB8AC3E}">
        <p14:creationId xmlns:p14="http://schemas.microsoft.com/office/powerpoint/2010/main" val="42039576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rtl="0"/>
            <a:r>
              <a:rPr lang="ru-RU" sz="1200" b="0" i="0" kern="1200" dirty="0">
                <a:solidFill>
                  <a:schemeClr val="tx1"/>
                </a:solidFill>
                <a:effectLst/>
                <a:latin typeface="+mn-lt"/>
                <a:ea typeface="ＭＳ Ｐゴシック" pitchFamily="-65" charset="-128"/>
                <a:cs typeface="ＭＳ Ｐゴシック" pitchFamily="-65" charset="-128"/>
              </a:rPr>
              <a:t>Овој слајд поставува прашања за кои обучувачот треба да разговара со учесниците. </a:t>
            </a:r>
          </a:p>
          <a:p>
            <a:br>
              <a:rPr lang="ru-RU" sz="1200" b="0" i="0" kern="1200" dirty="0">
                <a:solidFill>
                  <a:schemeClr val="tx1"/>
                </a:solidFill>
                <a:effectLst/>
                <a:latin typeface="+mn-lt"/>
                <a:ea typeface="ＭＳ Ｐゴシック" pitchFamily="-65" charset="-128"/>
                <a:cs typeface="ＭＳ Ｐゴシック" pitchFamily="-65" charset="-128"/>
              </a:rPr>
            </a:br>
            <a:r>
              <a:rPr lang="mk-MK" sz="1200" dirty="0"/>
              <a:t>Како би се справиле со доказите на лаптопот на Есмералда</a:t>
            </a:r>
            <a:r>
              <a:rPr lang="en-US" dirty="0"/>
              <a:t>?</a:t>
            </a:r>
          </a:p>
          <a:p>
            <a:pPr rtl="0"/>
            <a:r>
              <a:rPr lang="ru-RU" sz="1200" b="0" i="1" kern="1200" dirty="0">
                <a:solidFill>
                  <a:schemeClr val="tx1"/>
                </a:solidFill>
                <a:effectLst/>
                <a:latin typeface="+mn-lt"/>
                <a:ea typeface="ＭＳ Ｐゴシック" pitchFamily="-65" charset="-128"/>
                <a:cs typeface="ＭＳ Ｐゴシック" pitchFamily="-65" charset="-128"/>
              </a:rPr>
              <a:t>Обучувачот треба да очекува одговори што се однесуваат на барање за зачувување на податоците складирани во нејзиниот компјутер и поврзаните складирани компјутерски податоци и податочен сообраќај, достапни кај давателот на услуги или според член 16 или член 29 од Конвенцијата од Будимпешта (во зависност од тоа дали лицето кое ги поседува или контролира податоците што се бараат да бидат зачувани е во земјата или не). Покрај тоа, може да се преземат мерки за запленување и обезбедување на лаптопот на Есмерелда</a:t>
            </a:r>
            <a:r>
              <a:rPr lang="en-US" i="1" dirty="0"/>
              <a:t>.</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i="1"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i="1" dirty="0"/>
              <a:t>2. </a:t>
            </a:r>
            <a:r>
              <a:rPr lang="mk-MK" sz="1200" dirty="0"/>
              <a:t>Дали </a:t>
            </a:r>
            <a:r>
              <a:rPr lang="mk-MK" sz="1200" dirty="0" err="1"/>
              <a:t>размисливте</a:t>
            </a:r>
            <a:r>
              <a:rPr lang="mk-MK" sz="1200" dirty="0"/>
              <a:t> како ќе го пронајдете Голдберг</a:t>
            </a:r>
            <a:endParaRPr lang="en-US" i="1"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ru-RU" b="0" i="1" dirty="0"/>
              <a:t>Обучувачот треба да очекува одговори што бараат повикување на генерирање информации од странски давател на услуги согласно член 18.1б од Конвенцијата од Будимпешта и релевантен податочен сообраќај за да се идентификува од каде потекнува електронската комуникација</a:t>
            </a:r>
            <a:r>
              <a:rPr lang="en-US" b="0" i="1" dirty="0"/>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b="0" i="1"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b="0" i="1" dirty="0"/>
              <a:t>3. </a:t>
            </a:r>
            <a:r>
              <a:rPr lang="mk-MK" sz="1200" dirty="0"/>
              <a:t>Дали имате национален систем за предупредување за вакви случаи (како што е </a:t>
            </a:r>
            <a:r>
              <a:rPr lang="en-US" sz="1200" dirty="0">
                <a:solidFill>
                  <a:srgbClr val="00B050"/>
                </a:solidFill>
              </a:rPr>
              <a:t>Amber alert</a:t>
            </a:r>
            <a:r>
              <a:rPr lang="mk-MK" sz="1200" dirty="0"/>
              <a:t> во САД)</a:t>
            </a:r>
            <a:r>
              <a:rPr lang="en-US" sz="1200" dirty="0"/>
              <a:t>?</a:t>
            </a:r>
          </a:p>
          <a:p>
            <a:pPr marL="0" marR="0" lvl="0" indent="0" algn="l" defTabSz="457200" rtl="0" eaLnBrk="0" fontAlgn="base" latinLnBrk="0" hangingPunct="0">
              <a:lnSpc>
                <a:spcPct val="100000"/>
              </a:lnSpc>
              <a:spcBef>
                <a:spcPct val="30000"/>
              </a:spcBef>
              <a:spcAft>
                <a:spcPct val="0"/>
              </a:spcAft>
              <a:buClrTx/>
              <a:buSzTx/>
              <a:buFontTx/>
              <a:buNone/>
              <a:tabLst/>
              <a:defRPr/>
            </a:pPr>
            <a:r>
              <a:rPr lang="ru-RU" sz="1200" b="0" i="1" dirty="0"/>
              <a:t>Одговорот на ова ќе варира во зависност од вклучената судска надлежност</a:t>
            </a:r>
            <a:r>
              <a:rPr lang="en-US" sz="1200" b="0" i="1" dirty="0"/>
              <a:t>.</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b="0" i="1" dirty="0"/>
          </a:p>
          <a:p>
            <a:pPr marL="0" indent="0">
              <a:buFont typeface="Wingdings" panose="05000000000000000000" pitchFamily="2" charset="2"/>
              <a:buNone/>
            </a:pPr>
            <a:r>
              <a:rPr lang="en-US" sz="1200" dirty="0"/>
              <a:t>4. </a:t>
            </a:r>
            <a:r>
              <a:rPr lang="mk-MK" sz="1200" dirty="0"/>
              <a:t>Какво претрес би направиле за неговата е-пошта на </a:t>
            </a:r>
            <a:r>
              <a:rPr lang="en-US" sz="1200" dirty="0"/>
              <a:t>iCloud</a:t>
            </a:r>
            <a:r>
              <a:rPr lang="mk-MK" sz="1200" dirty="0"/>
              <a:t> и неговата сметка на </a:t>
            </a:r>
            <a:r>
              <a:rPr lang="en-GB" sz="1200" dirty="0"/>
              <a:t>Facebook</a:t>
            </a:r>
            <a:r>
              <a:rPr lang="en-US" sz="1200" dirty="0"/>
              <a:t>?</a:t>
            </a:r>
          </a:p>
          <a:p>
            <a:pPr marL="0" indent="0">
              <a:buFont typeface="Wingdings" panose="05000000000000000000" pitchFamily="2" charset="2"/>
              <a:buNone/>
            </a:pPr>
            <a:r>
              <a:rPr lang="ru-RU" sz="1200" b="0" i="1" dirty="0"/>
              <a:t>Обучувачот треба да очекува одговори дека ќе се бараат информации за претплатници и за сметките на </a:t>
            </a:r>
            <a:r>
              <a:rPr lang="en-GB" sz="1200" b="0" i="1" dirty="0"/>
              <a:t>Facebook</a:t>
            </a:r>
            <a:r>
              <a:rPr lang="ru-RU" sz="1200" b="0" i="1" dirty="0"/>
              <a:t> и iCloud, бидејќи тие можат да помогнат да се идентификува која е вистинската личност зад сметките. Ова може да вклучува име, сметки за е-пошта, телефонски броеви, информации за наплата, итн</a:t>
            </a:r>
            <a:r>
              <a:rPr lang="en-US" sz="1200" b="0" i="1" dirty="0"/>
              <a:t>. </a:t>
            </a:r>
          </a:p>
          <a:p>
            <a:pPr marL="0" indent="0">
              <a:buFont typeface="Wingdings" panose="05000000000000000000" pitchFamily="2" charset="2"/>
              <a:buNone/>
            </a:pPr>
            <a:endParaRPr lang="en-US" sz="1200" dirty="0"/>
          </a:p>
          <a:p>
            <a:pPr marL="0" indent="0">
              <a:buFont typeface="Wingdings" panose="05000000000000000000" pitchFamily="2" charset="2"/>
              <a:buNone/>
            </a:pPr>
            <a:r>
              <a:rPr lang="en-US" sz="1200" dirty="0"/>
              <a:t>5. </a:t>
            </a:r>
            <a:r>
              <a:rPr lang="mk-MK" sz="1200" dirty="0"/>
              <a:t>Која би била правната основа за секое барање за меѓународна помош? Кој метод на соработка би го користеле</a:t>
            </a:r>
            <a:r>
              <a:rPr lang="en-US" sz="1200" dirty="0"/>
              <a:t>?</a:t>
            </a:r>
          </a:p>
          <a:p>
            <a:pPr marL="0" marR="0" lvl="0" indent="0" algn="l" defTabSz="457200" rtl="0" eaLnBrk="0" fontAlgn="base" latinLnBrk="0" hangingPunct="0">
              <a:lnSpc>
                <a:spcPct val="100000"/>
              </a:lnSpc>
              <a:spcBef>
                <a:spcPct val="30000"/>
              </a:spcBef>
              <a:spcAft>
                <a:spcPct val="0"/>
              </a:spcAft>
              <a:buClrTx/>
              <a:buSzTx/>
              <a:buFontTx/>
              <a:buNone/>
              <a:tabLst/>
              <a:defRPr/>
            </a:pPr>
            <a:r>
              <a:rPr lang="ru-RU" b="0" i="1" dirty="0"/>
              <a:t>Информациите за претплатникот може да се бараат преку налог за генерирање информации според соодветното домашно законодавство на член 18.1б. Меѓутоа, бидејќи случајот е итен/вонреден случај, може да се поднесе барање за итно откривање и на информациите за претплатникот и на податочниот сообраќај поврзани со сметките до странските даватели на услуги</a:t>
            </a:r>
            <a:r>
              <a:rPr lang="en-US" b="0" i="1" dirty="0"/>
              <a:t>. </a:t>
            </a:r>
            <a:endParaRPr lang="en-PK" b="0" i="1"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58</a:t>
            </a:fld>
            <a:endParaRPr lang="en-US"/>
          </a:p>
        </p:txBody>
      </p:sp>
    </p:spTree>
    <p:extLst>
      <p:ext uri="{BB962C8B-B14F-4D97-AF65-F5344CB8AC3E}">
        <p14:creationId xmlns:p14="http://schemas.microsoft.com/office/powerpoint/2010/main" val="297821569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sz="1200" b="0" i="0" kern="1200" dirty="0">
                <a:solidFill>
                  <a:schemeClr val="tx1"/>
                </a:solidFill>
                <a:effectLst/>
                <a:latin typeface="+mn-lt"/>
                <a:ea typeface="ＭＳ Ｐゴシック" pitchFamily="-65" charset="-128"/>
                <a:cs typeface="ＭＳ Ｐゴシック" pitchFamily="-65" charset="-128"/>
              </a:rPr>
              <a:t>Овој слајд ги повторува целите на оваа сесија. Обучувачот може да ги помине овие цели за да осигури дека овие аспекти се опфатени во овој модул.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61</a:t>
            </a:fld>
            <a:endParaRPr lang="en-US"/>
          </a:p>
        </p:txBody>
      </p:sp>
    </p:spTree>
    <p:extLst>
      <p:ext uri="{BB962C8B-B14F-4D97-AF65-F5344CB8AC3E}">
        <p14:creationId xmlns:p14="http://schemas.microsoft.com/office/powerpoint/2010/main" val="557895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Левата страна на слајдот го покажува текстот на член 18.3 од Конвенцијата од Будимпешта, што е дефиниција за „информации за претплатници“. </a:t>
            </a:r>
          </a:p>
          <a:p>
            <a:br>
              <a:rPr lang="ru-RU" dirty="0"/>
            </a:br>
            <a:r>
              <a:rPr lang="ru-RU" dirty="0"/>
              <a:t>Десната страна на слајдот дава објаснување за дефиницијата. </a:t>
            </a:r>
          </a:p>
          <a:p>
            <a:endParaRPr lang="en-US" dirty="0"/>
          </a:p>
          <a:p>
            <a:pPr rtl="0"/>
            <a:r>
              <a:rPr lang="ru-RU" sz="1200" b="0" i="0" kern="1200" dirty="0">
                <a:solidFill>
                  <a:schemeClr val="tx1"/>
                </a:solidFill>
                <a:effectLst/>
                <a:latin typeface="+mn-lt"/>
                <a:ea typeface="ＭＳ Ｐゴシック" pitchFamily="-65" charset="-128"/>
                <a:cs typeface="ＭＳ Ｐゴシック" pitchFamily="-65" charset="-128"/>
              </a:rPr>
              <a:t>Важно е да се напомене дека информациите за претплатниците не мора да бидат во форма на компјутерски податоци; а со тоа ги вклучува и физичките записи што ги водат давателите на услуги во однос на нивните претплатници. Информациите за претплатниците се во основа информација што се однесува на претплатник и може да помогне во утврдувањето на идентитетот на претплатникот, но не ја вклучува содржината на комуникациите или податочниот сообраќај.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7</a:t>
            </a:fld>
            <a:endParaRPr lang="en-US"/>
          </a:p>
        </p:txBody>
      </p:sp>
    </p:spTree>
    <p:extLst>
      <p:ext uri="{BB962C8B-B14F-4D97-AF65-F5344CB8AC3E}">
        <p14:creationId xmlns:p14="http://schemas.microsoft.com/office/powerpoint/2010/main" val="31710566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sz="1200" b="0" i="0" kern="1200" dirty="0">
                <a:solidFill>
                  <a:schemeClr val="tx1"/>
                </a:solidFill>
                <a:effectLst/>
                <a:latin typeface="+mn-lt"/>
                <a:ea typeface="ＭＳ Ｐゴシック" pitchFamily="-65" charset="-128"/>
                <a:cs typeface="ＭＳ Ｐゴシック" pitchFamily="-65" charset="-128"/>
              </a:rPr>
              <a:t>Точниот одговор е б) е-пошта на корисникот и г) Именик на корисникот. Овие би се сметале за содржински податоци, што е исклучено од дефиницијата за „информации за претплатници“. </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8</a:t>
            </a:fld>
            <a:endParaRPr lang="en-US"/>
          </a:p>
        </p:txBody>
      </p:sp>
    </p:spTree>
    <p:extLst>
      <p:ext uri="{BB962C8B-B14F-4D97-AF65-F5344CB8AC3E}">
        <p14:creationId xmlns:p14="http://schemas.microsoft.com/office/powerpoint/2010/main" val="1104484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sz="1200" b="0" i="0" kern="1200" dirty="0">
                <a:solidFill>
                  <a:schemeClr val="tx1"/>
                </a:solidFill>
                <a:effectLst/>
                <a:latin typeface="+mn-lt"/>
                <a:ea typeface="ＭＳ Ｐゴシック" pitchFamily="-65" charset="-128"/>
                <a:cs typeface="ＭＳ Ｐゴシック" pitchFamily="-65" charset="-128"/>
              </a:rPr>
              <a:t>Точниот одговор е б) е-пошта на корисникот и г) Именик на корисникот. Овие би се сметале за содржински податоци, што е исклучено од дефиницијата за „информации за претплатници“. </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9</a:t>
            </a:fld>
            <a:endParaRPr lang="en-US"/>
          </a:p>
        </p:txBody>
      </p:sp>
    </p:spTree>
    <p:extLst>
      <p:ext uri="{BB962C8B-B14F-4D97-AF65-F5344CB8AC3E}">
        <p14:creationId xmlns:p14="http://schemas.microsoft.com/office/powerpoint/2010/main" val="23939028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Левата страна на слајдот е дадена дефиницијата за „содржински податоци“ во извештајот за објаснување (бидејќи поимот „содржински</a:t>
            </a:r>
            <a:r>
              <a:rPr lang="ru-RU" baseline="0" dirty="0"/>
              <a:t> </a:t>
            </a:r>
            <a:r>
              <a:rPr lang="ru-RU" dirty="0"/>
              <a:t>податоци“ не е дефиниран во Конвенцијата од Будимпешта).</a:t>
            </a:r>
          </a:p>
          <a:p>
            <a:endParaRPr lang="ru-RU" dirty="0"/>
          </a:p>
          <a:p>
            <a:r>
              <a:rPr lang="ru-RU" dirty="0"/>
              <a:t>Десната страна на слајдот дава објаснување за дефиницијата.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10</a:t>
            </a:fld>
            <a:endParaRPr lang="en-US"/>
          </a:p>
        </p:txBody>
      </p:sp>
    </p:spTree>
    <p:extLst>
      <p:ext uri="{BB962C8B-B14F-4D97-AF65-F5344CB8AC3E}">
        <p14:creationId xmlns:p14="http://schemas.microsoft.com/office/powerpoint/2010/main" val="170210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F985A80-396C-432A-AED1-BB91A46A9726}" type="datetime1">
              <a:rPr lang="en-US" smtClean="0"/>
              <a:t>5/5/2021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BAC3DF9-EB27-4BC5-A9AA-9B5C3DCB30A7}" type="slidenum">
              <a:rPr lang="en-US"/>
              <a:pPr>
                <a:defRPr/>
              </a:pPr>
              <a:t>‹#›</a:t>
            </a:fld>
            <a:endParaRPr lang="en-US"/>
          </a:p>
        </p:txBody>
      </p:sp>
    </p:spTree>
    <p:extLst>
      <p:ext uri="{BB962C8B-B14F-4D97-AF65-F5344CB8AC3E}">
        <p14:creationId xmlns:p14="http://schemas.microsoft.com/office/powerpoint/2010/main" val="3041356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65D87E4E-3D49-4E25-B91F-1AF555572B9A}" type="datetime1">
              <a:rPr lang="en-US" smtClean="0"/>
              <a:t>5/5/2021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58759AC-EF4E-4891-8C4E-2B6B0574FFCB}" type="slidenum">
              <a:rPr lang="en-US"/>
              <a:pPr>
                <a:defRPr/>
              </a:pPr>
              <a:t>‹#›</a:t>
            </a:fld>
            <a:endParaRPr lang="en-US"/>
          </a:p>
        </p:txBody>
      </p:sp>
    </p:spTree>
    <p:extLst>
      <p:ext uri="{BB962C8B-B14F-4D97-AF65-F5344CB8AC3E}">
        <p14:creationId xmlns:p14="http://schemas.microsoft.com/office/powerpoint/2010/main" val="3127994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1FA30660-A67E-4513-A4DA-263C7D4FFDA1}" type="datetime1">
              <a:rPr lang="en-US" smtClean="0"/>
              <a:t>5/5/2021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51468EF-0C7D-4815-977B-643162CBB358}" type="slidenum">
              <a:rPr lang="en-US"/>
              <a:pPr>
                <a:defRPr/>
              </a:pPr>
              <a:t>‹#›</a:t>
            </a:fld>
            <a:endParaRPr lang="en-US"/>
          </a:p>
        </p:txBody>
      </p:sp>
    </p:spTree>
    <p:extLst>
      <p:ext uri="{BB962C8B-B14F-4D97-AF65-F5344CB8AC3E}">
        <p14:creationId xmlns:p14="http://schemas.microsoft.com/office/powerpoint/2010/main" val="952416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02A1A101-F5D9-4E0F-A2E3-31653A394A9B}" type="datetime1">
              <a:rPr lang="en-US" smtClean="0"/>
              <a:t>5/5/2021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E62E50F-F83A-42AC-8BE7-462956D58F63}" type="slidenum">
              <a:rPr lang="en-US"/>
              <a:pPr>
                <a:defRPr/>
              </a:pPr>
              <a:t>‹#›</a:t>
            </a:fld>
            <a:endParaRPr lang="en-US"/>
          </a:p>
        </p:txBody>
      </p:sp>
    </p:spTree>
    <p:extLst>
      <p:ext uri="{BB962C8B-B14F-4D97-AF65-F5344CB8AC3E}">
        <p14:creationId xmlns:p14="http://schemas.microsoft.com/office/powerpoint/2010/main" val="2345580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pPr>
              <a:defRPr/>
            </a:pPr>
            <a:fld id="{F237E559-1D42-4C9E-AF2B-8C267B8483A3}" type="datetime1">
              <a:rPr lang="en-US" smtClean="0"/>
              <a:t>5/5/2021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EAF6ED3-4F23-422B-A4EE-4F2AB80A7581}" type="slidenum">
              <a:rPr lang="en-US"/>
              <a:pPr>
                <a:defRPr/>
              </a:pPr>
              <a:t>‹#›</a:t>
            </a:fld>
            <a:endParaRPr lang="en-US"/>
          </a:p>
        </p:txBody>
      </p:sp>
    </p:spTree>
    <p:extLst>
      <p:ext uri="{BB962C8B-B14F-4D97-AF65-F5344CB8AC3E}">
        <p14:creationId xmlns:p14="http://schemas.microsoft.com/office/powerpoint/2010/main" val="1030461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pPr>
              <a:defRPr/>
            </a:pPr>
            <a:fld id="{1D44EE50-C615-4D24-A3C7-A3917EF0D195}" type="datetime1">
              <a:rPr lang="en-US" smtClean="0"/>
              <a:t>5/5/2021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1016F37-E157-4A71-B74F-13F2098F89EA}" type="slidenum">
              <a:rPr lang="en-US"/>
              <a:pPr>
                <a:defRPr/>
              </a:pPr>
              <a:t>‹#›</a:t>
            </a:fld>
            <a:endParaRPr lang="en-US"/>
          </a:p>
        </p:txBody>
      </p:sp>
    </p:spTree>
    <p:extLst>
      <p:ext uri="{BB962C8B-B14F-4D97-AF65-F5344CB8AC3E}">
        <p14:creationId xmlns:p14="http://schemas.microsoft.com/office/powerpoint/2010/main" val="2411197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pPr>
              <a:defRPr/>
            </a:pPr>
            <a:fld id="{73BDF75B-5A96-4B4E-909F-7188D5946C4A}" type="datetime1">
              <a:rPr lang="en-US" smtClean="0"/>
              <a:t>5/5/2021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6CED92E-D081-4650-BDA2-FDC72F732BC2}" type="slidenum">
              <a:rPr lang="en-US"/>
              <a:pPr>
                <a:defRPr/>
              </a:pPr>
              <a:t>‹#›</a:t>
            </a:fld>
            <a:endParaRPr lang="en-US"/>
          </a:p>
        </p:txBody>
      </p:sp>
    </p:spTree>
    <p:extLst>
      <p:ext uri="{BB962C8B-B14F-4D97-AF65-F5344CB8AC3E}">
        <p14:creationId xmlns:p14="http://schemas.microsoft.com/office/powerpoint/2010/main" val="2968236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C745634-5B54-4CAE-83D1-A8AF6AAE209A}" type="datetime1">
              <a:rPr lang="en-US" smtClean="0"/>
              <a:t>5/5/2021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1119672-D0A0-4718-8BBB-2A72124EA1FA}" type="slidenum">
              <a:rPr lang="en-US"/>
              <a:pPr>
                <a:defRPr/>
              </a:pPr>
              <a:t>‹#›</a:t>
            </a:fld>
            <a:endParaRPr lang="en-US"/>
          </a:p>
        </p:txBody>
      </p:sp>
    </p:spTree>
    <p:extLst>
      <p:ext uri="{BB962C8B-B14F-4D97-AF65-F5344CB8AC3E}">
        <p14:creationId xmlns:p14="http://schemas.microsoft.com/office/powerpoint/2010/main" val="442105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BF79A50-A670-4F3D-AEBB-FB493323224A}" type="datetime1">
              <a:rPr lang="en-US" smtClean="0"/>
              <a:t>5/5/2021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E1F2CE5-82EE-4D86-A1BA-A62E2F853B8E}" type="slidenum">
              <a:rPr lang="en-US"/>
              <a:pPr>
                <a:defRPr/>
              </a:pPr>
              <a:t>‹#›</a:t>
            </a:fld>
            <a:endParaRPr lang="en-US"/>
          </a:p>
        </p:txBody>
      </p:sp>
    </p:spTree>
    <p:extLst>
      <p:ext uri="{BB962C8B-B14F-4D97-AF65-F5344CB8AC3E}">
        <p14:creationId xmlns:p14="http://schemas.microsoft.com/office/powerpoint/2010/main" val="1194574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4292BC24-DDCD-4AF4-94D4-31CBBA7DC30E}" type="datetime1">
              <a:rPr lang="en-US" smtClean="0"/>
              <a:t>5/5/2021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60783FF-B27A-4DA4-8DF3-25C8A2D9A4EA}" type="slidenum">
              <a:rPr lang="en-US"/>
              <a:pPr>
                <a:defRPr/>
              </a:pPr>
              <a:t>‹#›</a:t>
            </a:fld>
            <a:endParaRPr lang="en-US"/>
          </a:p>
        </p:txBody>
      </p:sp>
    </p:spTree>
    <p:extLst>
      <p:ext uri="{BB962C8B-B14F-4D97-AF65-F5344CB8AC3E}">
        <p14:creationId xmlns:p14="http://schemas.microsoft.com/office/powerpoint/2010/main" val="1259578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99F740F2-BF0B-43DC-8CFA-2E210D9DDBF7}" type="datetime1">
              <a:rPr lang="en-US" smtClean="0"/>
              <a:t>5/5/2021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A79B6B6-9482-44D1-B9B3-C0B6ADDE66E2}" type="slidenum">
              <a:rPr lang="en-US"/>
              <a:pPr>
                <a:defRPr/>
              </a:pPr>
              <a:t>‹#›</a:t>
            </a:fld>
            <a:endParaRPr lang="en-US"/>
          </a:p>
        </p:txBody>
      </p:sp>
    </p:spTree>
    <p:extLst>
      <p:ext uri="{BB962C8B-B14F-4D97-AF65-F5344CB8AC3E}">
        <p14:creationId xmlns:p14="http://schemas.microsoft.com/office/powerpoint/2010/main" val="3314257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pitchFamily="34" charset="0"/>
              </a:defRPr>
            </a:lvl1pPr>
          </a:lstStyle>
          <a:p>
            <a:pPr>
              <a:defRPr/>
            </a:pPr>
            <a:fld id="{3D6731DF-1C75-45F0-AD20-F5D76F80E562}" type="datetime1">
              <a:rPr lang="en-US" smtClean="0"/>
              <a:t>5/5/2021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pitchFamily="34" charset="0"/>
              </a:defRPr>
            </a:lvl1pPr>
          </a:lstStyle>
          <a:p>
            <a:pPr>
              <a:defRPr/>
            </a:pPr>
            <a:fld id="{33356E94-CB88-43B7-8FBD-51FAC28F172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65" charset="-128"/>
          <a:cs typeface="ＭＳ Ｐゴシック" pitchFamily="-65" charset="-128"/>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65" charset="-128"/>
          <a:cs typeface="ＭＳ Ｐゴシック" pitchFamily="-65"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65" charset="-128"/>
          <a:cs typeface="ＭＳ Ｐゴシック" pitchFamily="-65"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65" charset="-128"/>
          <a:cs typeface="ＭＳ Ｐゴシック" pitchFamily="-65"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65" charset="-128"/>
          <a:cs typeface="ＭＳ Ｐゴシック" pitchFamily="-65" charset="-128"/>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36.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png"/><Relationship Id="rId7" Type="http://schemas.openxmlformats.org/officeDocument/2006/relationships/diagramColors" Target="../diagrams/colors5.xml"/><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image" Target="../media/image3.jpe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45.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25.png"/></Relationships>
</file>

<file path=ppt/slides/_rels/slide48.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png"/><Relationship Id="rId7" Type="http://schemas.openxmlformats.org/officeDocument/2006/relationships/diagramColors" Target="../diagrams/colors7.xml"/><Relationship Id="rId2" Type="http://schemas.openxmlformats.org/officeDocument/2006/relationships/notesSlide" Target="../notesSlides/notesSlide46.xml"/><Relationship Id="rId1" Type="http://schemas.openxmlformats.org/officeDocument/2006/relationships/slideLayout" Target="../slideLayouts/slideLayout7.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 Id="rId9" Type="http://schemas.openxmlformats.org/officeDocument/2006/relationships/image" Target="../media/image3.jpeg"/></Relationships>
</file>

<file path=ppt/slides/_rels/slide49.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1.png"/><Relationship Id="rId7" Type="http://schemas.openxmlformats.org/officeDocument/2006/relationships/diagramColors" Target="../diagrams/colors8.xml"/><Relationship Id="rId2" Type="http://schemas.openxmlformats.org/officeDocument/2006/relationships/notesSlide" Target="../notesSlides/notesSlide47.xml"/><Relationship Id="rId1" Type="http://schemas.openxmlformats.org/officeDocument/2006/relationships/slideLayout" Target="../slideLayouts/slideLayout7.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 Id="rId9"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jpeg"/><Relationship Id="rId7" Type="http://schemas.openxmlformats.org/officeDocument/2006/relationships/diagramQuickStyle" Target="../diagrams/quickStyle1.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png"/><Relationship Id="rId9" Type="http://schemas.microsoft.com/office/2007/relationships/diagramDrawing" Target="../diagrams/drawing1.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3.jpeg"/><Relationship Id="rId7" Type="http://schemas.openxmlformats.org/officeDocument/2006/relationships/diagramQuickStyle" Target="../diagrams/quickStyle2.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1.png"/><Relationship Id="rId9" Type="http://schemas.microsoft.com/office/2007/relationships/diagramDrawing" Target="../diagrams/drawin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928926" y="6279703"/>
            <a:ext cx="307212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400" b="1" i="0" u="none" strike="noStrike" cap="none" normalizeH="0" baseline="0" dirty="0">
                <a:ln>
                  <a:noFill/>
                </a:ln>
                <a:solidFill>
                  <a:srgbClr val="2F618F"/>
                </a:solidFill>
                <a:effectLst/>
                <a:latin typeface="Arial Narrow" panose="020B0606020202030204" pitchFamily="34" charset="0"/>
                <a:ea typeface="Calibri" pitchFamily="34" charset="0"/>
                <a:cs typeface="Times New Roman" pitchFamily="18" charset="0"/>
              </a:rPr>
              <a:t>www.coe.int/cybercrime</a:t>
            </a:r>
            <a:endParaRPr kumimoji="0" lang="en-GB" altLang="en-US" sz="2400" b="0" i="0" u="none" strike="noStrike" cap="none" normalizeH="0" baseline="0" dirty="0">
              <a:ln>
                <a:noFill/>
              </a:ln>
              <a:solidFill>
                <a:schemeClr val="tx1"/>
              </a:solidFill>
              <a:effectLst/>
              <a:latin typeface="Arial Narrow" panose="020B0606020202030204" pitchFamily="34" charset="0"/>
              <a:cs typeface="Arial" pitchFamily="34" charset="0"/>
            </a:endParaRPr>
          </a:p>
        </p:txBody>
      </p:sp>
      <p:sp>
        <p:nvSpPr>
          <p:cNvPr id="10" name="Rectangle 9"/>
          <p:cNvSpPr/>
          <p:nvPr/>
        </p:nvSpPr>
        <p:spPr>
          <a:xfrm>
            <a:off x="179512" y="1727299"/>
            <a:ext cx="8750206" cy="2954655"/>
          </a:xfrm>
          <a:prstGeom prst="rect">
            <a:avLst/>
          </a:prstGeom>
          <a:ln>
            <a:noFill/>
          </a:ln>
        </p:spPr>
        <p:txBody>
          <a:bodyPr wrap="square">
            <a:spAutoFit/>
          </a:bodyPr>
          <a:lstStyle/>
          <a:p>
            <a:pPr algn="ctr"/>
            <a:r>
              <a:rPr lang="mk-MK" sz="3600" b="1" i="1" dirty="0">
                <a:solidFill>
                  <a:schemeClr val="tx2"/>
                </a:solidFill>
              </a:rPr>
              <a:t>Специјализиран судски курс за</a:t>
            </a:r>
          </a:p>
          <a:p>
            <a:pPr algn="ctr"/>
            <a:r>
              <a:rPr lang="mk-MK" sz="3600" b="1" i="1" dirty="0">
                <a:solidFill>
                  <a:schemeClr val="tx2"/>
                </a:solidFill>
              </a:rPr>
              <a:t>меѓународна соработка</a:t>
            </a:r>
            <a:endParaRPr lang="fr-FR" b="1" dirty="0"/>
          </a:p>
          <a:p>
            <a:pPr algn="ctr"/>
            <a:endParaRPr lang="fr-FR" b="1" dirty="0"/>
          </a:p>
          <a:p>
            <a:pPr marL="0" indent="0" algn="ctr">
              <a:buFont typeface="Arial" charset="0"/>
              <a:buNone/>
              <a:defRPr/>
            </a:pPr>
            <a:r>
              <a:rPr lang="fr-FR" b="1" dirty="0"/>
              <a:t> </a:t>
            </a:r>
            <a:endParaRPr lang="fr-FR" sz="3200" b="1" dirty="0">
              <a:solidFill>
                <a:schemeClr val="tx2"/>
              </a:solidFill>
            </a:endParaRPr>
          </a:p>
          <a:p>
            <a:pPr marL="0" indent="0" algn="ctr">
              <a:buFont typeface="Arial" charset="0"/>
              <a:buNone/>
              <a:defRPr/>
            </a:pPr>
            <a:r>
              <a:rPr lang="mk-MK" sz="3200" b="1" dirty="0">
                <a:solidFill>
                  <a:schemeClr val="tx2"/>
                </a:solidFill>
              </a:rPr>
              <a:t>Сесија</a:t>
            </a:r>
            <a:r>
              <a:rPr lang="en-GB" sz="3200" b="1" dirty="0">
                <a:solidFill>
                  <a:schemeClr val="tx2"/>
                </a:solidFill>
              </a:rPr>
              <a:t> 3.1</a:t>
            </a:r>
          </a:p>
          <a:p>
            <a:pPr marL="0" indent="0" algn="ctr">
              <a:buFont typeface="Arial" charset="0"/>
              <a:buNone/>
              <a:defRPr/>
            </a:pPr>
            <a:r>
              <a:rPr lang="mk-MK" sz="3200" b="1" dirty="0">
                <a:solidFill>
                  <a:schemeClr val="tx2"/>
                </a:solidFill>
              </a:rPr>
              <a:t>Јавно-приватно партнерство/соработка</a:t>
            </a:r>
            <a:endParaRPr lang="en-GB" sz="3200" b="1" dirty="0">
              <a:solidFill>
                <a:schemeClr val="tx2"/>
              </a:solidFill>
            </a:endParaRPr>
          </a:p>
        </p:txBody>
      </p:sp>
      <p:sp>
        <p:nvSpPr>
          <p:cNvPr id="11" name="Rectangle 10">
            <a:extLst>
              <a:ext uri="{FF2B5EF4-FFF2-40B4-BE49-F238E27FC236}">
                <a16:creationId xmlns:a16="http://schemas.microsoft.com/office/drawing/2014/main" id="{28D03BE2-FB8E-7347-AE47-AF895B0A6135}"/>
              </a:ext>
            </a:extLst>
          </p:cNvPr>
          <p:cNvSpPr/>
          <p:nvPr/>
        </p:nvSpPr>
        <p:spPr>
          <a:xfrm>
            <a:off x="-16565" y="-4763"/>
            <a:ext cx="918051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9" name="Picture 4">
            <a:extLst>
              <a:ext uri="{FF2B5EF4-FFF2-40B4-BE49-F238E27FC236}">
                <a16:creationId xmlns:a16="http://schemas.microsoft.com/office/drawing/2014/main" id="{753D533C-3528-6B42-B05B-8356FF76FC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65" y="-4254"/>
            <a:ext cx="1321766" cy="107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3">
            <a:extLst>
              <a:ext uri="{FF2B5EF4-FFF2-40B4-BE49-F238E27FC236}">
                <a16:creationId xmlns:a16="http://schemas.microsoft.com/office/drawing/2014/main" id="{E9D04F56-8666-F64D-B157-6DE9DDF12FF0}"/>
              </a:ext>
            </a:extLst>
          </p:cNvPr>
          <p:cNvSpPr txBox="1">
            <a:spLocks noChangeArrowheads="1"/>
          </p:cNvSpPr>
          <p:nvPr/>
        </p:nvSpPr>
        <p:spPr bwMode="auto">
          <a:xfrm>
            <a:off x="1278836" y="-11113"/>
            <a:ext cx="381793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sr-Latn-CS" altLang="en-US" sz="1400" dirty="0">
              <a:solidFill>
                <a:schemeClr val="bg1"/>
              </a:solidFill>
              <a:ea typeface="MS PGothic" panose="020B0600070205080204" pitchFamily="34" charset="-128"/>
            </a:endParaRPr>
          </a:p>
          <a:p>
            <a:pPr eaLnBrk="1" hangingPunct="1">
              <a:spcBef>
                <a:spcPct val="0"/>
              </a:spcBef>
              <a:buFontTx/>
              <a:buNone/>
            </a:pPr>
            <a:endParaRPr lang="sr-Latn-CS" altLang="en-US" sz="1600" b="1" dirty="0">
              <a:solidFill>
                <a:schemeClr val="bg1"/>
              </a:solidFill>
              <a:latin typeface="Arial Narrow" panose="020B0604020202020204" pitchFamily="34" charset="0"/>
              <a:ea typeface="MS PGothic" panose="020B0600070205080204" pitchFamily="34" charset="-128"/>
            </a:endParaRPr>
          </a:p>
        </p:txBody>
      </p:sp>
      <p:pic>
        <p:nvPicPr>
          <p:cNvPr id="21" name="Picture 8" descr="http://www.coe.int/documents/16695/995226/Funded+EU%2BCOE+-+Implemented+COE+dark+background.png/643b8f9d-517b-4fad-82f4-488bde2625b0?t=1375371137000?t=1375371137000">
            <a:extLst>
              <a:ext uri="{FF2B5EF4-FFF2-40B4-BE49-F238E27FC236}">
                <a16:creationId xmlns:a16="http://schemas.microsoft.com/office/drawing/2014/main" id="{5F39A16C-F9D3-2A4D-98FE-6E0DFED1E2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6748" y="211138"/>
            <a:ext cx="4087813"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2328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10</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10</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a:ea typeface="ＭＳ Ｐゴシック" pitchFamily="34" charset="-128"/>
              </a:rPr>
              <a:t>Содржински податоци</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4C52B17A-14C8-4A54-A0DE-FFB2521D3FE2}"/>
              </a:ext>
            </a:extLst>
          </p:cNvPr>
          <p:cNvSpPr/>
          <p:nvPr/>
        </p:nvSpPr>
        <p:spPr>
          <a:xfrm>
            <a:off x="4305670" y="1061150"/>
            <a:ext cx="4625266" cy="4493538"/>
          </a:xfrm>
          <a:prstGeom prst="rect">
            <a:avLst/>
          </a:prstGeom>
        </p:spPr>
        <p:txBody>
          <a:bodyPr wrap="square">
            <a:spAutoFit/>
          </a:bodyPr>
          <a:lstStyle/>
          <a:p>
            <a:pPr marL="342900" indent="-342900">
              <a:buFont typeface="Wingdings" pitchFamily="2" charset="2"/>
              <a:buChar char="Ø"/>
            </a:pPr>
            <a:r>
              <a:rPr lang="mk-MK" sz="2200" dirty="0"/>
              <a:t>Да</a:t>
            </a:r>
            <a:r>
              <a:rPr lang="en-US" sz="2200" dirty="0"/>
              <a:t>:</a:t>
            </a:r>
          </a:p>
          <a:p>
            <a:pPr marL="800100" lvl="1" indent="-342900" algn="just">
              <a:buFont typeface="Wingdings" pitchFamily="2" charset="2"/>
              <a:buChar char="Ø"/>
            </a:pPr>
            <a:r>
              <a:rPr lang="mk-MK" sz="2200" dirty="0"/>
              <a:t>Зачувана содржина</a:t>
            </a:r>
            <a:endParaRPr lang="en-US" sz="2200" dirty="0"/>
          </a:p>
          <a:p>
            <a:pPr marL="800100" lvl="1" indent="-342900" algn="just">
              <a:buFont typeface="Wingdings" pitchFamily="2" charset="2"/>
              <a:buChar char="Ø"/>
            </a:pPr>
            <a:r>
              <a:rPr lang="mk-MK" sz="2200" dirty="0"/>
              <a:t>Идна содржина</a:t>
            </a:r>
            <a:r>
              <a:rPr lang="en-US" sz="2200" dirty="0"/>
              <a:t> </a:t>
            </a:r>
          </a:p>
          <a:p>
            <a:pPr marL="800100" lvl="1" indent="-342900" algn="just">
              <a:buFont typeface="Wingdings" pitchFamily="2" charset="2"/>
              <a:buChar char="Ø"/>
            </a:pPr>
            <a:r>
              <a:rPr lang="mk-MK" sz="2200" dirty="0"/>
              <a:t>Примери</a:t>
            </a:r>
            <a:r>
              <a:rPr lang="en-US" sz="2200" dirty="0"/>
              <a:t>:</a:t>
            </a:r>
          </a:p>
          <a:p>
            <a:pPr marL="1257300" lvl="2" indent="-342900" algn="just">
              <a:buFont typeface="Wingdings" pitchFamily="2" charset="2"/>
              <a:buChar char="Ø"/>
            </a:pPr>
            <a:r>
              <a:rPr lang="mk-MK" sz="2200" dirty="0"/>
              <a:t>Е-пошта</a:t>
            </a:r>
            <a:endParaRPr lang="en-US" sz="2200" dirty="0"/>
          </a:p>
          <a:p>
            <a:pPr marL="1257300" lvl="2" indent="-342900" algn="just">
              <a:buFont typeface="Wingdings" pitchFamily="2" charset="2"/>
              <a:buChar char="Ø"/>
            </a:pPr>
            <a:r>
              <a:rPr lang="mk-MK" sz="2200" dirty="0"/>
              <a:t>слики</a:t>
            </a:r>
            <a:endParaRPr lang="en-US" sz="2200" dirty="0"/>
          </a:p>
          <a:p>
            <a:pPr marL="1257300" lvl="2" indent="-342900" algn="just">
              <a:buFont typeface="Wingdings" pitchFamily="2" charset="2"/>
              <a:buChar char="Ø"/>
            </a:pPr>
            <a:r>
              <a:rPr lang="mk-MK" sz="2200" dirty="0"/>
              <a:t>филмови</a:t>
            </a:r>
            <a:r>
              <a:rPr lang="en-US" sz="2200" dirty="0"/>
              <a:t> </a:t>
            </a:r>
          </a:p>
          <a:p>
            <a:pPr marL="1257300" lvl="2" indent="-342900" algn="just">
              <a:buFont typeface="Wingdings" pitchFamily="2" charset="2"/>
              <a:buChar char="Ø"/>
            </a:pPr>
            <a:r>
              <a:rPr lang="mk-MK" sz="2200" dirty="0"/>
              <a:t>музика</a:t>
            </a:r>
            <a:endParaRPr lang="en-US" sz="2200" dirty="0"/>
          </a:p>
          <a:p>
            <a:pPr marL="1257300" lvl="2" indent="-342900" algn="just">
              <a:buFont typeface="Wingdings" pitchFamily="2" charset="2"/>
              <a:buChar char="Ø"/>
            </a:pPr>
            <a:endParaRPr lang="en-US" sz="2200" dirty="0"/>
          </a:p>
          <a:p>
            <a:pPr marL="342900" indent="-342900">
              <a:buFont typeface="Wingdings" pitchFamily="2" charset="2"/>
              <a:buChar char="Ø"/>
            </a:pPr>
            <a:r>
              <a:rPr lang="mk-MK" sz="2200" dirty="0"/>
              <a:t>Не</a:t>
            </a:r>
            <a:r>
              <a:rPr lang="en-US" sz="2200" dirty="0"/>
              <a:t>:</a:t>
            </a:r>
          </a:p>
          <a:p>
            <a:pPr marL="800100" lvl="1" indent="-342900">
              <a:buFont typeface="Wingdings" pitchFamily="2" charset="2"/>
              <a:buChar char="Ø"/>
            </a:pPr>
            <a:r>
              <a:rPr lang="mk-MK" sz="2200" dirty="0"/>
              <a:t>податочен сообраќај</a:t>
            </a:r>
            <a:endParaRPr lang="en-US" sz="2200" dirty="0"/>
          </a:p>
          <a:p>
            <a:pPr marL="800100" lvl="1" indent="-342900">
              <a:buFont typeface="Wingdings" pitchFamily="2" charset="2"/>
              <a:buChar char="Ø"/>
            </a:pPr>
            <a:r>
              <a:rPr lang="mk-MK" sz="2200" dirty="0"/>
              <a:t>информации за претплатници</a:t>
            </a:r>
            <a:endParaRPr lang="en-US" sz="2200" dirty="0"/>
          </a:p>
        </p:txBody>
      </p:sp>
      <p:sp>
        <p:nvSpPr>
          <p:cNvPr id="8" name="Rectangle 7">
            <a:extLst>
              <a:ext uri="{FF2B5EF4-FFF2-40B4-BE49-F238E27FC236}">
                <a16:creationId xmlns:a16="http://schemas.microsoft.com/office/drawing/2014/main" id="{687B7C23-9E4D-47A3-872A-857DE10440B9}"/>
              </a:ext>
            </a:extLst>
          </p:cNvPr>
          <p:cNvSpPr/>
          <p:nvPr/>
        </p:nvSpPr>
        <p:spPr>
          <a:xfrm>
            <a:off x="213064" y="1194879"/>
            <a:ext cx="3986074" cy="5262979"/>
          </a:xfrm>
          <a:prstGeom prst="rect">
            <a:avLst/>
          </a:prstGeom>
        </p:spPr>
        <p:txBody>
          <a:bodyPr wrap="square">
            <a:spAutoFit/>
          </a:bodyPr>
          <a:lstStyle/>
          <a:p>
            <a:pPr marL="342900" indent="-342900" algn="just">
              <a:buFont typeface="Wingdings" pitchFamily="2" charset="2"/>
              <a:buChar char="Ø"/>
            </a:pPr>
            <a:r>
              <a:rPr lang="mk-MK" sz="2100" dirty="0"/>
              <a:t>Не се дефинирани во Конвенцијата од Будимпешта</a:t>
            </a:r>
            <a:endParaRPr lang="en-US" sz="2100" dirty="0"/>
          </a:p>
          <a:p>
            <a:pPr marL="342900" indent="-342900" algn="just">
              <a:buFont typeface="Wingdings" pitchFamily="2" charset="2"/>
              <a:buChar char="Ø"/>
            </a:pPr>
            <a:endParaRPr lang="en-US" sz="2100" dirty="0"/>
          </a:p>
          <a:p>
            <a:pPr marL="342900" indent="-342900" algn="just">
              <a:buFont typeface="Wingdings" pitchFamily="2" charset="2"/>
              <a:buChar char="Ø"/>
            </a:pPr>
            <a:r>
              <a:rPr lang="mk-MK" sz="2100" dirty="0"/>
              <a:t>Објаснувачки извештај</a:t>
            </a:r>
            <a:r>
              <a:rPr lang="en-US" sz="2100" dirty="0"/>
              <a:t>:</a:t>
            </a:r>
            <a:r>
              <a:rPr lang="mk-MK" sz="2100" dirty="0"/>
              <a:t> </a:t>
            </a:r>
            <a:r>
              <a:rPr lang="mk-MK" sz="2100" dirty="0" err="1"/>
              <a:t>Содржинските</a:t>
            </a:r>
            <a:r>
              <a:rPr lang="mk-MK" sz="2100" dirty="0"/>
              <a:t> податоци се однесуваат на</a:t>
            </a:r>
            <a:r>
              <a:rPr lang="en-US" sz="2100" dirty="0"/>
              <a:t> </a:t>
            </a:r>
            <a:r>
              <a:rPr lang="mk-MK" sz="2100" dirty="0" err="1"/>
              <a:t>комуницираната</a:t>
            </a:r>
            <a:r>
              <a:rPr lang="mk-MK" sz="2100" dirty="0"/>
              <a:t> содржина од комуникацијата; т.е. значењето или целта на комуникацијата, или пораката или информациите што ги пренесува комуникацијата (освен податочниот сообраќај).</a:t>
            </a:r>
            <a:endParaRPr lang="en-US" sz="2100" dirty="0"/>
          </a:p>
        </p:txBody>
      </p:sp>
    </p:spTree>
    <p:extLst>
      <p:ext uri="{BB962C8B-B14F-4D97-AF65-F5344CB8AC3E}">
        <p14:creationId xmlns:p14="http://schemas.microsoft.com/office/powerpoint/2010/main" val="25993407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11</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11</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solidFill>
                  <a:schemeClr val="bg1"/>
                </a:solidFill>
              </a:rPr>
              <a:t>Специјализиран судски курс за</a:t>
            </a:r>
          </a:p>
          <a:p>
            <a:pPr algn="r"/>
            <a:r>
              <a:rPr lang="mk-MK" sz="3200" b="1" dirty="0">
                <a:solidFill>
                  <a:schemeClr val="bg1"/>
                </a:solidFill>
              </a:rPr>
              <a:t>меѓународна соработка</a:t>
            </a:r>
            <a:endParaRPr lang="fr-FR" sz="3200" b="1" dirty="0">
              <a:solidFill>
                <a:schemeClr val="bg1"/>
              </a:solidFill>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309489" y="2594925"/>
            <a:ext cx="8525021" cy="1668149"/>
          </a:xfrm>
          <a:prstGeom prst="rect">
            <a:avLst/>
          </a:prstGeom>
        </p:spPr>
        <p:txBody>
          <a:bodyPr wrap="square">
            <a:spAutoFit/>
          </a:bodyPr>
          <a:lstStyle/>
          <a:p>
            <a:pPr algn="ctr" eaLnBrk="1" hangingPunct="1">
              <a:lnSpc>
                <a:spcPct val="80000"/>
              </a:lnSpc>
            </a:pPr>
            <a:r>
              <a:rPr lang="mk-MK" sz="3200" b="1" dirty="0">
                <a:ea typeface="ＭＳ Ｐゴシック" charset="0"/>
                <a:cs typeface="ＭＳ Ｐゴシック" charset="0"/>
              </a:rPr>
              <a:t>Втор дел</a:t>
            </a:r>
            <a:endParaRPr lang="en-GB" sz="3200" b="1" dirty="0">
              <a:ea typeface="ＭＳ Ｐゴシック" charset="0"/>
              <a:cs typeface="ＭＳ Ｐゴシック" charset="0"/>
            </a:endParaRPr>
          </a:p>
          <a:p>
            <a:pPr algn="ctr" eaLnBrk="1" hangingPunct="1">
              <a:lnSpc>
                <a:spcPct val="80000"/>
              </a:lnSpc>
            </a:pPr>
            <a:br>
              <a:rPr lang="en-GB" sz="3200" b="1" dirty="0">
                <a:ea typeface="ＭＳ Ｐゴシック" charset="0"/>
                <a:cs typeface="ＭＳ Ｐゴシック" charset="0"/>
              </a:rPr>
            </a:br>
            <a:r>
              <a:rPr lang="ru-RU" sz="3200" b="1" dirty="0">
                <a:ea typeface="ＭＳ Ｐゴシック" charset="0"/>
                <a:cs typeface="ＭＳ Ｐゴシック" charset="0"/>
              </a:rPr>
              <a:t>Соработка со домашните даватели на услуги</a:t>
            </a:r>
            <a:endParaRPr lang="en-GB" sz="3200" dirty="0"/>
          </a:p>
        </p:txBody>
      </p:sp>
    </p:spTree>
    <p:extLst>
      <p:ext uri="{BB962C8B-B14F-4D97-AF65-F5344CB8AC3E}">
        <p14:creationId xmlns:p14="http://schemas.microsoft.com/office/powerpoint/2010/main" val="20641575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12</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12</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sz="3200" b="1" dirty="0"/>
              <a:t>Соработка со домашните даватели на услуги</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64299" y="824064"/>
            <a:ext cx="4476172" cy="6186309"/>
          </a:xfrm>
          <a:prstGeom prst="rect">
            <a:avLst/>
          </a:prstGeom>
        </p:spPr>
        <p:txBody>
          <a:bodyPr wrap="square">
            <a:spAutoFit/>
          </a:bodyPr>
          <a:lstStyle/>
          <a:p>
            <a:pPr marL="342900" indent="-342900">
              <a:buFont typeface="Wingdings" pitchFamily="2" charset="2"/>
              <a:buChar char="Ø"/>
            </a:pPr>
            <a:r>
              <a:rPr lang="mk-MK" sz="2200" dirty="0"/>
              <a:t>Земјите можат да ги користат постојните процесни овластувања, вклучувајќи</a:t>
            </a:r>
            <a:r>
              <a:rPr lang="en-US" sz="2200" dirty="0"/>
              <a:t>:</a:t>
            </a:r>
          </a:p>
          <a:p>
            <a:pPr marL="800100" lvl="1" indent="-342900">
              <a:buFont typeface="Wingdings" pitchFamily="2" charset="2"/>
              <a:buChar char="Ø"/>
            </a:pPr>
            <a:r>
              <a:rPr lang="mk-MK" sz="2200" dirty="0"/>
              <a:t>експедитивно зачувување на складирани податочен сообраќај</a:t>
            </a:r>
            <a:endParaRPr lang="en-US" sz="2200" dirty="0"/>
          </a:p>
          <a:p>
            <a:pPr marL="800100" lvl="1" indent="-342900" algn="just">
              <a:buFont typeface="Wingdings" pitchFamily="2" charset="2"/>
              <a:buChar char="Ø"/>
            </a:pPr>
            <a:r>
              <a:rPr lang="mk-MK" sz="2200" dirty="0"/>
              <a:t>експедитивно зачувување и делумно откривање на податочен сообраќај</a:t>
            </a:r>
            <a:endParaRPr lang="en-US" sz="2200" dirty="0"/>
          </a:p>
          <a:p>
            <a:pPr marL="800100" lvl="1" indent="-342900" algn="just">
              <a:buFont typeface="Wingdings" pitchFamily="2" charset="2"/>
              <a:buChar char="Ø"/>
            </a:pPr>
            <a:r>
              <a:rPr lang="mk-MK" sz="2200" b="1" dirty="0"/>
              <a:t>налог за генерирање информации</a:t>
            </a:r>
            <a:endParaRPr lang="en-GB" sz="2200" b="1" dirty="0"/>
          </a:p>
          <a:p>
            <a:pPr marL="800100" lvl="1" indent="-342900" algn="just">
              <a:buFont typeface="Wingdings" pitchFamily="2" charset="2"/>
              <a:buChar char="Ø"/>
            </a:pPr>
            <a:r>
              <a:rPr lang="mk-MK" sz="2200" dirty="0"/>
              <a:t>претрес и заплена</a:t>
            </a:r>
            <a:endParaRPr lang="en-GB" sz="2200" dirty="0"/>
          </a:p>
          <a:p>
            <a:pPr marL="800100" lvl="1" indent="-342900" algn="just">
              <a:buFont typeface="Wingdings" pitchFamily="2" charset="2"/>
              <a:buChar char="Ø"/>
            </a:pPr>
            <a:r>
              <a:rPr lang="mk-MK" sz="2200" dirty="0"/>
              <a:t>преземање на податочен сообраќај во реално време</a:t>
            </a:r>
            <a:endParaRPr lang="en-GB" sz="2200" dirty="0"/>
          </a:p>
          <a:p>
            <a:pPr marL="800100" lvl="1" indent="-342900" algn="just">
              <a:buFont typeface="Wingdings" pitchFamily="2" charset="2"/>
              <a:buChar char="Ø"/>
            </a:pPr>
            <a:r>
              <a:rPr lang="mk-MK" sz="2200" dirty="0"/>
              <a:t>следење на содржински податоци</a:t>
            </a:r>
            <a:endParaRPr lang="en-GB" sz="2200" dirty="0"/>
          </a:p>
          <a:p>
            <a:pPr marL="800100" lvl="1" indent="-342900" algn="just">
              <a:buFont typeface="Wingdings" pitchFamily="2" charset="2"/>
              <a:buChar char="Ø"/>
            </a:pPr>
            <a:endParaRPr lang="en-GB" sz="2200" dirty="0"/>
          </a:p>
        </p:txBody>
      </p:sp>
      <p:sp>
        <p:nvSpPr>
          <p:cNvPr id="6" name="Rectangle 5">
            <a:extLst>
              <a:ext uri="{FF2B5EF4-FFF2-40B4-BE49-F238E27FC236}">
                <a16:creationId xmlns:a16="http://schemas.microsoft.com/office/drawing/2014/main" id="{524B6456-681F-2F44-A01A-AD3514E81BD2}"/>
              </a:ext>
            </a:extLst>
          </p:cNvPr>
          <p:cNvSpPr/>
          <p:nvPr/>
        </p:nvSpPr>
        <p:spPr>
          <a:xfrm>
            <a:off x="4564694" y="808256"/>
            <a:ext cx="4572000" cy="5509200"/>
          </a:xfrm>
          <a:prstGeom prst="rect">
            <a:avLst/>
          </a:prstGeom>
        </p:spPr>
        <p:txBody>
          <a:bodyPr>
            <a:spAutoFit/>
          </a:bodyPr>
          <a:lstStyle/>
          <a:p>
            <a:pPr marL="342900" indent="-342900">
              <a:buFont typeface="Wingdings" pitchFamily="2" charset="2"/>
              <a:buChar char="ü"/>
            </a:pPr>
            <a:r>
              <a:rPr lang="mk-MK" sz="2200" dirty="0"/>
              <a:t>Некои процесни овластувања се голем товар за давателите на услуги</a:t>
            </a:r>
            <a:endParaRPr lang="en-GB" sz="2200" dirty="0"/>
          </a:p>
          <a:p>
            <a:pPr marL="342900" indent="-342900">
              <a:buFont typeface="Wingdings" pitchFamily="2" charset="2"/>
              <a:buChar char="ü"/>
            </a:pPr>
            <a:r>
              <a:rPr lang="mk-MK" sz="2200" dirty="0"/>
              <a:t>Налозите за генерирање информации се претпочитан метод за соработка со домашните даватели на услуги</a:t>
            </a:r>
            <a:endParaRPr lang="en-GB" sz="2200" dirty="0"/>
          </a:p>
          <a:p>
            <a:pPr marL="342900" indent="-342900">
              <a:buFont typeface="Wingdings" pitchFamily="2" charset="2"/>
              <a:buChar char="ü"/>
            </a:pPr>
            <a:r>
              <a:rPr lang="mk-MK" sz="2200" dirty="0"/>
              <a:t>Приватниот сектор има договорни и вон-договорни обврски за приватност</a:t>
            </a:r>
            <a:endParaRPr lang="en-GB" sz="2200" dirty="0"/>
          </a:p>
          <a:p>
            <a:pPr marL="342900" indent="-342900">
              <a:buFont typeface="Wingdings" pitchFamily="2" charset="2"/>
              <a:buChar char="ü"/>
            </a:pPr>
            <a:r>
              <a:rPr lang="mk-MK" sz="2200" dirty="0"/>
              <a:t>Налозите за генерирање информации обезбедуваат правна основа за давање помош при соработката без одговорност</a:t>
            </a:r>
            <a:endParaRPr lang="en-GB" sz="2200" dirty="0"/>
          </a:p>
        </p:txBody>
      </p:sp>
    </p:spTree>
    <p:extLst>
      <p:ext uri="{BB962C8B-B14F-4D97-AF65-F5344CB8AC3E}">
        <p14:creationId xmlns:p14="http://schemas.microsoft.com/office/powerpoint/2010/main" val="11890469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13</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13</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Налог за генерирање информации</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88522" y="983885"/>
            <a:ext cx="5443598" cy="5940088"/>
          </a:xfrm>
          <a:prstGeom prst="rect">
            <a:avLst/>
          </a:prstGeom>
        </p:spPr>
        <p:txBody>
          <a:bodyPr wrap="square">
            <a:spAutoFit/>
          </a:bodyPr>
          <a:lstStyle/>
          <a:p>
            <a:pPr marL="342900" indent="-342900" algn="just">
              <a:buFont typeface="Wingdings" pitchFamily="2" charset="2"/>
              <a:buChar char="Ø"/>
            </a:pPr>
            <a:r>
              <a:rPr lang="mk-MK" sz="1900" b="1" dirty="0"/>
              <a:t>Член 18 – Налог за генерирање информации</a:t>
            </a:r>
            <a:endParaRPr lang="en-US" sz="1900" b="1" dirty="0"/>
          </a:p>
          <a:p>
            <a:pPr marL="342900" indent="-342900" algn="just">
              <a:buFont typeface="Wingdings" pitchFamily="2" charset="2"/>
              <a:buChar char="Ø"/>
            </a:pPr>
            <a:r>
              <a:rPr lang="en-US" sz="1900" dirty="0"/>
              <a:t>1 </a:t>
            </a:r>
            <a:r>
              <a:rPr lang="ru-RU" sz="1900" dirty="0"/>
              <a:t>Секоја страна ќе донесе такви законодавни и други мерки кои се неопходни нејзините надлежни органи да бидат овластени да му наредат или наложат</a:t>
            </a:r>
            <a:r>
              <a:rPr lang="en-US" sz="1900" dirty="0"/>
              <a:t>: </a:t>
            </a:r>
          </a:p>
          <a:p>
            <a:pPr lvl="1" algn="just"/>
            <a:r>
              <a:rPr lang="mk-MK" sz="1900" dirty="0"/>
              <a:t>а</a:t>
            </a:r>
            <a:r>
              <a:rPr lang="en-US" sz="1900" dirty="0"/>
              <a:t> </a:t>
            </a:r>
            <a:r>
              <a:rPr lang="mk-MK" sz="1900" dirty="0"/>
              <a:t>на </a:t>
            </a:r>
            <a:r>
              <a:rPr lang="mk-MK" sz="1900" b="1" dirty="0">
                <a:solidFill>
                  <a:srgbClr val="FF0000"/>
                </a:solidFill>
              </a:rPr>
              <a:t>лице кое се наоѓа на нејзина територија </a:t>
            </a:r>
            <a:r>
              <a:rPr lang="mk-MK" sz="1900" dirty="0"/>
              <a:t>да ги достави наведените компјутерски податоци кои се во сопственост или под контрола на тоа лице, а кои се складирани во компјутерски систем или во медиум за складирање на компјутерски податоци</a:t>
            </a:r>
            <a:r>
              <a:rPr lang="en-US" sz="1900" dirty="0"/>
              <a:t>; </a:t>
            </a:r>
            <a:r>
              <a:rPr lang="mk-MK" sz="1900" dirty="0"/>
              <a:t>и</a:t>
            </a:r>
            <a:r>
              <a:rPr lang="en-US" sz="1900" dirty="0"/>
              <a:t> </a:t>
            </a:r>
          </a:p>
          <a:p>
            <a:pPr lvl="1" algn="just"/>
            <a:r>
              <a:rPr lang="mk-MK" sz="1900" dirty="0"/>
              <a:t>б</a:t>
            </a:r>
            <a:r>
              <a:rPr lang="en-US" sz="1900" dirty="0"/>
              <a:t> </a:t>
            </a:r>
            <a:r>
              <a:rPr lang="mk-MK" sz="1900" dirty="0"/>
              <a:t>на давател на услуги кој ги нуди своите услуги на територија на страната да достави информации за претплатниците во врска со тие услуги во сопственост или под контрола на тој давател на услуги</a:t>
            </a:r>
            <a:r>
              <a:rPr lang="en-US" sz="1900" dirty="0"/>
              <a:t>. </a:t>
            </a:r>
          </a:p>
          <a:p>
            <a:pPr algn="just"/>
            <a:endParaRPr lang="en-US" sz="1900" dirty="0"/>
          </a:p>
        </p:txBody>
      </p:sp>
      <p:sp>
        <p:nvSpPr>
          <p:cNvPr id="6" name="Rectangle 5">
            <a:extLst>
              <a:ext uri="{FF2B5EF4-FFF2-40B4-BE49-F238E27FC236}">
                <a16:creationId xmlns:a16="http://schemas.microsoft.com/office/drawing/2014/main" id="{524B6456-681F-2F44-A01A-AD3514E81BD2}"/>
              </a:ext>
            </a:extLst>
          </p:cNvPr>
          <p:cNvSpPr/>
          <p:nvPr/>
        </p:nvSpPr>
        <p:spPr>
          <a:xfrm>
            <a:off x="5620642" y="1003549"/>
            <a:ext cx="3434836" cy="2677656"/>
          </a:xfrm>
          <a:prstGeom prst="rect">
            <a:avLst/>
          </a:prstGeom>
        </p:spPr>
        <p:txBody>
          <a:bodyPr wrap="square">
            <a:spAutoFit/>
          </a:bodyPr>
          <a:lstStyle/>
          <a:p>
            <a:pPr marL="342900" indent="-342900" algn="just">
              <a:buFont typeface="Wingdings" pitchFamily="2" charset="2"/>
              <a:buChar char="ü"/>
            </a:pPr>
            <a:r>
              <a:rPr lang="mk-MK" sz="2100" dirty="0"/>
              <a:t>Секое лице на територијата (вклучувајќи и давател на услуги)</a:t>
            </a:r>
            <a:endParaRPr lang="en-GB" sz="2100" dirty="0"/>
          </a:p>
          <a:p>
            <a:pPr marL="342900" indent="-342900" algn="just">
              <a:buFont typeface="Wingdings" pitchFamily="2" charset="2"/>
              <a:buChar char="ü"/>
            </a:pPr>
            <a:endParaRPr lang="en-GB" sz="2100" dirty="0"/>
          </a:p>
          <a:p>
            <a:pPr marL="342900" indent="-342900" algn="just">
              <a:buFont typeface="Wingdings" pitchFamily="2" charset="2"/>
              <a:buChar char="ü"/>
            </a:pPr>
            <a:r>
              <a:rPr lang="mk-MK" sz="2100" dirty="0"/>
              <a:t>Локацијата на податоците не е релевантна</a:t>
            </a:r>
            <a:endParaRPr lang="en-GB" sz="2100" dirty="0"/>
          </a:p>
        </p:txBody>
      </p:sp>
    </p:spTree>
    <p:extLst>
      <p:ext uri="{BB962C8B-B14F-4D97-AF65-F5344CB8AC3E}">
        <p14:creationId xmlns:p14="http://schemas.microsoft.com/office/powerpoint/2010/main" val="18771701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z="1100" smtClean="0"/>
              <a:pPr/>
              <a:t>14</a:t>
            </a:fld>
            <a:endParaRPr lang="en-GB" sz="1100" dirty="0"/>
          </a:p>
        </p:txBody>
      </p:sp>
      <p:sp>
        <p:nvSpPr>
          <p:cNvPr id="3" name="TextBox 2"/>
          <p:cNvSpPr txBox="1"/>
          <p:nvPr/>
        </p:nvSpPr>
        <p:spPr>
          <a:xfrm>
            <a:off x="88522" y="6557282"/>
            <a:ext cx="3672408" cy="369332"/>
          </a:xfrm>
          <a:prstGeom prst="rect">
            <a:avLst/>
          </a:prstGeom>
          <a:noFill/>
        </p:spPr>
        <p:txBody>
          <a:bodyPr wrap="square" rtlCol="0">
            <a:spAutoFit/>
          </a:bodyPr>
          <a:lstStyle/>
          <a:p>
            <a:r>
              <a:rPr lang="en-GB"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z="1100" smtClean="0">
                <a:solidFill>
                  <a:schemeClr val="tx1"/>
                </a:solidFill>
              </a:rPr>
              <a:pPr/>
              <a:t>14</a:t>
            </a:fld>
            <a:endParaRPr lang="en-GB" sz="1100"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Налог за генерирање информации</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00110"/>
          </a:xfrm>
          <a:prstGeom prst="rect">
            <a:avLst/>
          </a:prstGeom>
          <a:noFill/>
        </p:spPr>
        <p:txBody>
          <a:bodyPr wrap="square" rtlCol="0">
            <a:spAutoFit/>
          </a:bodyPr>
          <a:lstStyle/>
          <a:p>
            <a:r>
              <a:rPr lang="en-GB" sz="20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59402" y="894204"/>
            <a:ext cx="5012778" cy="5909310"/>
          </a:xfrm>
          <a:prstGeom prst="rect">
            <a:avLst/>
          </a:prstGeom>
        </p:spPr>
        <p:txBody>
          <a:bodyPr wrap="square">
            <a:spAutoFit/>
          </a:bodyPr>
          <a:lstStyle/>
          <a:p>
            <a:pPr marL="342900" indent="-342900" algn="just">
              <a:buFont typeface="Wingdings" pitchFamily="2" charset="2"/>
              <a:buChar char="Ø"/>
            </a:pPr>
            <a:r>
              <a:rPr lang="mk-MK" b="1" dirty="0"/>
              <a:t>Член 18 – Налог за генерирање информации</a:t>
            </a:r>
            <a:endParaRPr lang="en-US" b="1" dirty="0"/>
          </a:p>
          <a:p>
            <a:pPr marL="342900" indent="-342900" algn="just">
              <a:buFont typeface="Wingdings" pitchFamily="2" charset="2"/>
              <a:buChar char="Ø"/>
            </a:pPr>
            <a:r>
              <a:rPr lang="en-US" dirty="0"/>
              <a:t>1 </a:t>
            </a:r>
            <a:r>
              <a:rPr lang="ru-RU" dirty="0"/>
              <a:t>Секоја страна ќе донесе такви законодавни и други мерки кои се неопходни нејзините надлежни органи да бидат овластени да му наредат или наложат</a:t>
            </a:r>
            <a:r>
              <a:rPr lang="en-US" dirty="0"/>
              <a:t>: </a:t>
            </a:r>
          </a:p>
          <a:p>
            <a:pPr lvl="1" algn="just"/>
            <a:r>
              <a:rPr lang="mk-MK" dirty="0"/>
              <a:t>а</a:t>
            </a:r>
            <a:r>
              <a:rPr lang="en-US" dirty="0"/>
              <a:t> </a:t>
            </a:r>
            <a:r>
              <a:rPr lang="mk-MK" dirty="0"/>
              <a:t>на лице кое се наоѓа на нејзина територија да го достави </a:t>
            </a:r>
            <a:r>
              <a:rPr lang="mk-MK" b="1" dirty="0">
                <a:solidFill>
                  <a:srgbClr val="FF0000"/>
                </a:solidFill>
              </a:rPr>
              <a:t>наведените компјутерски податоци </a:t>
            </a:r>
            <a:r>
              <a:rPr lang="mk-MK" dirty="0"/>
              <a:t>кои се во сопственост или под контрола на тоа лице, а кои се складирани во компјутерски систем или во медиум за складирање на компјутерски податоци</a:t>
            </a:r>
            <a:r>
              <a:rPr lang="en-US" dirty="0"/>
              <a:t>; </a:t>
            </a:r>
            <a:r>
              <a:rPr lang="mk-MK" dirty="0"/>
              <a:t>и</a:t>
            </a:r>
            <a:r>
              <a:rPr lang="en-US" dirty="0"/>
              <a:t> </a:t>
            </a:r>
          </a:p>
          <a:p>
            <a:pPr lvl="1" algn="just"/>
            <a:r>
              <a:rPr lang="mk-MK" dirty="0"/>
              <a:t>б</a:t>
            </a:r>
            <a:r>
              <a:rPr lang="en-US" dirty="0"/>
              <a:t> </a:t>
            </a:r>
            <a:r>
              <a:rPr lang="mk-MK" dirty="0"/>
              <a:t>на давател на услуги кој ги нуди своите услуги на територија на страната да достави информации за претплатниците во врска со тие услуги во сопственост или под контрола на тој давател на услуги</a:t>
            </a:r>
            <a:r>
              <a:rPr lang="en-US" dirty="0"/>
              <a:t>. </a:t>
            </a:r>
          </a:p>
          <a:p>
            <a:pPr algn="just"/>
            <a:endParaRPr lang="en-US" dirty="0"/>
          </a:p>
        </p:txBody>
      </p:sp>
      <p:sp>
        <p:nvSpPr>
          <p:cNvPr id="6" name="Rectangle 5">
            <a:extLst>
              <a:ext uri="{FF2B5EF4-FFF2-40B4-BE49-F238E27FC236}">
                <a16:creationId xmlns:a16="http://schemas.microsoft.com/office/drawing/2014/main" id="{524B6456-681F-2F44-A01A-AD3514E81BD2}"/>
              </a:ext>
            </a:extLst>
          </p:cNvPr>
          <p:cNvSpPr/>
          <p:nvPr/>
        </p:nvSpPr>
        <p:spPr>
          <a:xfrm>
            <a:off x="5074920" y="918392"/>
            <a:ext cx="3980558" cy="4801314"/>
          </a:xfrm>
          <a:prstGeom prst="rect">
            <a:avLst/>
          </a:prstGeom>
        </p:spPr>
        <p:txBody>
          <a:bodyPr wrap="square">
            <a:spAutoFit/>
          </a:bodyPr>
          <a:lstStyle/>
          <a:p>
            <a:pPr marL="342900" indent="-342900" algn="just">
              <a:buFont typeface="Wingdings" pitchFamily="2" charset="2"/>
              <a:buChar char="ü"/>
            </a:pPr>
            <a:r>
              <a:rPr lang="mk-MK" dirty="0"/>
              <a:t>Се однесува на сите компјутерски податоци (преносна содржина или други компјутерски податоци)</a:t>
            </a:r>
            <a:endParaRPr lang="en-GB" dirty="0"/>
          </a:p>
          <a:p>
            <a:pPr marL="342900" indent="-342900" algn="just">
              <a:buFont typeface="Wingdings" pitchFamily="2" charset="2"/>
              <a:buChar char="ü"/>
            </a:pPr>
            <a:r>
              <a:rPr lang="mk-MK" dirty="0"/>
              <a:t>Налогот мора да ги наведе компјутерските податоци (не може да биде нејасен)</a:t>
            </a:r>
            <a:endParaRPr lang="en-GB" dirty="0"/>
          </a:p>
          <a:p>
            <a:pPr marL="800100" lvl="1" indent="-342900" algn="just">
              <a:buFont typeface="Wingdings" pitchFamily="2" charset="2"/>
              <a:buChar char="ü"/>
            </a:pPr>
            <a:r>
              <a:rPr lang="mk-MK" dirty="0"/>
              <a:t>Дозволено: барање за генерирање информации за адреса за е-пошта поврзана со одредено име</a:t>
            </a:r>
            <a:endParaRPr lang="en-US" sz="1600" dirty="0"/>
          </a:p>
          <a:p>
            <a:pPr marL="800100" lvl="1" indent="-342900" algn="just">
              <a:buFont typeface="Wingdings" pitchFamily="2" charset="2"/>
              <a:buChar char="ü"/>
            </a:pPr>
            <a:r>
              <a:rPr lang="mk-MK" dirty="0"/>
              <a:t>Не е дозволено: барање за генерирање информации за сите комуникации преку е-пошта за време на последните три години поврзани со одредено име</a:t>
            </a:r>
            <a:endParaRPr lang="en-US" dirty="0"/>
          </a:p>
        </p:txBody>
      </p:sp>
    </p:spTree>
    <p:extLst>
      <p:ext uri="{BB962C8B-B14F-4D97-AF65-F5344CB8AC3E}">
        <p14:creationId xmlns:p14="http://schemas.microsoft.com/office/powerpoint/2010/main" val="706970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15</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15</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Налог за генерирање информации</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8262" y="872616"/>
            <a:ext cx="5288922" cy="6232475"/>
          </a:xfrm>
          <a:prstGeom prst="rect">
            <a:avLst/>
          </a:prstGeom>
        </p:spPr>
        <p:txBody>
          <a:bodyPr wrap="square">
            <a:spAutoFit/>
          </a:bodyPr>
          <a:lstStyle/>
          <a:p>
            <a:pPr marL="342900" indent="-342900" algn="just">
              <a:buFont typeface="Wingdings" pitchFamily="2" charset="2"/>
              <a:buChar char="Ø"/>
            </a:pPr>
            <a:r>
              <a:rPr lang="mk-MK" sz="1900" b="1" dirty="0"/>
              <a:t>Член 18 – Налог за генерирање информации</a:t>
            </a:r>
            <a:endParaRPr lang="en-US" sz="1900" b="1" dirty="0"/>
          </a:p>
          <a:p>
            <a:pPr marL="342900" indent="-342900" algn="just">
              <a:buFont typeface="Wingdings" pitchFamily="2" charset="2"/>
              <a:buChar char="Ø"/>
            </a:pPr>
            <a:r>
              <a:rPr lang="en-US" sz="1900" dirty="0"/>
              <a:t>1 </a:t>
            </a:r>
            <a:r>
              <a:rPr lang="ru-RU" sz="1900" dirty="0"/>
              <a:t>Секоја страна ќе донесе такви законодавни и други мерки кои се неопходни нејзините надлежни органи да бидат овластени да му наредат или наложат</a:t>
            </a:r>
            <a:r>
              <a:rPr lang="en-US" sz="1900" dirty="0"/>
              <a:t>: </a:t>
            </a:r>
          </a:p>
          <a:p>
            <a:pPr lvl="1" algn="just"/>
            <a:r>
              <a:rPr lang="mk-MK" sz="1900" dirty="0"/>
              <a:t>а</a:t>
            </a:r>
            <a:r>
              <a:rPr lang="en-US" sz="1900" dirty="0"/>
              <a:t> </a:t>
            </a:r>
            <a:r>
              <a:rPr lang="mk-MK" sz="1900" dirty="0"/>
              <a:t>на лице кое се наоѓа на нејзина територија да ги достави наведените компјутерски податоци кои се во </a:t>
            </a:r>
            <a:r>
              <a:rPr lang="mk-MK" sz="1900" b="1" dirty="0">
                <a:solidFill>
                  <a:srgbClr val="FF0000"/>
                </a:solidFill>
              </a:rPr>
              <a:t>сопственост или под контрола </a:t>
            </a:r>
            <a:r>
              <a:rPr lang="mk-MK" sz="1900" dirty="0"/>
              <a:t>на тоа лице, а кои се складирани во компјутерски систем или во медиум за складирање на компјутерски податоци</a:t>
            </a:r>
            <a:r>
              <a:rPr lang="en-US" sz="1900" dirty="0"/>
              <a:t>; </a:t>
            </a:r>
            <a:r>
              <a:rPr lang="mk-MK" sz="1900" dirty="0"/>
              <a:t>и</a:t>
            </a:r>
            <a:r>
              <a:rPr lang="en-US" sz="1900" dirty="0"/>
              <a:t> </a:t>
            </a:r>
          </a:p>
          <a:p>
            <a:pPr lvl="1" algn="just"/>
            <a:r>
              <a:rPr lang="mk-MK" sz="1900" dirty="0"/>
              <a:t>б</a:t>
            </a:r>
            <a:r>
              <a:rPr lang="en-US" sz="1900" dirty="0"/>
              <a:t> </a:t>
            </a:r>
            <a:r>
              <a:rPr lang="mk-MK" sz="1900" dirty="0"/>
              <a:t>на давател на услуги кој ги нуди своите услуги на територија на страната да достави информации за претплатниците во врска со тие услуги во сопственост или под контрола на тој давател на услуги</a:t>
            </a:r>
            <a:r>
              <a:rPr lang="en-US" sz="1900" dirty="0"/>
              <a:t>. </a:t>
            </a:r>
          </a:p>
          <a:p>
            <a:pPr algn="just"/>
            <a:endParaRPr lang="en-US" sz="1900" dirty="0"/>
          </a:p>
        </p:txBody>
      </p:sp>
      <p:sp>
        <p:nvSpPr>
          <p:cNvPr id="6" name="Rectangle 5">
            <a:extLst>
              <a:ext uri="{FF2B5EF4-FFF2-40B4-BE49-F238E27FC236}">
                <a16:creationId xmlns:a16="http://schemas.microsoft.com/office/drawing/2014/main" id="{524B6456-681F-2F44-A01A-AD3514E81BD2}"/>
              </a:ext>
            </a:extLst>
          </p:cNvPr>
          <p:cNvSpPr/>
          <p:nvPr/>
        </p:nvSpPr>
        <p:spPr>
          <a:xfrm>
            <a:off x="5280660" y="766732"/>
            <a:ext cx="3871602" cy="5940088"/>
          </a:xfrm>
          <a:prstGeom prst="rect">
            <a:avLst/>
          </a:prstGeom>
        </p:spPr>
        <p:txBody>
          <a:bodyPr wrap="square">
            <a:spAutoFit/>
          </a:bodyPr>
          <a:lstStyle/>
          <a:p>
            <a:pPr marL="342900" indent="-342900" algn="just">
              <a:buFont typeface="Wingdings" pitchFamily="2" charset="2"/>
              <a:buChar char="ü"/>
            </a:pPr>
            <a:r>
              <a:rPr lang="mk-MK" sz="2000" dirty="0"/>
              <a:t>Давателот на услуги може да има</a:t>
            </a:r>
            <a:r>
              <a:rPr lang="en-GB" sz="2000" dirty="0"/>
              <a:t>:</a:t>
            </a:r>
          </a:p>
          <a:p>
            <a:pPr marL="800100" lvl="1" indent="-342900" algn="just">
              <a:buFont typeface="Wingdings" pitchFamily="2" charset="2"/>
              <a:buChar char="ü"/>
            </a:pPr>
            <a:r>
              <a:rPr lang="mk-MK" sz="2000" dirty="0"/>
              <a:t>физичко владение</a:t>
            </a:r>
            <a:endParaRPr lang="en-GB" sz="2000" dirty="0"/>
          </a:p>
          <a:p>
            <a:pPr marL="800100" lvl="1" indent="-342900" algn="just">
              <a:buFont typeface="Wingdings" pitchFamily="2" charset="2"/>
              <a:buChar char="ü"/>
            </a:pPr>
            <a:r>
              <a:rPr lang="mk-MK" sz="2000" dirty="0"/>
              <a:t>конструктивно владение (слободна контрола врз нивното генерирање)</a:t>
            </a:r>
            <a:endParaRPr lang="en-GB" sz="2000" dirty="0"/>
          </a:p>
          <a:p>
            <a:pPr marL="342900" indent="-342900" algn="just">
              <a:buFont typeface="Wingdings" pitchFamily="2" charset="2"/>
              <a:buChar char="ü"/>
            </a:pPr>
            <a:endParaRPr lang="en-GB" sz="2000" dirty="0"/>
          </a:p>
          <a:p>
            <a:pPr marL="342900" indent="-342900" algn="just">
              <a:buFont typeface="Wingdings" pitchFamily="2" charset="2"/>
              <a:buChar char="ü"/>
            </a:pPr>
            <a:r>
              <a:rPr lang="mk-MK" sz="2000" dirty="0"/>
              <a:t>Локацијата на податоците не е важна, сѐ додека ги контролира давателот на услуги на територијата</a:t>
            </a:r>
            <a:endParaRPr lang="en-GB" sz="2000" dirty="0"/>
          </a:p>
          <a:p>
            <a:pPr marL="342900" indent="-342900" algn="just">
              <a:buFont typeface="Wingdings" pitchFamily="2" charset="2"/>
              <a:buChar char="ü"/>
            </a:pPr>
            <a:endParaRPr lang="en-GB" sz="2000" dirty="0"/>
          </a:p>
          <a:p>
            <a:pPr marL="342900" indent="-342900" algn="just">
              <a:buFont typeface="Wingdings" pitchFamily="2" charset="2"/>
              <a:buChar char="ü"/>
            </a:pPr>
            <a:r>
              <a:rPr lang="mk-MK" sz="2000" dirty="0"/>
              <a:t>Контролата не вклучува техничка можност за пристап до податоци складирани на далечина кои не се во легитимна контрола</a:t>
            </a:r>
            <a:endParaRPr lang="en-GB" sz="2000" dirty="0"/>
          </a:p>
        </p:txBody>
      </p:sp>
    </p:spTree>
    <p:extLst>
      <p:ext uri="{BB962C8B-B14F-4D97-AF65-F5344CB8AC3E}">
        <p14:creationId xmlns:p14="http://schemas.microsoft.com/office/powerpoint/2010/main" val="5176746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16</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16</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Налог за генерирање информации</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33565" y="1025601"/>
            <a:ext cx="5552013" cy="5940088"/>
          </a:xfrm>
          <a:prstGeom prst="rect">
            <a:avLst/>
          </a:prstGeom>
        </p:spPr>
        <p:txBody>
          <a:bodyPr wrap="square">
            <a:spAutoFit/>
          </a:bodyPr>
          <a:lstStyle/>
          <a:p>
            <a:pPr marL="342900" indent="-342900" algn="just">
              <a:buFont typeface="Wingdings" pitchFamily="2" charset="2"/>
              <a:buChar char="Ø"/>
            </a:pPr>
            <a:r>
              <a:rPr lang="mk-MK" sz="1900" b="1" dirty="0"/>
              <a:t>Член 18 – Налог за генерирање информации</a:t>
            </a:r>
            <a:endParaRPr lang="en-US" sz="1900" b="1" dirty="0"/>
          </a:p>
          <a:p>
            <a:pPr marL="342900" indent="-342900" algn="just">
              <a:buFont typeface="Wingdings" pitchFamily="2" charset="2"/>
              <a:buChar char="Ø"/>
            </a:pPr>
            <a:r>
              <a:rPr lang="en-US" sz="1900" dirty="0"/>
              <a:t>1 </a:t>
            </a:r>
            <a:r>
              <a:rPr lang="ru-RU" sz="1900" dirty="0"/>
              <a:t>Секоја страна ќе донесе такви законодавни и други мерки кои се неопходни нејзините надлежни органи да бидат овластени да му наредат или наложат</a:t>
            </a:r>
            <a:r>
              <a:rPr lang="en-US" sz="1900" dirty="0"/>
              <a:t>: </a:t>
            </a:r>
          </a:p>
          <a:p>
            <a:pPr lvl="1" algn="just"/>
            <a:r>
              <a:rPr lang="mk-MK" sz="1900" dirty="0"/>
              <a:t>а</a:t>
            </a:r>
            <a:r>
              <a:rPr lang="en-US" sz="1900" dirty="0"/>
              <a:t> </a:t>
            </a:r>
            <a:r>
              <a:rPr lang="mk-MK" sz="1900" dirty="0"/>
              <a:t>на лице кое се наоѓа на нејзина територија да ги достави наведените компјутерски податоци кои се во сопственост или под контрола на тоа лице, а кои се </a:t>
            </a:r>
            <a:r>
              <a:rPr lang="mk-MK" sz="1900" b="1" dirty="0">
                <a:solidFill>
                  <a:srgbClr val="FF0000"/>
                </a:solidFill>
              </a:rPr>
              <a:t>складирани во компјутерски систем или во медиум за складирање на компјутерски податоци</a:t>
            </a:r>
            <a:r>
              <a:rPr lang="en-US" sz="1900" dirty="0"/>
              <a:t>; </a:t>
            </a:r>
            <a:r>
              <a:rPr lang="mk-MK" sz="1900" dirty="0"/>
              <a:t>и</a:t>
            </a:r>
            <a:r>
              <a:rPr lang="en-US" sz="1900" dirty="0"/>
              <a:t> </a:t>
            </a:r>
          </a:p>
          <a:p>
            <a:pPr lvl="1" algn="just"/>
            <a:r>
              <a:rPr lang="mk-MK" sz="1900" dirty="0"/>
              <a:t>б</a:t>
            </a:r>
            <a:r>
              <a:rPr lang="en-US" sz="1900" dirty="0"/>
              <a:t> </a:t>
            </a:r>
            <a:r>
              <a:rPr lang="mk-MK" sz="1900" dirty="0"/>
              <a:t>на давател на услуги кој ги нуди своите услуги на територија на страната да достави информации за претплатниците во врска со тие услуги во сопственост или под контрола на тој давател на услуги</a:t>
            </a:r>
            <a:r>
              <a:rPr lang="en-US" sz="1900" dirty="0"/>
              <a:t>. </a:t>
            </a:r>
          </a:p>
          <a:p>
            <a:pPr algn="just"/>
            <a:endParaRPr lang="en-US" sz="1900" dirty="0"/>
          </a:p>
        </p:txBody>
      </p:sp>
      <p:sp>
        <p:nvSpPr>
          <p:cNvPr id="6" name="Rectangle 5">
            <a:extLst>
              <a:ext uri="{FF2B5EF4-FFF2-40B4-BE49-F238E27FC236}">
                <a16:creationId xmlns:a16="http://schemas.microsoft.com/office/drawing/2014/main" id="{524B6456-681F-2F44-A01A-AD3514E81BD2}"/>
              </a:ext>
            </a:extLst>
          </p:cNvPr>
          <p:cNvSpPr/>
          <p:nvPr/>
        </p:nvSpPr>
        <p:spPr>
          <a:xfrm>
            <a:off x="5417820" y="989546"/>
            <a:ext cx="3534570" cy="3139321"/>
          </a:xfrm>
          <a:prstGeom prst="rect">
            <a:avLst/>
          </a:prstGeom>
        </p:spPr>
        <p:txBody>
          <a:bodyPr wrap="square">
            <a:spAutoFit/>
          </a:bodyPr>
          <a:lstStyle/>
          <a:p>
            <a:pPr marL="342900" indent="-342900" algn="just">
              <a:buFont typeface="Wingdings" pitchFamily="2" charset="2"/>
              <a:buChar char="ü"/>
            </a:pPr>
            <a:r>
              <a:rPr lang="mk-MK" sz="2200" dirty="0"/>
              <a:t>Овластувањето се однесува само на складирани (постоечки) податоци</a:t>
            </a:r>
            <a:endParaRPr lang="en-GB" sz="2200" dirty="0"/>
          </a:p>
          <a:p>
            <a:pPr marL="342900" indent="-342900" algn="just">
              <a:buFont typeface="Wingdings" pitchFamily="2" charset="2"/>
              <a:buChar char="ü"/>
            </a:pPr>
            <a:endParaRPr lang="en-GB" sz="2200" dirty="0"/>
          </a:p>
          <a:p>
            <a:pPr marL="342900" indent="-342900" algn="just">
              <a:buFont typeface="Wingdings" pitchFamily="2" charset="2"/>
              <a:buChar char="ü"/>
            </a:pPr>
            <a:r>
              <a:rPr lang="mk-MK" sz="2200" dirty="0"/>
              <a:t>Не наметнува обврска за задржување на податоците</a:t>
            </a:r>
            <a:endParaRPr lang="en-GB" sz="2200" dirty="0"/>
          </a:p>
          <a:p>
            <a:pPr algn="just"/>
            <a:endParaRPr lang="en-GB" sz="2200" dirty="0"/>
          </a:p>
        </p:txBody>
      </p:sp>
    </p:spTree>
    <p:extLst>
      <p:ext uri="{BB962C8B-B14F-4D97-AF65-F5344CB8AC3E}">
        <p14:creationId xmlns:p14="http://schemas.microsoft.com/office/powerpoint/2010/main" val="19877115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17</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17</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Налог за генерирање информации</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0" y="895697"/>
            <a:ext cx="4986031" cy="6186309"/>
          </a:xfrm>
          <a:prstGeom prst="rect">
            <a:avLst/>
          </a:prstGeom>
        </p:spPr>
        <p:txBody>
          <a:bodyPr wrap="square">
            <a:spAutoFit/>
          </a:bodyPr>
          <a:lstStyle/>
          <a:p>
            <a:pPr marL="342900" indent="-342900" algn="just">
              <a:buFont typeface="Wingdings" pitchFamily="2" charset="2"/>
              <a:buChar char="Ø"/>
            </a:pPr>
            <a:r>
              <a:rPr lang="mk-MK" b="1" dirty="0"/>
              <a:t>Член 18 – Налог за генерирање информации</a:t>
            </a:r>
            <a:endParaRPr lang="en-US" b="1" dirty="0"/>
          </a:p>
          <a:p>
            <a:pPr marL="342900" indent="-342900" algn="just">
              <a:buFont typeface="Wingdings" pitchFamily="2" charset="2"/>
              <a:buChar char="Ø"/>
            </a:pPr>
            <a:r>
              <a:rPr lang="en-US" dirty="0"/>
              <a:t>1 </a:t>
            </a:r>
            <a:r>
              <a:rPr lang="ru-RU" dirty="0"/>
              <a:t>Секоја страна ќе донесе такви законодавни и други мерки кои се неопходни нејзините надлежни органи да бидат овластени да му наредат или наложат</a:t>
            </a:r>
            <a:r>
              <a:rPr lang="en-US" dirty="0"/>
              <a:t>: </a:t>
            </a:r>
          </a:p>
          <a:p>
            <a:pPr lvl="1" algn="just"/>
            <a:r>
              <a:rPr lang="mk-MK" dirty="0"/>
              <a:t>а</a:t>
            </a:r>
            <a:r>
              <a:rPr lang="en-US" dirty="0"/>
              <a:t> </a:t>
            </a:r>
            <a:r>
              <a:rPr lang="mk-MK" dirty="0"/>
              <a:t>на лице кое се наоѓа на нејзина територија да ги достави наведените компјутерски податоци кои се во сопственост или под контрола на тоа лице, а кои се складирани во компјутерски систем или во медиум за складирање на компјутерски податоци</a:t>
            </a:r>
            <a:r>
              <a:rPr lang="en-US" dirty="0"/>
              <a:t>; </a:t>
            </a:r>
            <a:r>
              <a:rPr lang="mk-MK" dirty="0"/>
              <a:t>и</a:t>
            </a:r>
            <a:r>
              <a:rPr lang="en-US" dirty="0"/>
              <a:t> </a:t>
            </a:r>
          </a:p>
          <a:p>
            <a:pPr lvl="1" algn="just"/>
            <a:r>
              <a:rPr lang="mk-MK" dirty="0"/>
              <a:t>б</a:t>
            </a:r>
            <a:r>
              <a:rPr lang="en-US" dirty="0"/>
              <a:t> </a:t>
            </a:r>
            <a:r>
              <a:rPr lang="mk-MK" dirty="0"/>
              <a:t>на давател на услуги кој ги нуди своите услуги на територија на страната да </a:t>
            </a:r>
            <a:r>
              <a:rPr lang="mk-MK" b="1" dirty="0">
                <a:solidFill>
                  <a:srgbClr val="FF0000"/>
                </a:solidFill>
              </a:rPr>
              <a:t>достави информации за претплатниците </a:t>
            </a:r>
            <a:r>
              <a:rPr lang="mk-MK" dirty="0"/>
              <a:t>во врска со тие услуги во сопственост или под контрола на тој давател на услуги</a:t>
            </a:r>
            <a:r>
              <a:rPr lang="en-US" dirty="0"/>
              <a:t>. </a:t>
            </a:r>
          </a:p>
          <a:p>
            <a:pPr algn="just"/>
            <a:endParaRPr lang="en-US" dirty="0"/>
          </a:p>
        </p:txBody>
      </p:sp>
      <p:sp>
        <p:nvSpPr>
          <p:cNvPr id="6" name="Rectangle 5">
            <a:extLst>
              <a:ext uri="{FF2B5EF4-FFF2-40B4-BE49-F238E27FC236}">
                <a16:creationId xmlns:a16="http://schemas.microsoft.com/office/drawing/2014/main" id="{524B6456-681F-2F44-A01A-AD3514E81BD2}"/>
              </a:ext>
            </a:extLst>
          </p:cNvPr>
          <p:cNvSpPr/>
          <p:nvPr/>
        </p:nvSpPr>
        <p:spPr>
          <a:xfrm>
            <a:off x="5146158" y="869585"/>
            <a:ext cx="3936618" cy="6217087"/>
          </a:xfrm>
          <a:prstGeom prst="rect">
            <a:avLst/>
          </a:prstGeom>
        </p:spPr>
        <p:txBody>
          <a:bodyPr wrap="square">
            <a:spAutoFit/>
          </a:bodyPr>
          <a:lstStyle/>
          <a:p>
            <a:pPr marL="342900" indent="-342900" algn="just">
              <a:buFont typeface="Wingdings" pitchFamily="2" charset="2"/>
              <a:buChar char="ü"/>
            </a:pPr>
            <a:r>
              <a:rPr lang="mk-MK" dirty="0"/>
              <a:t>Може да биде во каква било форма (компјутерски податоци или не)</a:t>
            </a:r>
            <a:endParaRPr lang="en-US" dirty="0"/>
          </a:p>
          <a:p>
            <a:pPr marL="342900" indent="-342900" algn="just">
              <a:buFont typeface="Wingdings" pitchFamily="2" charset="2"/>
              <a:buChar char="ü"/>
            </a:pPr>
            <a:r>
              <a:rPr lang="mk-MK" dirty="0"/>
              <a:t>Може да вклучува</a:t>
            </a:r>
            <a:r>
              <a:rPr lang="en-US" dirty="0"/>
              <a:t>: </a:t>
            </a:r>
          </a:p>
          <a:p>
            <a:pPr marL="800100" lvl="1" indent="-342900" algn="just">
              <a:buFont typeface="Wingdings" pitchFamily="2" charset="2"/>
              <a:buChar char="ü"/>
            </a:pPr>
            <a:r>
              <a:rPr lang="mk-MK" dirty="0"/>
              <a:t>видот на користената комуникациска услуга, техничките одредби и времетраењето на услугата</a:t>
            </a:r>
            <a:r>
              <a:rPr lang="en-US" dirty="0"/>
              <a:t>; </a:t>
            </a:r>
          </a:p>
          <a:p>
            <a:pPr marL="800100" lvl="1" indent="-342900" algn="just">
              <a:buFont typeface="Wingdings" pitchFamily="2" charset="2"/>
              <a:buChar char="ü"/>
            </a:pPr>
            <a:r>
              <a:rPr lang="mk-MK" dirty="0"/>
              <a:t>идентитет на претплатникот, поштенска/географска адреса, телефонски или друг број за пристап, информации за наплата и плаќање што се достапни</a:t>
            </a:r>
            <a:endParaRPr lang="en-US" dirty="0"/>
          </a:p>
          <a:p>
            <a:pPr marL="800100" lvl="1" indent="-342900" algn="just">
              <a:buFont typeface="Wingdings" pitchFamily="2" charset="2"/>
              <a:buChar char="ü"/>
            </a:pPr>
            <a:r>
              <a:rPr lang="mk-MK" dirty="0"/>
              <a:t>други информации за местото на инсталацијата на комуникациска опрема, достапни врз основа на договорот за услуги</a:t>
            </a:r>
            <a:endParaRPr lang="en-US" dirty="0"/>
          </a:p>
          <a:p>
            <a:pPr marL="342900" indent="-342900">
              <a:buFont typeface="Wingdings" pitchFamily="2" charset="2"/>
              <a:buChar char="ü"/>
            </a:pPr>
            <a:endParaRPr lang="en-US" sz="2000" dirty="0"/>
          </a:p>
        </p:txBody>
      </p:sp>
    </p:spTree>
    <p:extLst>
      <p:ext uri="{BB962C8B-B14F-4D97-AF65-F5344CB8AC3E}">
        <p14:creationId xmlns:p14="http://schemas.microsoft.com/office/powerpoint/2010/main" val="11501507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18</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18</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Налог за генерирање информации</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0" y="921588"/>
            <a:ext cx="5518448" cy="5940088"/>
          </a:xfrm>
          <a:prstGeom prst="rect">
            <a:avLst/>
          </a:prstGeom>
        </p:spPr>
        <p:txBody>
          <a:bodyPr wrap="square">
            <a:spAutoFit/>
          </a:bodyPr>
          <a:lstStyle/>
          <a:p>
            <a:pPr marL="342900" indent="-342900" algn="just">
              <a:buFont typeface="Wingdings" pitchFamily="2" charset="2"/>
              <a:buChar char="Ø"/>
            </a:pPr>
            <a:r>
              <a:rPr lang="mk-MK" sz="1900" b="1" dirty="0"/>
              <a:t>Член 18 – Налог за генерирање информации</a:t>
            </a:r>
            <a:endParaRPr lang="en-US" sz="1900" b="1" dirty="0"/>
          </a:p>
          <a:p>
            <a:pPr marL="342900" indent="-342900" algn="just">
              <a:buFont typeface="Wingdings" pitchFamily="2" charset="2"/>
              <a:buChar char="Ø"/>
            </a:pPr>
            <a:r>
              <a:rPr lang="en-US" sz="1900" dirty="0"/>
              <a:t>1 </a:t>
            </a:r>
            <a:r>
              <a:rPr lang="ru-RU" sz="1900" dirty="0"/>
              <a:t>Секоја страна ќе донесе такви законодавни и други мерки кои се неопходни нејзините надлежни органи да бидат овластени да му наредат или наложат</a:t>
            </a:r>
            <a:r>
              <a:rPr lang="en-US" sz="1900" dirty="0"/>
              <a:t>: </a:t>
            </a:r>
          </a:p>
          <a:p>
            <a:pPr lvl="1" algn="just"/>
            <a:r>
              <a:rPr lang="mk-MK" sz="1900" dirty="0"/>
              <a:t>а</a:t>
            </a:r>
            <a:r>
              <a:rPr lang="en-US" sz="1900" dirty="0"/>
              <a:t> </a:t>
            </a:r>
            <a:r>
              <a:rPr lang="mk-MK" sz="1900" dirty="0"/>
              <a:t>на лице кое се наоѓа на нејзина територија да ги достави наведените компјутерски податоци кои се во сопственост или под контрола на тоа лице, а кои се складирани во компјутерски систем или во медиум за складирање на компјутерски податоци</a:t>
            </a:r>
            <a:r>
              <a:rPr lang="en-US" sz="1900" dirty="0"/>
              <a:t>; </a:t>
            </a:r>
            <a:r>
              <a:rPr lang="mk-MK" sz="1900" dirty="0"/>
              <a:t>и</a:t>
            </a:r>
            <a:r>
              <a:rPr lang="en-US" sz="1900" dirty="0"/>
              <a:t> </a:t>
            </a:r>
          </a:p>
          <a:p>
            <a:pPr lvl="1" algn="just"/>
            <a:r>
              <a:rPr lang="mk-MK" sz="1900" dirty="0"/>
              <a:t>б</a:t>
            </a:r>
            <a:r>
              <a:rPr lang="en-US" sz="1900" dirty="0"/>
              <a:t> </a:t>
            </a:r>
            <a:r>
              <a:rPr lang="mk-MK" sz="1900" dirty="0"/>
              <a:t>на давател на услуги кој ги нуди своите услуги на територија на страната да достави информации за претплатниците </a:t>
            </a:r>
            <a:r>
              <a:rPr lang="mk-MK" sz="1900" b="1" dirty="0">
                <a:solidFill>
                  <a:srgbClr val="FF0000"/>
                </a:solidFill>
              </a:rPr>
              <a:t>во врска со тие услуги </a:t>
            </a:r>
            <a:r>
              <a:rPr lang="mk-MK" sz="1900" dirty="0"/>
              <a:t>во сопственост или под контрола на тој давател на услуги</a:t>
            </a:r>
            <a:r>
              <a:rPr lang="en-US" sz="1900" dirty="0"/>
              <a:t>. </a:t>
            </a:r>
          </a:p>
          <a:p>
            <a:pPr algn="just"/>
            <a:endParaRPr lang="en-US" sz="1900" dirty="0"/>
          </a:p>
        </p:txBody>
      </p:sp>
      <p:sp>
        <p:nvSpPr>
          <p:cNvPr id="6" name="Rectangle 5">
            <a:extLst>
              <a:ext uri="{FF2B5EF4-FFF2-40B4-BE49-F238E27FC236}">
                <a16:creationId xmlns:a16="http://schemas.microsoft.com/office/drawing/2014/main" id="{524B6456-681F-2F44-A01A-AD3514E81BD2}"/>
              </a:ext>
            </a:extLst>
          </p:cNvPr>
          <p:cNvSpPr/>
          <p:nvPr/>
        </p:nvSpPr>
        <p:spPr>
          <a:xfrm>
            <a:off x="5777345" y="1012427"/>
            <a:ext cx="3305428" cy="3785652"/>
          </a:xfrm>
          <a:prstGeom prst="rect">
            <a:avLst/>
          </a:prstGeom>
        </p:spPr>
        <p:txBody>
          <a:bodyPr wrap="square">
            <a:spAutoFit/>
          </a:bodyPr>
          <a:lstStyle/>
          <a:p>
            <a:pPr marL="342900" indent="-342900" algn="just">
              <a:buFont typeface="Wingdings" pitchFamily="2" charset="2"/>
              <a:buChar char="ü"/>
            </a:pPr>
            <a:r>
              <a:rPr lang="mk-MK" sz="2000" dirty="0"/>
              <a:t>Информациите што се бараат мора да се однесуваат на услугите што се нудат во рамки на територијата</a:t>
            </a:r>
            <a:endParaRPr lang="en-GB" sz="2000" dirty="0"/>
          </a:p>
          <a:p>
            <a:pPr marL="342900" indent="-342900" algn="just">
              <a:buFont typeface="Wingdings" pitchFamily="2" charset="2"/>
              <a:buChar char="ü"/>
            </a:pPr>
            <a:endParaRPr lang="en-GB" sz="2000" dirty="0"/>
          </a:p>
          <a:p>
            <a:pPr marL="342900" indent="-342900" algn="just">
              <a:buFont typeface="Wingdings" pitchFamily="2" charset="2"/>
              <a:buChar char="ü"/>
            </a:pPr>
            <a:r>
              <a:rPr lang="mk-MK" sz="2000" dirty="0"/>
              <a:t>Информациите за претплатниците не можат да се бараат за услуги што се нудат исклучиво надвор од територијата</a:t>
            </a:r>
            <a:endParaRPr lang="en-GB" sz="2000" dirty="0"/>
          </a:p>
        </p:txBody>
      </p:sp>
    </p:spTree>
    <p:extLst>
      <p:ext uri="{BB962C8B-B14F-4D97-AF65-F5344CB8AC3E}">
        <p14:creationId xmlns:p14="http://schemas.microsoft.com/office/powerpoint/2010/main" val="32860033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19</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19</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Налог за генерирање информации</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19079" y="872616"/>
            <a:ext cx="5292827" cy="6232475"/>
          </a:xfrm>
          <a:prstGeom prst="rect">
            <a:avLst/>
          </a:prstGeom>
        </p:spPr>
        <p:txBody>
          <a:bodyPr wrap="square">
            <a:spAutoFit/>
          </a:bodyPr>
          <a:lstStyle/>
          <a:p>
            <a:pPr marL="342900" indent="-342900" algn="just">
              <a:buFont typeface="Wingdings" pitchFamily="2" charset="2"/>
              <a:buChar char="Ø"/>
            </a:pPr>
            <a:r>
              <a:rPr lang="mk-MK" sz="1900" b="1" dirty="0"/>
              <a:t>Член 18 – Налог за генерирање информации</a:t>
            </a:r>
            <a:endParaRPr lang="en-US" sz="1900" b="1" dirty="0"/>
          </a:p>
          <a:p>
            <a:pPr marL="342900" indent="-342900" algn="just">
              <a:buFont typeface="Wingdings" pitchFamily="2" charset="2"/>
              <a:buChar char="Ø"/>
            </a:pPr>
            <a:r>
              <a:rPr lang="en-US" sz="1900" dirty="0"/>
              <a:t>1 </a:t>
            </a:r>
            <a:r>
              <a:rPr lang="ru-RU" sz="1900" dirty="0"/>
              <a:t>Секоја страна ќе донесе такви законодавни и други мерки кои се неопходни нејзините надлежни органи да бидат овластени да му наредат или наложат</a:t>
            </a:r>
            <a:r>
              <a:rPr lang="en-US" sz="1900" dirty="0"/>
              <a:t>: </a:t>
            </a:r>
          </a:p>
          <a:p>
            <a:pPr lvl="1" algn="just"/>
            <a:r>
              <a:rPr lang="mk-MK" sz="1900" dirty="0"/>
              <a:t>а</a:t>
            </a:r>
            <a:r>
              <a:rPr lang="en-US" sz="1900" dirty="0"/>
              <a:t> </a:t>
            </a:r>
            <a:r>
              <a:rPr lang="mk-MK" sz="1900" dirty="0"/>
              <a:t>на лице кое се наоѓа на нејзина територија да ги достави наведените компјутерски податоци кои се во сопственост или под контрола на тоа лице, а кои се складирани во компјутерски систем или во медиум за складирање на компјутерски податоци</a:t>
            </a:r>
            <a:r>
              <a:rPr lang="en-US" sz="1900" dirty="0"/>
              <a:t>; </a:t>
            </a:r>
            <a:r>
              <a:rPr lang="mk-MK" sz="1900" dirty="0"/>
              <a:t>и</a:t>
            </a:r>
            <a:r>
              <a:rPr lang="en-US" sz="1900" dirty="0"/>
              <a:t> </a:t>
            </a:r>
          </a:p>
          <a:p>
            <a:pPr lvl="1" algn="just"/>
            <a:r>
              <a:rPr lang="mk-MK" sz="1900" dirty="0"/>
              <a:t>б</a:t>
            </a:r>
            <a:r>
              <a:rPr lang="en-US" sz="1900" dirty="0"/>
              <a:t> </a:t>
            </a:r>
            <a:r>
              <a:rPr lang="mk-MK" sz="1900" dirty="0"/>
              <a:t>на давател на услуги кој ги нуди своите услуги на територија на страната да достави информации за претплатниците во врска со тие услуги во </a:t>
            </a:r>
            <a:r>
              <a:rPr lang="mk-MK" sz="1900" b="1" dirty="0">
                <a:solidFill>
                  <a:srgbClr val="FF0000"/>
                </a:solidFill>
              </a:rPr>
              <a:t>сопственост или под контрола на тој давател на услуги</a:t>
            </a:r>
            <a:r>
              <a:rPr lang="en-US" sz="1900" dirty="0"/>
              <a:t>. </a:t>
            </a:r>
          </a:p>
          <a:p>
            <a:pPr algn="just"/>
            <a:endParaRPr lang="en-US" sz="1900" dirty="0"/>
          </a:p>
        </p:txBody>
      </p:sp>
      <p:sp>
        <p:nvSpPr>
          <p:cNvPr id="6" name="Rectangle 5">
            <a:extLst>
              <a:ext uri="{FF2B5EF4-FFF2-40B4-BE49-F238E27FC236}">
                <a16:creationId xmlns:a16="http://schemas.microsoft.com/office/drawing/2014/main" id="{524B6456-681F-2F44-A01A-AD3514E81BD2}"/>
              </a:ext>
            </a:extLst>
          </p:cNvPr>
          <p:cNvSpPr/>
          <p:nvPr/>
        </p:nvSpPr>
        <p:spPr>
          <a:xfrm>
            <a:off x="5273747" y="978654"/>
            <a:ext cx="3809025" cy="5324535"/>
          </a:xfrm>
          <a:prstGeom prst="rect">
            <a:avLst/>
          </a:prstGeom>
        </p:spPr>
        <p:txBody>
          <a:bodyPr wrap="square">
            <a:spAutoFit/>
          </a:bodyPr>
          <a:lstStyle/>
          <a:p>
            <a:pPr marL="342900" indent="-342900" algn="just">
              <a:buFont typeface="Wingdings" pitchFamily="2" charset="2"/>
              <a:buChar char="ü"/>
            </a:pPr>
            <a:r>
              <a:rPr lang="mk-MK" sz="2000" dirty="0"/>
              <a:t>Давателот на услуги може да има</a:t>
            </a:r>
            <a:r>
              <a:rPr lang="en-GB" sz="2000" dirty="0"/>
              <a:t>:</a:t>
            </a:r>
          </a:p>
          <a:p>
            <a:pPr marL="800100" lvl="1" indent="-342900" algn="just">
              <a:buFont typeface="Wingdings" pitchFamily="2" charset="2"/>
              <a:buChar char="ü"/>
            </a:pPr>
            <a:r>
              <a:rPr lang="mk-MK" sz="2000" dirty="0"/>
              <a:t>физичко владение</a:t>
            </a:r>
            <a:endParaRPr lang="en-GB" sz="2000" dirty="0"/>
          </a:p>
          <a:p>
            <a:pPr marL="800100" lvl="1" indent="-342900" algn="just">
              <a:buFont typeface="Wingdings" pitchFamily="2" charset="2"/>
              <a:buChar char="ü"/>
            </a:pPr>
            <a:r>
              <a:rPr lang="mk-MK" sz="2000" dirty="0"/>
              <a:t>конструктивно владение (слободна контрола врз нивното генерирање)</a:t>
            </a:r>
            <a:endParaRPr lang="en-GB" sz="2000" dirty="0"/>
          </a:p>
          <a:p>
            <a:pPr marL="342900" indent="-342900" algn="just">
              <a:buFont typeface="Wingdings" pitchFamily="2" charset="2"/>
              <a:buChar char="ü"/>
            </a:pPr>
            <a:r>
              <a:rPr lang="mk-MK" sz="2000" dirty="0"/>
              <a:t>Локацијата на податоците не е важна, сѐ додека ги контролира давателот на услуги на територијата</a:t>
            </a:r>
            <a:endParaRPr lang="en-GB" sz="2000" dirty="0"/>
          </a:p>
          <a:p>
            <a:pPr marL="342900" indent="-342900" algn="just">
              <a:buFont typeface="Wingdings" pitchFamily="2" charset="2"/>
              <a:buChar char="ü"/>
            </a:pPr>
            <a:r>
              <a:rPr lang="mk-MK" sz="2000" dirty="0"/>
              <a:t>Контролата не вклучува техничка можност за пристап до податоци складирани на далечина кои не се во легитимна контрола</a:t>
            </a:r>
            <a:endParaRPr lang="en-GB" sz="2000" dirty="0"/>
          </a:p>
        </p:txBody>
      </p:sp>
    </p:spTree>
    <p:extLst>
      <p:ext uri="{BB962C8B-B14F-4D97-AF65-F5344CB8AC3E}">
        <p14:creationId xmlns:p14="http://schemas.microsoft.com/office/powerpoint/2010/main" val="1718097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ea typeface="ＭＳ Ｐゴシック" pitchFamily="34" charset="-128"/>
              </a:rPr>
              <a:t>Дневен ред</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336290" y="1043731"/>
            <a:ext cx="3791244" cy="4524315"/>
          </a:xfrm>
          <a:prstGeom prst="rect">
            <a:avLst/>
          </a:prstGeom>
        </p:spPr>
        <p:txBody>
          <a:bodyPr wrap="square">
            <a:spAutoFit/>
          </a:bodyPr>
          <a:lstStyle/>
          <a:p>
            <a:pPr marL="342900" indent="-342900" eaLnBrk="1" hangingPunct="1">
              <a:lnSpc>
                <a:spcPct val="80000"/>
              </a:lnSpc>
              <a:buFont typeface="Wingdings" pitchFamily="2" charset="2"/>
              <a:buChar char="Ø"/>
            </a:pPr>
            <a:r>
              <a:rPr lang="mk-MK" sz="2400" b="1" dirty="0"/>
              <a:t>Прв дел</a:t>
            </a:r>
            <a:endParaRPr lang="en-GB" sz="2400" b="1" dirty="0"/>
          </a:p>
          <a:p>
            <a:pPr marL="342900" indent="-342900" eaLnBrk="1" hangingPunct="1">
              <a:lnSpc>
                <a:spcPct val="80000"/>
              </a:lnSpc>
              <a:buFont typeface="Wingdings" pitchFamily="2" charset="2"/>
              <a:buChar char="ü"/>
            </a:pPr>
            <a:r>
              <a:rPr lang="mk-MK" sz="2400" i="1" dirty="0"/>
              <a:t>Преглед на клучните дефиниции</a:t>
            </a:r>
            <a:endParaRPr lang="en-GB" sz="2400" i="1" dirty="0"/>
          </a:p>
          <a:p>
            <a:pPr marL="342900" indent="-342900" eaLnBrk="1" hangingPunct="1">
              <a:lnSpc>
                <a:spcPct val="80000"/>
              </a:lnSpc>
              <a:buFont typeface="Wingdings" pitchFamily="2" charset="2"/>
              <a:buChar char="ü"/>
            </a:pPr>
            <a:endParaRPr lang="en-GB" sz="2400" dirty="0"/>
          </a:p>
          <a:p>
            <a:pPr marL="342900" indent="-342900" eaLnBrk="1" hangingPunct="1">
              <a:lnSpc>
                <a:spcPct val="80000"/>
              </a:lnSpc>
              <a:buFont typeface="Wingdings" pitchFamily="2" charset="2"/>
              <a:buChar char="Ø"/>
            </a:pPr>
            <a:r>
              <a:rPr lang="mk-MK" sz="2400" b="1" dirty="0"/>
              <a:t>Втор дел</a:t>
            </a:r>
            <a:endParaRPr lang="en-GB" sz="2400" b="1" dirty="0"/>
          </a:p>
          <a:p>
            <a:pPr marL="342900" indent="-342900">
              <a:lnSpc>
                <a:spcPct val="80000"/>
              </a:lnSpc>
              <a:buFont typeface="Wingdings" pitchFamily="2" charset="2"/>
              <a:buChar char="ü"/>
            </a:pPr>
            <a:r>
              <a:rPr lang="mk-MK" sz="2400" i="1" dirty="0"/>
              <a:t>Соработка со домашните даватели на услуги</a:t>
            </a:r>
            <a:endParaRPr lang="en-GB" sz="2400" i="1" dirty="0"/>
          </a:p>
          <a:p>
            <a:pPr marL="0" indent="0" eaLnBrk="1" hangingPunct="1">
              <a:lnSpc>
                <a:spcPct val="80000"/>
              </a:lnSpc>
              <a:buNone/>
            </a:pPr>
            <a:endParaRPr lang="en-GB" sz="2400" dirty="0"/>
          </a:p>
          <a:p>
            <a:pPr marL="342900" indent="-342900" eaLnBrk="1" hangingPunct="1">
              <a:lnSpc>
                <a:spcPct val="80000"/>
              </a:lnSpc>
              <a:buFont typeface="Wingdings" pitchFamily="2" charset="2"/>
              <a:buChar char="Ø"/>
            </a:pPr>
            <a:r>
              <a:rPr lang="mk-MK" sz="2400" b="1" dirty="0"/>
              <a:t>Трет дел</a:t>
            </a:r>
            <a:endParaRPr lang="en-GB" sz="2400" b="1" dirty="0"/>
          </a:p>
          <a:p>
            <a:pPr marL="342900" indent="-342900">
              <a:lnSpc>
                <a:spcPct val="80000"/>
              </a:lnSpc>
              <a:buFont typeface="Wingdings" pitchFamily="2" charset="2"/>
              <a:buChar char="ü"/>
            </a:pPr>
            <a:r>
              <a:rPr lang="mk-MK" sz="2400" i="1" dirty="0"/>
              <a:t>Соработка со странски даватели на услуги за обезбедување податоци</a:t>
            </a:r>
            <a:endParaRPr lang="en-GB" sz="2400" i="1" dirty="0"/>
          </a:p>
        </p:txBody>
      </p:sp>
      <p:sp>
        <p:nvSpPr>
          <p:cNvPr id="6" name="Rectangle 5">
            <a:extLst>
              <a:ext uri="{FF2B5EF4-FFF2-40B4-BE49-F238E27FC236}">
                <a16:creationId xmlns:a16="http://schemas.microsoft.com/office/drawing/2014/main" id="{EA3FFC4F-A0C7-6241-A6A3-D4D1CB58E595}"/>
              </a:ext>
            </a:extLst>
          </p:cNvPr>
          <p:cNvSpPr/>
          <p:nvPr/>
        </p:nvSpPr>
        <p:spPr>
          <a:xfrm>
            <a:off x="4450456" y="1043731"/>
            <a:ext cx="4572000" cy="3637919"/>
          </a:xfrm>
          <a:prstGeom prst="rect">
            <a:avLst/>
          </a:prstGeom>
        </p:spPr>
        <p:txBody>
          <a:bodyPr>
            <a:spAutoFit/>
          </a:bodyPr>
          <a:lstStyle/>
          <a:p>
            <a:pPr marL="342900" indent="-342900" eaLnBrk="1" hangingPunct="1">
              <a:lnSpc>
                <a:spcPct val="80000"/>
              </a:lnSpc>
              <a:buFont typeface="Wingdings" pitchFamily="2" charset="2"/>
              <a:buChar char="Ø"/>
            </a:pPr>
            <a:r>
              <a:rPr lang="mk-MK" sz="2400" b="1" dirty="0"/>
              <a:t>Четврти дел</a:t>
            </a:r>
            <a:endParaRPr lang="en-GB" sz="2400" b="1" dirty="0"/>
          </a:p>
          <a:p>
            <a:pPr marL="342900" indent="-342900">
              <a:lnSpc>
                <a:spcPct val="80000"/>
              </a:lnSpc>
              <a:buFont typeface="Wingdings" pitchFamily="2" charset="2"/>
              <a:buChar char="ü"/>
            </a:pPr>
            <a:r>
              <a:rPr lang="mk-MK" sz="2400" i="1" dirty="0"/>
              <a:t>Соработка со странските даватели на услуги за нелегално отстранување на содржина</a:t>
            </a:r>
            <a:endParaRPr lang="en-GB" sz="2400" i="1" dirty="0"/>
          </a:p>
          <a:p>
            <a:pPr marL="342900" indent="-342900">
              <a:lnSpc>
                <a:spcPct val="80000"/>
              </a:lnSpc>
              <a:buFont typeface="Wingdings" pitchFamily="2" charset="2"/>
              <a:buChar char="ü"/>
            </a:pPr>
            <a:endParaRPr lang="en-GB" sz="2400" i="1" dirty="0"/>
          </a:p>
          <a:p>
            <a:pPr marL="342900" indent="-342900" eaLnBrk="1" hangingPunct="1">
              <a:lnSpc>
                <a:spcPct val="80000"/>
              </a:lnSpc>
              <a:buFont typeface="Wingdings" pitchFamily="2" charset="2"/>
              <a:buChar char="Ø"/>
            </a:pPr>
            <a:r>
              <a:rPr lang="mk-MK" sz="2400" b="1" dirty="0"/>
              <a:t>Петти дел</a:t>
            </a:r>
            <a:endParaRPr lang="en-GB" sz="2400" b="1" dirty="0"/>
          </a:p>
          <a:p>
            <a:pPr marL="342900" indent="-342900">
              <a:lnSpc>
                <a:spcPct val="80000"/>
              </a:lnSpc>
              <a:buFont typeface="Wingdings" pitchFamily="2" charset="2"/>
              <a:buChar char="ü"/>
            </a:pPr>
            <a:r>
              <a:rPr lang="mk-MK" sz="2400" i="1" dirty="0"/>
              <a:t>Студија на случај</a:t>
            </a:r>
            <a:endParaRPr lang="en-GB" sz="2400" i="1" dirty="0"/>
          </a:p>
          <a:p>
            <a:pPr marL="342900" indent="-342900">
              <a:lnSpc>
                <a:spcPct val="80000"/>
              </a:lnSpc>
              <a:buFont typeface="Wingdings" pitchFamily="2" charset="2"/>
              <a:buChar char="ü"/>
            </a:pPr>
            <a:endParaRPr lang="en-GB" sz="2400" i="1" dirty="0"/>
          </a:p>
          <a:p>
            <a:pPr marL="342900" indent="-342900" eaLnBrk="1" hangingPunct="1">
              <a:lnSpc>
                <a:spcPct val="80000"/>
              </a:lnSpc>
              <a:buFont typeface="Wingdings" pitchFamily="2" charset="2"/>
              <a:buChar char="Ø"/>
            </a:pPr>
            <a:r>
              <a:rPr lang="mk-MK" sz="2400" b="1" dirty="0"/>
              <a:t>Шести дел</a:t>
            </a:r>
            <a:endParaRPr lang="en-GB" sz="2400" b="1" dirty="0"/>
          </a:p>
          <a:p>
            <a:pPr marL="342900" indent="-342900">
              <a:lnSpc>
                <a:spcPct val="80000"/>
              </a:lnSpc>
              <a:buFont typeface="Wingdings" pitchFamily="2" charset="2"/>
              <a:buChar char="ü"/>
            </a:pPr>
            <a:r>
              <a:rPr lang="mk-MK" sz="2400" i="1" dirty="0"/>
              <a:t>Резиме </a:t>
            </a:r>
            <a:endParaRPr lang="en-GB" sz="2400" i="1" dirty="0"/>
          </a:p>
          <a:p>
            <a:pPr>
              <a:lnSpc>
                <a:spcPct val="80000"/>
              </a:lnSpc>
            </a:pPr>
            <a:endParaRPr lang="en-GB" sz="2400" i="1" dirty="0"/>
          </a:p>
        </p:txBody>
      </p:sp>
    </p:spTree>
    <p:extLst>
      <p:ext uri="{BB962C8B-B14F-4D97-AF65-F5344CB8AC3E}">
        <p14:creationId xmlns:p14="http://schemas.microsoft.com/office/powerpoint/2010/main" val="22972558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EDF673C-A7BA-4C22-9F2B-652F653CA6B1}"/>
              </a:ext>
            </a:extLst>
          </p:cNvPr>
          <p:cNvSpPr>
            <a:spLocks noGrp="1"/>
          </p:cNvSpPr>
          <p:nvPr>
            <p:ph type="sldNum" sz="quarter" idx="12"/>
          </p:nvPr>
        </p:nvSpPr>
        <p:spPr/>
        <p:txBody>
          <a:bodyPr/>
          <a:lstStyle/>
          <a:p>
            <a:pPr>
              <a:defRPr/>
            </a:pPr>
            <a:fld id="{0E1F2CE5-82EE-4D86-A1BA-A62E2F853B8E}" type="slidenum">
              <a:rPr lang="en-US" smtClean="0"/>
              <a:pPr>
                <a:defRPr/>
              </a:pPr>
              <a:t>20</a:t>
            </a:fld>
            <a:endParaRPr lang="en-US"/>
          </a:p>
        </p:txBody>
      </p:sp>
      <p:graphicFrame>
        <p:nvGraphicFramePr>
          <p:cNvPr id="4" name="Diagram 3">
            <a:extLst>
              <a:ext uri="{FF2B5EF4-FFF2-40B4-BE49-F238E27FC236}">
                <a16:creationId xmlns:a16="http://schemas.microsoft.com/office/drawing/2014/main" id="{05437733-B3E6-4DBB-8A2D-CA7D17A3901A}"/>
              </a:ext>
            </a:extLst>
          </p:cNvPr>
          <p:cNvGraphicFramePr/>
          <p:nvPr>
            <p:extLst>
              <p:ext uri="{D42A27DB-BD31-4B8C-83A1-F6EECF244321}">
                <p14:modId xmlns:p14="http://schemas.microsoft.com/office/powerpoint/2010/main" val="2702872650"/>
              </p:ext>
            </p:extLst>
          </p:nvPr>
        </p:nvGraphicFramePr>
        <p:xfrm>
          <a:off x="88522" y="1360420"/>
          <a:ext cx="8454262" cy="50569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1">
            <a:extLst>
              <a:ext uri="{FF2B5EF4-FFF2-40B4-BE49-F238E27FC236}">
                <a16:creationId xmlns:a16="http://schemas.microsoft.com/office/drawing/2014/main" id="{90F7006B-DE37-45CD-BF6B-CC977BA13D56}"/>
              </a:ext>
            </a:extLst>
          </p:cNvPr>
          <p:cNvSpPr txBox="1">
            <a:spLocks/>
          </p:cNvSpPr>
          <p:nvPr/>
        </p:nvSpPr>
        <p:spPr>
          <a:xfrm>
            <a:off x="6409184" y="6495281"/>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200" kern="1200">
                <a:solidFill>
                  <a:srgbClr val="898989"/>
                </a:solidFill>
                <a:latin typeface="Calibri"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fld id="{B517EF97-6CC0-48A9-BC0E-433EC7B55211}" type="slidenum">
              <a:rPr lang="en-GB" smtClean="0"/>
              <a:pPr/>
              <a:t>20</a:t>
            </a:fld>
            <a:endParaRPr lang="en-GB" dirty="0"/>
          </a:p>
        </p:txBody>
      </p:sp>
      <p:sp>
        <p:nvSpPr>
          <p:cNvPr id="8" name="TextBox 7">
            <a:extLst>
              <a:ext uri="{FF2B5EF4-FFF2-40B4-BE49-F238E27FC236}">
                <a16:creationId xmlns:a16="http://schemas.microsoft.com/office/drawing/2014/main" id="{C974593F-343C-4D52-8D55-2FAFCDF04844}"/>
              </a:ext>
            </a:extLst>
          </p:cNvPr>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9" name="Slide Number Placeholder 4">
            <a:extLst>
              <a:ext uri="{FF2B5EF4-FFF2-40B4-BE49-F238E27FC236}">
                <a16:creationId xmlns:a16="http://schemas.microsoft.com/office/drawing/2014/main" id="{A301BD23-97A3-4546-857A-D3F8882B6391}"/>
              </a:ext>
            </a:extLst>
          </p:cNvPr>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20</a:t>
            </a:fld>
            <a:endParaRPr lang="en-GB" dirty="0">
              <a:solidFill>
                <a:schemeClr val="tx1"/>
              </a:solidFill>
            </a:endParaRPr>
          </a:p>
        </p:txBody>
      </p:sp>
      <p:sp>
        <p:nvSpPr>
          <p:cNvPr id="10" name="Rectangle 9">
            <a:extLst>
              <a:ext uri="{FF2B5EF4-FFF2-40B4-BE49-F238E27FC236}">
                <a16:creationId xmlns:a16="http://schemas.microsoft.com/office/drawing/2014/main" id="{03818E34-C855-45DF-BDFE-F67DF167084A}"/>
              </a:ext>
            </a:extLst>
          </p:cNvPr>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4">
            <a:extLst>
              <a:ext uri="{FF2B5EF4-FFF2-40B4-BE49-F238E27FC236}">
                <a16:creationId xmlns:a16="http://schemas.microsoft.com/office/drawing/2014/main" id="{4E3A4C13-6F8C-4207-8C9C-B6836586825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2" name="Rectangle 11">
            <a:extLst>
              <a:ext uri="{FF2B5EF4-FFF2-40B4-BE49-F238E27FC236}">
                <a16:creationId xmlns:a16="http://schemas.microsoft.com/office/drawing/2014/main" id="{C6770E81-E009-41AE-87E5-860562C5B32C}"/>
              </a:ext>
            </a:extLst>
          </p:cNvPr>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ea typeface="ＭＳ Ｐゴシック" pitchFamily="34" charset="-128"/>
              </a:rPr>
              <a:t>Анкетно прашање</a:t>
            </a:r>
            <a:endParaRPr lang="en-GB" sz="3200" dirty="0"/>
          </a:p>
        </p:txBody>
      </p:sp>
      <p:pic>
        <p:nvPicPr>
          <p:cNvPr id="13" name="Picture 4">
            <a:extLst>
              <a:ext uri="{FF2B5EF4-FFF2-40B4-BE49-F238E27FC236}">
                <a16:creationId xmlns:a16="http://schemas.microsoft.com/office/drawing/2014/main" id="{B0BAA402-BFA5-4D5C-A83D-3F02308E59A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a:extLst>
              <a:ext uri="{FF2B5EF4-FFF2-40B4-BE49-F238E27FC236}">
                <a16:creationId xmlns:a16="http://schemas.microsoft.com/office/drawing/2014/main" id="{CAECC6A7-027F-48DB-92CD-AD6FBE3BA382}"/>
              </a:ext>
            </a:extLst>
          </p:cNvPr>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Tree>
    <p:extLst>
      <p:ext uri="{BB962C8B-B14F-4D97-AF65-F5344CB8AC3E}">
        <p14:creationId xmlns:p14="http://schemas.microsoft.com/office/powerpoint/2010/main" val="40599622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EDF673C-A7BA-4C22-9F2B-652F653CA6B1}"/>
              </a:ext>
            </a:extLst>
          </p:cNvPr>
          <p:cNvSpPr>
            <a:spLocks noGrp="1"/>
          </p:cNvSpPr>
          <p:nvPr>
            <p:ph type="sldNum" sz="quarter" idx="12"/>
          </p:nvPr>
        </p:nvSpPr>
        <p:spPr/>
        <p:txBody>
          <a:bodyPr/>
          <a:lstStyle/>
          <a:p>
            <a:pPr>
              <a:defRPr/>
            </a:pPr>
            <a:fld id="{0E1F2CE5-82EE-4D86-A1BA-A62E2F853B8E}" type="slidenum">
              <a:rPr lang="en-US" smtClean="0"/>
              <a:pPr>
                <a:defRPr/>
              </a:pPr>
              <a:t>21</a:t>
            </a:fld>
            <a:endParaRPr lang="en-US"/>
          </a:p>
        </p:txBody>
      </p:sp>
      <p:graphicFrame>
        <p:nvGraphicFramePr>
          <p:cNvPr id="4" name="Diagram 3">
            <a:extLst>
              <a:ext uri="{FF2B5EF4-FFF2-40B4-BE49-F238E27FC236}">
                <a16:creationId xmlns:a16="http://schemas.microsoft.com/office/drawing/2014/main" id="{05437733-B3E6-4DBB-8A2D-CA7D17A3901A}"/>
              </a:ext>
            </a:extLst>
          </p:cNvPr>
          <p:cNvGraphicFramePr/>
          <p:nvPr>
            <p:extLst>
              <p:ext uri="{D42A27DB-BD31-4B8C-83A1-F6EECF244321}">
                <p14:modId xmlns:p14="http://schemas.microsoft.com/office/powerpoint/2010/main" val="3018303316"/>
              </p:ext>
            </p:extLst>
          </p:nvPr>
        </p:nvGraphicFramePr>
        <p:xfrm>
          <a:off x="88522" y="1360420"/>
          <a:ext cx="8454262" cy="50569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1">
            <a:extLst>
              <a:ext uri="{FF2B5EF4-FFF2-40B4-BE49-F238E27FC236}">
                <a16:creationId xmlns:a16="http://schemas.microsoft.com/office/drawing/2014/main" id="{90F7006B-DE37-45CD-BF6B-CC977BA13D56}"/>
              </a:ext>
            </a:extLst>
          </p:cNvPr>
          <p:cNvSpPr txBox="1">
            <a:spLocks/>
          </p:cNvSpPr>
          <p:nvPr/>
        </p:nvSpPr>
        <p:spPr>
          <a:xfrm>
            <a:off x="6409184" y="6495281"/>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200" kern="1200">
                <a:solidFill>
                  <a:srgbClr val="898989"/>
                </a:solidFill>
                <a:latin typeface="Calibri"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fld id="{B517EF97-6CC0-48A9-BC0E-433EC7B55211}" type="slidenum">
              <a:rPr lang="en-GB" smtClean="0"/>
              <a:pPr/>
              <a:t>21</a:t>
            </a:fld>
            <a:endParaRPr lang="en-GB" dirty="0"/>
          </a:p>
        </p:txBody>
      </p:sp>
      <p:sp>
        <p:nvSpPr>
          <p:cNvPr id="8" name="TextBox 7">
            <a:extLst>
              <a:ext uri="{FF2B5EF4-FFF2-40B4-BE49-F238E27FC236}">
                <a16:creationId xmlns:a16="http://schemas.microsoft.com/office/drawing/2014/main" id="{C974593F-343C-4D52-8D55-2FAFCDF04844}"/>
              </a:ext>
            </a:extLst>
          </p:cNvPr>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9" name="Slide Number Placeholder 4">
            <a:extLst>
              <a:ext uri="{FF2B5EF4-FFF2-40B4-BE49-F238E27FC236}">
                <a16:creationId xmlns:a16="http://schemas.microsoft.com/office/drawing/2014/main" id="{A301BD23-97A3-4546-857A-D3F8882B6391}"/>
              </a:ext>
            </a:extLst>
          </p:cNvPr>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21</a:t>
            </a:fld>
            <a:endParaRPr lang="en-GB" dirty="0">
              <a:solidFill>
                <a:schemeClr val="tx1"/>
              </a:solidFill>
            </a:endParaRPr>
          </a:p>
        </p:txBody>
      </p:sp>
      <p:sp>
        <p:nvSpPr>
          <p:cNvPr id="10" name="Rectangle 9">
            <a:extLst>
              <a:ext uri="{FF2B5EF4-FFF2-40B4-BE49-F238E27FC236}">
                <a16:creationId xmlns:a16="http://schemas.microsoft.com/office/drawing/2014/main" id="{03818E34-C855-45DF-BDFE-F67DF167084A}"/>
              </a:ext>
            </a:extLst>
          </p:cNvPr>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4">
            <a:extLst>
              <a:ext uri="{FF2B5EF4-FFF2-40B4-BE49-F238E27FC236}">
                <a16:creationId xmlns:a16="http://schemas.microsoft.com/office/drawing/2014/main" id="{4E3A4C13-6F8C-4207-8C9C-B6836586825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2" name="Rectangle 11">
            <a:extLst>
              <a:ext uri="{FF2B5EF4-FFF2-40B4-BE49-F238E27FC236}">
                <a16:creationId xmlns:a16="http://schemas.microsoft.com/office/drawing/2014/main" id="{C6770E81-E009-41AE-87E5-860562C5B32C}"/>
              </a:ext>
            </a:extLst>
          </p:cNvPr>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ea typeface="ＭＳ Ｐゴシック" pitchFamily="34" charset="-128"/>
              </a:rPr>
              <a:t>Анкетно прашање</a:t>
            </a:r>
            <a:endParaRPr lang="en-GB" sz="3200" dirty="0"/>
          </a:p>
        </p:txBody>
      </p:sp>
      <p:pic>
        <p:nvPicPr>
          <p:cNvPr id="13" name="Picture 4">
            <a:extLst>
              <a:ext uri="{FF2B5EF4-FFF2-40B4-BE49-F238E27FC236}">
                <a16:creationId xmlns:a16="http://schemas.microsoft.com/office/drawing/2014/main" id="{B0BAA402-BFA5-4D5C-A83D-3F02308E59A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a:extLst>
              <a:ext uri="{FF2B5EF4-FFF2-40B4-BE49-F238E27FC236}">
                <a16:creationId xmlns:a16="http://schemas.microsoft.com/office/drawing/2014/main" id="{CAECC6A7-027F-48DB-92CD-AD6FBE3BA382}"/>
              </a:ext>
            </a:extLst>
          </p:cNvPr>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Tree>
    <p:extLst>
      <p:ext uri="{BB962C8B-B14F-4D97-AF65-F5344CB8AC3E}">
        <p14:creationId xmlns:p14="http://schemas.microsoft.com/office/powerpoint/2010/main" val="38039524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22</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22</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solidFill>
                  <a:schemeClr val="bg1"/>
                </a:solidFill>
              </a:rPr>
              <a:t>Специјализиран судски курс за</a:t>
            </a:r>
          </a:p>
          <a:p>
            <a:pPr algn="r"/>
            <a:r>
              <a:rPr lang="mk-MK" sz="3200" b="1" dirty="0">
                <a:solidFill>
                  <a:schemeClr val="bg1"/>
                </a:solidFill>
              </a:rPr>
              <a:t>меѓународна соработка</a:t>
            </a:r>
            <a:endParaRPr lang="fr-FR" sz="3200" b="1" dirty="0">
              <a:solidFill>
                <a:schemeClr val="bg1"/>
              </a:solidFill>
            </a:endParaRPr>
          </a:p>
        </p:txBody>
      </p:sp>
      <p:pic>
        <p:nvPicPr>
          <p:cNvPr id="1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pic>
        <p:nvPicPr>
          <p:cNvPr id="11" name="Picture 10">
            <a:extLst>
              <a:ext uri="{FF2B5EF4-FFF2-40B4-BE49-F238E27FC236}">
                <a16:creationId xmlns:a16="http://schemas.microsoft.com/office/drawing/2014/main" id="{6C59456A-02DA-0F46-BF32-314184E697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6029" y="2029522"/>
            <a:ext cx="3731941" cy="2798956"/>
          </a:xfrm>
          <a:prstGeom prst="rect">
            <a:avLst/>
          </a:prstGeom>
        </p:spPr>
      </p:pic>
    </p:spTree>
    <p:extLst>
      <p:ext uri="{BB962C8B-B14F-4D97-AF65-F5344CB8AC3E}">
        <p14:creationId xmlns:p14="http://schemas.microsoft.com/office/powerpoint/2010/main" val="6353410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23</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23</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solidFill>
                  <a:schemeClr val="bg1"/>
                </a:solidFill>
              </a:rPr>
              <a:t>Специјализиран судски курс за</a:t>
            </a:r>
          </a:p>
          <a:p>
            <a:pPr algn="r"/>
            <a:r>
              <a:rPr lang="mk-MK" sz="3200" b="1" dirty="0">
                <a:solidFill>
                  <a:schemeClr val="bg1"/>
                </a:solidFill>
              </a:rPr>
              <a:t>меѓународна соработка</a:t>
            </a:r>
            <a:endParaRPr lang="fr-FR" sz="3200" b="1" dirty="0">
              <a:solidFill>
                <a:schemeClr val="bg1"/>
              </a:solidFill>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309489" y="2262190"/>
            <a:ext cx="8525021" cy="2062103"/>
          </a:xfrm>
          <a:prstGeom prst="rect">
            <a:avLst/>
          </a:prstGeom>
        </p:spPr>
        <p:txBody>
          <a:bodyPr wrap="square">
            <a:spAutoFit/>
          </a:bodyPr>
          <a:lstStyle/>
          <a:p>
            <a:pPr algn="ctr" eaLnBrk="1" hangingPunct="1">
              <a:lnSpc>
                <a:spcPct val="80000"/>
              </a:lnSpc>
            </a:pPr>
            <a:r>
              <a:rPr lang="mk-MK" sz="3200" b="1" dirty="0">
                <a:ea typeface="ＭＳ Ｐゴシック" charset="0"/>
                <a:cs typeface="ＭＳ Ｐゴシック" charset="0"/>
              </a:rPr>
              <a:t>Трет дел</a:t>
            </a:r>
            <a:endParaRPr lang="en-GB" sz="3200" b="1" dirty="0">
              <a:ea typeface="ＭＳ Ｐゴシック" charset="0"/>
              <a:cs typeface="ＭＳ Ｐゴシック" charset="0"/>
            </a:endParaRPr>
          </a:p>
          <a:p>
            <a:pPr algn="ctr">
              <a:lnSpc>
                <a:spcPct val="80000"/>
              </a:lnSpc>
            </a:pPr>
            <a:br>
              <a:rPr lang="en-GB" sz="3200" b="1" dirty="0">
                <a:ea typeface="ＭＳ Ｐゴシック" charset="0"/>
                <a:cs typeface="ＭＳ Ｐゴシック" charset="0"/>
              </a:rPr>
            </a:br>
            <a:r>
              <a:rPr lang="ru-RU" sz="3200" b="1" dirty="0"/>
              <a:t>Соработка со странските даватели на услуги за обезбедување податоци</a:t>
            </a:r>
            <a:endParaRPr lang="en-GB" sz="3200" b="1" dirty="0"/>
          </a:p>
          <a:p>
            <a:pPr algn="ctr" eaLnBrk="1" hangingPunct="1">
              <a:lnSpc>
                <a:spcPct val="80000"/>
              </a:lnSpc>
            </a:pPr>
            <a:endParaRPr lang="en-GB" sz="3200" dirty="0"/>
          </a:p>
        </p:txBody>
      </p:sp>
    </p:spTree>
    <p:extLst>
      <p:ext uri="{BB962C8B-B14F-4D97-AF65-F5344CB8AC3E}">
        <p14:creationId xmlns:p14="http://schemas.microsoft.com/office/powerpoint/2010/main" val="39030927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24</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24</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altLang="sr-Latn-RS" sz="3200" b="1" dirty="0"/>
              <a:t>Соработка со странски даватели на услуги</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88522" y="1037077"/>
            <a:ext cx="4681394" cy="5586145"/>
          </a:xfrm>
          <a:prstGeom prst="rect">
            <a:avLst/>
          </a:prstGeom>
        </p:spPr>
        <p:txBody>
          <a:bodyPr wrap="square">
            <a:spAutoFit/>
          </a:bodyPr>
          <a:lstStyle/>
          <a:p>
            <a:pPr marL="342900" indent="-342900" algn="just">
              <a:buFont typeface="Wingdings" pitchFamily="2" charset="2"/>
              <a:buChar char="ü"/>
              <a:defRPr/>
            </a:pPr>
            <a:r>
              <a:rPr lang="mk-MK" sz="2100" dirty="0"/>
              <a:t>Многу глобални даватели на услуги нудат услуги на територија без правно присуство на таа територија</a:t>
            </a:r>
            <a:endParaRPr lang="en-US" sz="2100" dirty="0"/>
          </a:p>
          <a:p>
            <a:pPr marL="342900" indent="-342900" algn="just">
              <a:buFont typeface="Wingdings" pitchFamily="2" charset="2"/>
              <a:buChar char="ü"/>
              <a:defRPr/>
            </a:pPr>
            <a:r>
              <a:rPr lang="mk-MK" sz="2100" dirty="0"/>
              <a:t>Предизвици за креирање на т.н. „судска надлежност со долга рака“ во поглед на постојните норми на меѓународното право</a:t>
            </a:r>
            <a:endParaRPr lang="en-GB" sz="2100" dirty="0"/>
          </a:p>
          <a:p>
            <a:pPr marL="342900" indent="-342900" algn="just">
              <a:buFont typeface="Wingdings" pitchFamily="2" charset="2"/>
              <a:buChar char="ü"/>
              <a:defRPr/>
            </a:pPr>
            <a:r>
              <a:rPr lang="mk-MK" sz="2100" dirty="0"/>
              <a:t>Опциите за соработка вклучуваат</a:t>
            </a:r>
            <a:r>
              <a:rPr lang="en-GB" sz="2100" dirty="0"/>
              <a:t>:</a:t>
            </a:r>
          </a:p>
          <a:p>
            <a:pPr marL="800100" lvl="1" indent="-342900" algn="just">
              <a:buFont typeface="Wingdings" pitchFamily="2" charset="2"/>
              <a:buChar char="ü"/>
              <a:defRPr/>
            </a:pPr>
            <a:r>
              <a:rPr lang="mk-MK" sz="2100" dirty="0"/>
              <a:t>Рамки за ЗПП</a:t>
            </a:r>
            <a:endParaRPr lang="en-GB" sz="2100" dirty="0"/>
          </a:p>
          <a:p>
            <a:pPr marL="800100" lvl="1" indent="-342900" algn="just">
              <a:buFont typeface="Wingdings" pitchFamily="2" charset="2"/>
              <a:buChar char="ü"/>
              <a:defRPr/>
            </a:pPr>
            <a:r>
              <a:rPr lang="mk-MK" sz="2100" dirty="0"/>
              <a:t>Барања за итно откривање</a:t>
            </a:r>
            <a:endParaRPr lang="en-GB" sz="2100" dirty="0"/>
          </a:p>
          <a:p>
            <a:pPr marL="800100" lvl="1" indent="-342900" algn="just">
              <a:buFont typeface="Wingdings" pitchFamily="2" charset="2"/>
              <a:buChar char="ü"/>
              <a:defRPr/>
            </a:pPr>
            <a:r>
              <a:rPr lang="mk-MK" sz="2100" dirty="0"/>
              <a:t>Налози за генерирање информации</a:t>
            </a:r>
            <a:endParaRPr lang="en-GB" sz="2100" dirty="0"/>
          </a:p>
          <a:p>
            <a:pPr marL="800100" lvl="1" indent="-342900" algn="just">
              <a:buFont typeface="Wingdings" pitchFamily="2" charset="2"/>
              <a:buChar char="ü"/>
              <a:defRPr/>
            </a:pPr>
            <a:r>
              <a:rPr lang="mk-MK" sz="2100" dirty="0"/>
              <a:t>Прекуграничен пристап со согласност</a:t>
            </a:r>
            <a:endParaRPr lang="en-GB" sz="2100" dirty="0"/>
          </a:p>
          <a:p>
            <a:pPr marL="800100" lvl="1" indent="-342900" algn="just">
              <a:buFont typeface="Wingdings" pitchFamily="2" charset="2"/>
              <a:buChar char="ü"/>
              <a:defRPr/>
            </a:pPr>
            <a:r>
              <a:rPr lang="mk-MK" sz="2100" dirty="0"/>
              <a:t>Доброволна соработка</a:t>
            </a:r>
            <a:endParaRPr lang="en-GB" sz="2100" dirty="0"/>
          </a:p>
        </p:txBody>
      </p:sp>
      <p:sp>
        <p:nvSpPr>
          <p:cNvPr id="6" name="Rectangle 5">
            <a:extLst>
              <a:ext uri="{FF2B5EF4-FFF2-40B4-BE49-F238E27FC236}">
                <a16:creationId xmlns:a16="http://schemas.microsoft.com/office/drawing/2014/main" id="{4F84165C-D7D1-4222-AF8E-6B601AC28A8A}"/>
              </a:ext>
            </a:extLst>
          </p:cNvPr>
          <p:cNvSpPr/>
          <p:nvPr/>
        </p:nvSpPr>
        <p:spPr>
          <a:xfrm>
            <a:off x="5018566" y="1063813"/>
            <a:ext cx="4036911" cy="5262979"/>
          </a:xfrm>
          <a:prstGeom prst="rect">
            <a:avLst/>
          </a:prstGeom>
        </p:spPr>
        <p:txBody>
          <a:bodyPr wrap="square">
            <a:spAutoFit/>
          </a:bodyPr>
          <a:lstStyle/>
          <a:p>
            <a:pPr marL="342900" indent="-342900" algn="just">
              <a:buFont typeface="Wingdings" pitchFamily="2" charset="2"/>
              <a:buChar char="ü"/>
              <a:defRPr/>
            </a:pPr>
            <a:r>
              <a:rPr lang="mk-MK" sz="2100" dirty="0"/>
              <a:t>Земјите можат да ги користат постојните рамки на ЗПП за да бараат странски влади за да добијат податоци од странски даватели на услуги</a:t>
            </a:r>
            <a:endParaRPr lang="en-GB" sz="2100" dirty="0"/>
          </a:p>
          <a:p>
            <a:pPr marL="342900" indent="-342900" algn="just">
              <a:buFont typeface="Wingdings" pitchFamily="2" charset="2"/>
              <a:buChar char="ü"/>
              <a:defRPr/>
            </a:pPr>
            <a:r>
              <a:rPr lang="mk-MK" sz="2100" dirty="0"/>
              <a:t>Рамките за ЗПП се законски обврзувачки механизам за принудување странски даватели на услуги</a:t>
            </a:r>
            <a:endParaRPr lang="en-GB" sz="2100" dirty="0"/>
          </a:p>
          <a:p>
            <a:pPr marL="342900" indent="-342900" algn="just">
              <a:buFont typeface="Wingdings" pitchFamily="2" charset="2"/>
              <a:buChar char="ü"/>
              <a:defRPr/>
            </a:pPr>
            <a:r>
              <a:rPr lang="mk-MK" sz="2100" dirty="0"/>
              <a:t>Рамките за ЗПП можат да бидат релативно бавни и незгодни</a:t>
            </a:r>
            <a:endParaRPr lang="en-GB" sz="2100" dirty="0"/>
          </a:p>
          <a:p>
            <a:pPr marL="342900" indent="-342900" algn="just">
              <a:buFont typeface="Wingdings" pitchFamily="2" charset="2"/>
              <a:buChar char="ü"/>
              <a:defRPr/>
            </a:pPr>
            <a:endParaRPr lang="en-GB" sz="2100" dirty="0"/>
          </a:p>
        </p:txBody>
      </p:sp>
    </p:spTree>
    <p:extLst>
      <p:ext uri="{BB962C8B-B14F-4D97-AF65-F5344CB8AC3E}">
        <p14:creationId xmlns:p14="http://schemas.microsoft.com/office/powerpoint/2010/main" val="32585333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25</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25</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altLang="sr-Latn-RS" sz="3200" b="1" dirty="0"/>
              <a:t>Рамки за ЗПП</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88521" y="1072937"/>
            <a:ext cx="8584961" cy="1446550"/>
          </a:xfrm>
          <a:prstGeom prst="rect">
            <a:avLst/>
          </a:prstGeom>
        </p:spPr>
        <p:txBody>
          <a:bodyPr wrap="square">
            <a:spAutoFit/>
          </a:bodyPr>
          <a:lstStyle/>
          <a:p>
            <a:pPr marL="342900" indent="-342900" algn="just">
              <a:buFont typeface="Wingdings" pitchFamily="2" charset="2"/>
              <a:buChar char="ü"/>
              <a:defRPr/>
            </a:pPr>
            <a:r>
              <a:rPr lang="mk-MK" sz="2200" dirty="0"/>
              <a:t>Повеќето глобални даватели на услуги бараат ДЗПП за откривање на информации за претплатници</a:t>
            </a:r>
            <a:endParaRPr lang="en-US" sz="2200" dirty="0"/>
          </a:p>
          <a:p>
            <a:pPr marL="342900" indent="-342900" algn="just">
              <a:buFont typeface="Wingdings" pitchFamily="2" charset="2"/>
              <a:buChar char="ü"/>
              <a:defRPr/>
            </a:pPr>
            <a:endParaRPr lang="en-US" sz="2200" dirty="0"/>
          </a:p>
          <a:p>
            <a:pPr marL="342900" indent="-342900" algn="just">
              <a:buFont typeface="Wingdings" pitchFamily="2" charset="2"/>
              <a:buChar char="ü"/>
              <a:defRPr/>
            </a:pPr>
            <a:endParaRPr lang="en-GB" sz="2200" dirty="0"/>
          </a:p>
        </p:txBody>
      </p:sp>
      <p:pic>
        <p:nvPicPr>
          <p:cNvPr id="12" name="Picture 11">
            <a:extLst>
              <a:ext uri="{FF2B5EF4-FFF2-40B4-BE49-F238E27FC236}">
                <a16:creationId xmlns:a16="http://schemas.microsoft.com/office/drawing/2014/main" id="{BD0526E9-1C13-45A1-ACD1-2FBDFACD6427}"/>
              </a:ext>
            </a:extLst>
          </p:cNvPr>
          <p:cNvPicPr>
            <a:picLocks noChangeAspect="1"/>
          </p:cNvPicPr>
          <p:nvPr/>
        </p:nvPicPr>
        <p:blipFill>
          <a:blip r:embed="rId4"/>
          <a:stretch>
            <a:fillRect/>
          </a:stretch>
        </p:blipFill>
        <p:spPr>
          <a:xfrm>
            <a:off x="587250" y="2163290"/>
            <a:ext cx="1512741" cy="1008494"/>
          </a:xfrm>
          <a:prstGeom prst="rect">
            <a:avLst/>
          </a:prstGeom>
        </p:spPr>
      </p:pic>
      <p:pic>
        <p:nvPicPr>
          <p:cNvPr id="16" name="Picture 15">
            <a:extLst>
              <a:ext uri="{FF2B5EF4-FFF2-40B4-BE49-F238E27FC236}">
                <a16:creationId xmlns:a16="http://schemas.microsoft.com/office/drawing/2014/main" id="{447C6600-1339-4648-B951-B8087204EBC8}"/>
              </a:ext>
            </a:extLst>
          </p:cNvPr>
          <p:cNvPicPr>
            <a:picLocks noChangeAspect="1"/>
          </p:cNvPicPr>
          <p:nvPr/>
        </p:nvPicPr>
        <p:blipFill>
          <a:blip r:embed="rId5"/>
          <a:stretch>
            <a:fillRect/>
          </a:stretch>
        </p:blipFill>
        <p:spPr>
          <a:xfrm>
            <a:off x="2598720" y="2084397"/>
            <a:ext cx="6456759" cy="1458715"/>
          </a:xfrm>
          <a:prstGeom prst="rect">
            <a:avLst/>
          </a:prstGeom>
        </p:spPr>
      </p:pic>
      <p:pic>
        <p:nvPicPr>
          <p:cNvPr id="19" name="Picture 18">
            <a:extLst>
              <a:ext uri="{FF2B5EF4-FFF2-40B4-BE49-F238E27FC236}">
                <a16:creationId xmlns:a16="http://schemas.microsoft.com/office/drawing/2014/main" id="{21025592-B29C-40EA-A72B-EC3C85BE886B}"/>
              </a:ext>
            </a:extLst>
          </p:cNvPr>
          <p:cNvPicPr>
            <a:picLocks noChangeAspect="1"/>
          </p:cNvPicPr>
          <p:nvPr/>
        </p:nvPicPr>
        <p:blipFill rotWithShape="1">
          <a:blip r:embed="rId6"/>
          <a:srcRect l="14251" t="15826" r="52387" b="14112"/>
          <a:stretch/>
        </p:blipFill>
        <p:spPr>
          <a:xfrm>
            <a:off x="775450" y="3543112"/>
            <a:ext cx="1131481" cy="1180606"/>
          </a:xfrm>
          <a:prstGeom prst="rect">
            <a:avLst/>
          </a:prstGeom>
        </p:spPr>
      </p:pic>
      <p:pic>
        <p:nvPicPr>
          <p:cNvPr id="20" name="Picture 19">
            <a:extLst>
              <a:ext uri="{FF2B5EF4-FFF2-40B4-BE49-F238E27FC236}">
                <a16:creationId xmlns:a16="http://schemas.microsoft.com/office/drawing/2014/main" id="{5625F868-5227-467D-973B-0CCFF319A994}"/>
              </a:ext>
            </a:extLst>
          </p:cNvPr>
          <p:cNvPicPr>
            <a:picLocks noChangeAspect="1"/>
          </p:cNvPicPr>
          <p:nvPr/>
        </p:nvPicPr>
        <p:blipFill>
          <a:blip r:embed="rId7"/>
          <a:stretch>
            <a:fillRect/>
          </a:stretch>
        </p:blipFill>
        <p:spPr>
          <a:xfrm>
            <a:off x="2233412" y="3580535"/>
            <a:ext cx="6822067" cy="1232842"/>
          </a:xfrm>
          <a:prstGeom prst="rect">
            <a:avLst/>
          </a:prstGeom>
        </p:spPr>
      </p:pic>
      <p:pic>
        <p:nvPicPr>
          <p:cNvPr id="21" name="Picture 20">
            <a:extLst>
              <a:ext uri="{FF2B5EF4-FFF2-40B4-BE49-F238E27FC236}">
                <a16:creationId xmlns:a16="http://schemas.microsoft.com/office/drawing/2014/main" id="{3398C0E0-B2E3-4331-924B-EFE9357DD1F9}"/>
              </a:ext>
            </a:extLst>
          </p:cNvPr>
          <p:cNvPicPr>
            <a:picLocks noChangeAspect="1"/>
          </p:cNvPicPr>
          <p:nvPr/>
        </p:nvPicPr>
        <p:blipFill>
          <a:blip r:embed="rId8"/>
          <a:stretch>
            <a:fillRect/>
          </a:stretch>
        </p:blipFill>
        <p:spPr>
          <a:xfrm>
            <a:off x="667186" y="5095046"/>
            <a:ext cx="1566226" cy="1270593"/>
          </a:xfrm>
          <a:prstGeom prst="rect">
            <a:avLst/>
          </a:prstGeom>
        </p:spPr>
      </p:pic>
      <p:pic>
        <p:nvPicPr>
          <p:cNvPr id="22" name="Picture 21">
            <a:extLst>
              <a:ext uri="{FF2B5EF4-FFF2-40B4-BE49-F238E27FC236}">
                <a16:creationId xmlns:a16="http://schemas.microsoft.com/office/drawing/2014/main" id="{58136539-3848-4FC2-AFC7-CC56FE379CA2}"/>
              </a:ext>
            </a:extLst>
          </p:cNvPr>
          <p:cNvPicPr>
            <a:picLocks noChangeAspect="1"/>
          </p:cNvPicPr>
          <p:nvPr/>
        </p:nvPicPr>
        <p:blipFill>
          <a:blip r:embed="rId9"/>
          <a:stretch>
            <a:fillRect/>
          </a:stretch>
        </p:blipFill>
        <p:spPr>
          <a:xfrm>
            <a:off x="2684108" y="4927917"/>
            <a:ext cx="4400273" cy="1487620"/>
          </a:xfrm>
          <a:prstGeom prst="rect">
            <a:avLst/>
          </a:prstGeom>
        </p:spPr>
      </p:pic>
    </p:spTree>
    <p:extLst>
      <p:ext uri="{BB962C8B-B14F-4D97-AF65-F5344CB8AC3E}">
        <p14:creationId xmlns:p14="http://schemas.microsoft.com/office/powerpoint/2010/main" val="3405829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ppt_x"/>
                                          </p:val>
                                        </p:tav>
                                        <p:tav tm="100000">
                                          <p:val>
                                            <p:strVal val="#ppt_x"/>
                                          </p:val>
                                        </p:tav>
                                      </p:tavLst>
                                    </p:anim>
                                    <p:anim calcmode="lin" valueType="num">
                                      <p:cBhvr additive="base">
                                        <p:cTn id="3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26</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26</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sr-Latn-RS" sz="3200" b="1" dirty="0"/>
              <a:t>O</a:t>
            </a:r>
            <a:r>
              <a:rPr lang="mk-MK" altLang="sr-Latn-RS" sz="3200" b="1" dirty="0" err="1"/>
              <a:t>ткривање</a:t>
            </a:r>
            <a:r>
              <a:rPr lang="en-US" altLang="sr-Latn-RS" sz="3200" b="1" dirty="0"/>
              <a:t> </a:t>
            </a:r>
            <a:r>
              <a:rPr lang="mk-MK" altLang="sr-Latn-RS" sz="3200" b="1" dirty="0"/>
              <a:t>во итна/вонредна состојба</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627017" y="1255817"/>
            <a:ext cx="7915767" cy="4154984"/>
          </a:xfrm>
          <a:prstGeom prst="rect">
            <a:avLst/>
          </a:prstGeom>
        </p:spPr>
        <p:txBody>
          <a:bodyPr wrap="square">
            <a:spAutoFit/>
          </a:bodyPr>
          <a:lstStyle/>
          <a:p>
            <a:pPr marL="342900" indent="-342900" algn="just">
              <a:buFont typeface="Wingdings" pitchFamily="2" charset="2"/>
              <a:buChar char="ü"/>
              <a:defRPr/>
            </a:pPr>
            <a:r>
              <a:rPr lang="mk-MK" sz="2200" dirty="0"/>
              <a:t>Давателите на услуги можат да откријат податоци во итни случаи дури и во отсуство на барања за ДЗПП</a:t>
            </a:r>
            <a:endParaRPr lang="en-US" sz="2200" dirty="0"/>
          </a:p>
          <a:p>
            <a:pPr marL="342900" indent="-342900" algn="just">
              <a:buFont typeface="Wingdings" pitchFamily="2" charset="2"/>
              <a:buChar char="ü"/>
              <a:defRPr/>
            </a:pPr>
            <a:endParaRPr lang="en-US" sz="2200" dirty="0"/>
          </a:p>
          <a:p>
            <a:pPr marL="342900" indent="-342900" algn="just">
              <a:buFont typeface="Wingdings" pitchFamily="2" charset="2"/>
              <a:buChar char="ü"/>
              <a:defRPr/>
            </a:pPr>
            <a:r>
              <a:rPr lang="mk-MK" sz="2200" dirty="0"/>
              <a:t>Тука е потребно откривање за да се спречи смрт или сериозна телесна повреда</a:t>
            </a:r>
            <a:endParaRPr lang="en-US" sz="2200" dirty="0"/>
          </a:p>
          <a:p>
            <a:pPr marL="342900" indent="-342900" algn="just">
              <a:buFont typeface="Wingdings" pitchFamily="2" charset="2"/>
              <a:buChar char="ü"/>
              <a:defRPr/>
            </a:pPr>
            <a:endParaRPr lang="en-US" sz="2200" dirty="0"/>
          </a:p>
          <a:p>
            <a:pPr marL="342900" indent="-342900" algn="just">
              <a:buFont typeface="Wingdings" pitchFamily="2" charset="2"/>
              <a:buChar char="ü"/>
              <a:defRPr/>
            </a:pPr>
            <a:r>
              <a:rPr lang="mk-MK" sz="2200" dirty="0"/>
              <a:t>Различни даватели на услуги имаат различни критериуми и процедури за итно откривање</a:t>
            </a:r>
            <a:endParaRPr lang="en-US" sz="2200" dirty="0"/>
          </a:p>
          <a:p>
            <a:pPr marL="342900" indent="-342900" algn="just">
              <a:buFont typeface="Wingdings" pitchFamily="2" charset="2"/>
              <a:buChar char="ü"/>
              <a:defRPr/>
            </a:pPr>
            <a:endParaRPr lang="en-US" sz="2200" dirty="0"/>
          </a:p>
          <a:p>
            <a:pPr marL="342900" indent="-342900" algn="just">
              <a:buFont typeface="Wingdings" pitchFamily="2" charset="2"/>
              <a:buChar char="ü"/>
              <a:defRPr/>
            </a:pPr>
            <a:r>
              <a:rPr lang="mk-MK" sz="2200" dirty="0"/>
              <a:t>Земјата која бара итно откривање не мора да има ДЗПП со земјата каде што се наоѓа седиштето на давателот на услуги</a:t>
            </a:r>
            <a:endParaRPr lang="en-GB" sz="2200" dirty="0"/>
          </a:p>
        </p:txBody>
      </p:sp>
    </p:spTree>
    <p:extLst>
      <p:ext uri="{BB962C8B-B14F-4D97-AF65-F5344CB8AC3E}">
        <p14:creationId xmlns:p14="http://schemas.microsoft.com/office/powerpoint/2010/main" val="12596389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67F605A-4914-46CF-952F-637789E5F28C}"/>
              </a:ext>
            </a:extLst>
          </p:cNvPr>
          <p:cNvSpPr>
            <a:spLocks noGrp="1"/>
          </p:cNvSpPr>
          <p:nvPr>
            <p:ph type="sldNum" sz="quarter" idx="12"/>
          </p:nvPr>
        </p:nvSpPr>
        <p:spPr/>
        <p:txBody>
          <a:bodyPr/>
          <a:lstStyle/>
          <a:p>
            <a:pPr>
              <a:defRPr/>
            </a:pPr>
            <a:fld id="{0E1F2CE5-82EE-4D86-A1BA-A62E2F853B8E}" type="slidenum">
              <a:rPr lang="en-US" smtClean="0"/>
              <a:pPr>
                <a:defRPr/>
              </a:pPr>
              <a:t>27</a:t>
            </a:fld>
            <a:endParaRPr lang="en-US"/>
          </a:p>
        </p:txBody>
      </p:sp>
      <p:pic>
        <p:nvPicPr>
          <p:cNvPr id="3" name="Picture 2">
            <a:extLst>
              <a:ext uri="{FF2B5EF4-FFF2-40B4-BE49-F238E27FC236}">
                <a16:creationId xmlns:a16="http://schemas.microsoft.com/office/drawing/2014/main" id="{0F9E2DD4-54A3-48CB-B326-186ADF2AA768}"/>
              </a:ext>
            </a:extLst>
          </p:cNvPr>
          <p:cNvPicPr>
            <a:picLocks noChangeAspect="1"/>
          </p:cNvPicPr>
          <p:nvPr/>
        </p:nvPicPr>
        <p:blipFill>
          <a:blip r:embed="rId3"/>
          <a:stretch>
            <a:fillRect/>
          </a:stretch>
        </p:blipFill>
        <p:spPr>
          <a:xfrm>
            <a:off x="0" y="52339"/>
            <a:ext cx="9285523" cy="6776478"/>
          </a:xfrm>
          <a:prstGeom prst="rect">
            <a:avLst/>
          </a:prstGeom>
        </p:spPr>
      </p:pic>
    </p:spTree>
    <p:extLst>
      <p:ext uri="{BB962C8B-B14F-4D97-AF65-F5344CB8AC3E}">
        <p14:creationId xmlns:p14="http://schemas.microsoft.com/office/powerpoint/2010/main" val="149602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37FD4FA-7725-4E7B-B485-F27199E23FE2}"/>
              </a:ext>
            </a:extLst>
          </p:cNvPr>
          <p:cNvSpPr>
            <a:spLocks noGrp="1"/>
          </p:cNvSpPr>
          <p:nvPr>
            <p:ph type="sldNum" sz="quarter" idx="12"/>
          </p:nvPr>
        </p:nvSpPr>
        <p:spPr/>
        <p:txBody>
          <a:bodyPr/>
          <a:lstStyle/>
          <a:p>
            <a:pPr>
              <a:defRPr/>
            </a:pPr>
            <a:fld id="{0E1F2CE5-82EE-4D86-A1BA-A62E2F853B8E}" type="slidenum">
              <a:rPr lang="en-US" smtClean="0"/>
              <a:pPr>
                <a:defRPr/>
              </a:pPr>
              <a:t>28</a:t>
            </a:fld>
            <a:endParaRPr lang="en-US"/>
          </a:p>
        </p:txBody>
      </p:sp>
      <p:pic>
        <p:nvPicPr>
          <p:cNvPr id="3" name="Picture 2">
            <a:extLst>
              <a:ext uri="{FF2B5EF4-FFF2-40B4-BE49-F238E27FC236}">
                <a16:creationId xmlns:a16="http://schemas.microsoft.com/office/drawing/2014/main" id="{B30A73FF-8C71-434E-855A-0C02496883CA}"/>
              </a:ext>
            </a:extLst>
          </p:cNvPr>
          <p:cNvPicPr>
            <a:picLocks noChangeAspect="1"/>
          </p:cNvPicPr>
          <p:nvPr/>
        </p:nvPicPr>
        <p:blipFill>
          <a:blip r:embed="rId3"/>
          <a:stretch>
            <a:fillRect/>
          </a:stretch>
        </p:blipFill>
        <p:spPr>
          <a:xfrm>
            <a:off x="1" y="0"/>
            <a:ext cx="7972147" cy="4446047"/>
          </a:xfrm>
          <a:prstGeom prst="rect">
            <a:avLst/>
          </a:prstGeom>
        </p:spPr>
      </p:pic>
      <p:pic>
        <p:nvPicPr>
          <p:cNvPr id="5" name="Picture 4">
            <a:extLst>
              <a:ext uri="{FF2B5EF4-FFF2-40B4-BE49-F238E27FC236}">
                <a16:creationId xmlns:a16="http://schemas.microsoft.com/office/drawing/2014/main" id="{D6F8706A-24B2-4A59-B756-9DF68FA0F067}"/>
              </a:ext>
            </a:extLst>
          </p:cNvPr>
          <p:cNvPicPr>
            <a:picLocks noChangeAspect="1"/>
          </p:cNvPicPr>
          <p:nvPr/>
        </p:nvPicPr>
        <p:blipFill rotWithShape="1">
          <a:blip r:embed="rId4"/>
          <a:srcRect t="30523"/>
          <a:stretch/>
        </p:blipFill>
        <p:spPr>
          <a:xfrm>
            <a:off x="106532" y="3404025"/>
            <a:ext cx="8211845" cy="3453975"/>
          </a:xfrm>
          <a:prstGeom prst="rect">
            <a:avLst/>
          </a:prstGeom>
        </p:spPr>
      </p:pic>
    </p:spTree>
    <p:extLst>
      <p:ext uri="{BB962C8B-B14F-4D97-AF65-F5344CB8AC3E}">
        <p14:creationId xmlns:p14="http://schemas.microsoft.com/office/powerpoint/2010/main" val="1263545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A9BFAC5-0D98-4694-9A53-2D34631B95F0}"/>
              </a:ext>
            </a:extLst>
          </p:cNvPr>
          <p:cNvSpPr>
            <a:spLocks noGrp="1"/>
          </p:cNvSpPr>
          <p:nvPr>
            <p:ph type="sldNum" sz="quarter" idx="12"/>
          </p:nvPr>
        </p:nvSpPr>
        <p:spPr/>
        <p:txBody>
          <a:bodyPr/>
          <a:lstStyle/>
          <a:p>
            <a:pPr>
              <a:defRPr/>
            </a:pPr>
            <a:fld id="{0E1F2CE5-82EE-4D86-A1BA-A62E2F853B8E}" type="slidenum">
              <a:rPr lang="en-US" smtClean="0"/>
              <a:pPr>
                <a:defRPr/>
              </a:pPr>
              <a:t>29</a:t>
            </a:fld>
            <a:endParaRPr lang="en-US"/>
          </a:p>
        </p:txBody>
      </p:sp>
      <p:pic>
        <p:nvPicPr>
          <p:cNvPr id="7" name="Picture 6">
            <a:extLst>
              <a:ext uri="{FF2B5EF4-FFF2-40B4-BE49-F238E27FC236}">
                <a16:creationId xmlns:a16="http://schemas.microsoft.com/office/drawing/2014/main" id="{EDEF57B3-6F82-4671-BD65-04F3F7A7B356}"/>
              </a:ext>
            </a:extLst>
          </p:cNvPr>
          <p:cNvPicPr>
            <a:picLocks noChangeAspect="1"/>
          </p:cNvPicPr>
          <p:nvPr/>
        </p:nvPicPr>
        <p:blipFill rotWithShape="1">
          <a:blip r:embed="rId3"/>
          <a:srcRect t="19459"/>
          <a:stretch/>
        </p:blipFill>
        <p:spPr>
          <a:xfrm>
            <a:off x="569223" y="3241255"/>
            <a:ext cx="6096272" cy="3555990"/>
          </a:xfrm>
          <a:prstGeom prst="rect">
            <a:avLst/>
          </a:prstGeom>
        </p:spPr>
      </p:pic>
      <p:pic>
        <p:nvPicPr>
          <p:cNvPr id="9" name="Picture 8">
            <a:extLst>
              <a:ext uri="{FF2B5EF4-FFF2-40B4-BE49-F238E27FC236}">
                <a16:creationId xmlns:a16="http://schemas.microsoft.com/office/drawing/2014/main" id="{319EAA85-1DAB-4CD5-A798-58757B392642}"/>
              </a:ext>
            </a:extLst>
          </p:cNvPr>
          <p:cNvPicPr>
            <a:picLocks noChangeAspect="1"/>
          </p:cNvPicPr>
          <p:nvPr/>
        </p:nvPicPr>
        <p:blipFill>
          <a:blip r:embed="rId4"/>
          <a:stretch>
            <a:fillRect/>
          </a:stretch>
        </p:blipFill>
        <p:spPr>
          <a:xfrm>
            <a:off x="310564" y="0"/>
            <a:ext cx="6477000" cy="3305175"/>
          </a:xfrm>
          <a:prstGeom prst="rect">
            <a:avLst/>
          </a:prstGeom>
        </p:spPr>
      </p:pic>
    </p:spTree>
    <p:extLst>
      <p:ext uri="{BB962C8B-B14F-4D97-AF65-F5344CB8AC3E}">
        <p14:creationId xmlns:p14="http://schemas.microsoft.com/office/powerpoint/2010/main" val="3436106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ea typeface="ＭＳ Ｐゴシック" pitchFamily="34" charset="-128"/>
              </a:rPr>
              <a:t>Цели на сесијата</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211015" y="1193778"/>
            <a:ext cx="4677508" cy="5238357"/>
          </a:xfrm>
          <a:prstGeom prst="rect">
            <a:avLst/>
          </a:prstGeom>
        </p:spPr>
        <p:txBody>
          <a:bodyPr wrap="square">
            <a:spAutoFit/>
          </a:bodyPr>
          <a:lstStyle/>
          <a:p>
            <a:pPr marL="342900" indent="-342900" algn="just">
              <a:lnSpc>
                <a:spcPct val="80000"/>
              </a:lnSpc>
              <a:buFont typeface="Wingdings" pitchFamily="2" charset="2"/>
              <a:buChar char="ü"/>
            </a:pPr>
            <a:r>
              <a:rPr lang="ru-RU" sz="2200" i="1" dirty="0"/>
              <a:t>Да се прегледаат примарните класификации на податоците и информациите што ги чува приватниот сектор</a:t>
            </a:r>
          </a:p>
          <a:p>
            <a:pPr marL="342900" indent="-342900" algn="just">
              <a:lnSpc>
                <a:spcPct val="80000"/>
              </a:lnSpc>
              <a:buFont typeface="Wingdings" pitchFamily="2" charset="2"/>
              <a:buChar char="ü"/>
            </a:pPr>
            <a:endParaRPr lang="en-GB" sz="2200" i="1" dirty="0"/>
          </a:p>
          <a:p>
            <a:pPr marL="342900" indent="-342900" algn="just">
              <a:lnSpc>
                <a:spcPct val="80000"/>
              </a:lnSpc>
              <a:buFont typeface="Wingdings" pitchFamily="2" charset="2"/>
              <a:buChar char="ü"/>
            </a:pPr>
            <a:r>
              <a:rPr lang="ru-RU" sz="2200" i="1" dirty="0"/>
              <a:t>Да се разберат клучните размислувања кога соработуваат со домашни даватели на услуги</a:t>
            </a:r>
          </a:p>
          <a:p>
            <a:pPr marL="342900" indent="-342900" algn="just">
              <a:lnSpc>
                <a:spcPct val="80000"/>
              </a:lnSpc>
              <a:buFont typeface="Wingdings" pitchFamily="2" charset="2"/>
              <a:buChar char="ü"/>
            </a:pPr>
            <a:endParaRPr lang="en-GB" sz="2200" i="1" dirty="0"/>
          </a:p>
          <a:p>
            <a:pPr marL="342900" indent="-342900" algn="just">
              <a:lnSpc>
                <a:spcPct val="80000"/>
              </a:lnSpc>
              <a:buFont typeface="Wingdings" pitchFamily="2" charset="2"/>
              <a:buChar char="ü"/>
            </a:pPr>
            <a:r>
              <a:rPr lang="ru-RU" sz="2200" i="1" dirty="0"/>
              <a:t>Да се дискутира за механизмите за соработка со странски даватели на услуги за стекнување податоци, вклучувајќи </a:t>
            </a:r>
            <a:r>
              <a:rPr lang="en-US" sz="2200" i="1" dirty="0" err="1"/>
              <a:t>MLAT</a:t>
            </a:r>
            <a:r>
              <a:rPr lang="en-US" sz="2200" i="1" dirty="0"/>
              <a:t>/</a:t>
            </a:r>
            <a:r>
              <a:rPr lang="ru-RU" sz="2200" i="1" dirty="0"/>
              <a:t>ДЗПП, итни барања, налози за генерирање информации </a:t>
            </a:r>
            <a:r>
              <a:rPr lang="en-US" sz="2200" i="1" dirty="0"/>
              <a:t>(production orders)</a:t>
            </a:r>
            <a:r>
              <a:rPr lang="ru-RU" sz="2200" i="1" dirty="0"/>
              <a:t> и доброволна соработка</a:t>
            </a:r>
            <a:endParaRPr lang="en-GB" sz="2200" i="1" dirty="0"/>
          </a:p>
        </p:txBody>
      </p:sp>
      <p:sp>
        <p:nvSpPr>
          <p:cNvPr id="6" name="Rectangle 5">
            <a:extLst>
              <a:ext uri="{FF2B5EF4-FFF2-40B4-BE49-F238E27FC236}">
                <a16:creationId xmlns:a16="http://schemas.microsoft.com/office/drawing/2014/main" id="{3B867BBA-A7A7-F84C-B403-7348B8834D1F}"/>
              </a:ext>
            </a:extLst>
          </p:cNvPr>
          <p:cNvSpPr/>
          <p:nvPr/>
        </p:nvSpPr>
        <p:spPr>
          <a:xfrm>
            <a:off x="4888523" y="1193778"/>
            <a:ext cx="4133933" cy="3071610"/>
          </a:xfrm>
          <a:prstGeom prst="rect">
            <a:avLst/>
          </a:prstGeom>
        </p:spPr>
        <p:txBody>
          <a:bodyPr wrap="square">
            <a:spAutoFit/>
          </a:bodyPr>
          <a:lstStyle/>
          <a:p>
            <a:pPr marL="342900" indent="-342900" algn="just">
              <a:lnSpc>
                <a:spcPct val="80000"/>
              </a:lnSpc>
              <a:buFont typeface="Wingdings" pitchFamily="2" charset="2"/>
              <a:buChar char="ü"/>
            </a:pPr>
            <a:r>
              <a:rPr lang="ru-RU" sz="2200" i="1" dirty="0"/>
              <a:t>Да се дискутира за механизмите за соработка со странски даватели на услуги за отстранување на нелегална содржина</a:t>
            </a:r>
            <a:endParaRPr lang="mk-MK" sz="2200" i="1" dirty="0"/>
          </a:p>
          <a:p>
            <a:pPr marL="342900" indent="-342900" algn="just">
              <a:lnSpc>
                <a:spcPct val="80000"/>
              </a:lnSpc>
              <a:buFont typeface="Wingdings" pitchFamily="2" charset="2"/>
              <a:buChar char="ü"/>
            </a:pPr>
            <a:endParaRPr lang="mk-MK" sz="2200" i="1" dirty="0"/>
          </a:p>
          <a:p>
            <a:pPr marL="342900" indent="-342900" algn="just">
              <a:lnSpc>
                <a:spcPct val="80000"/>
              </a:lnSpc>
              <a:buFont typeface="Wingdings" pitchFamily="2" charset="2"/>
              <a:buChar char="ü"/>
            </a:pPr>
            <a:r>
              <a:rPr lang="ru-RU" sz="2200" i="1" dirty="0"/>
              <a:t>Да се разберат најдобрите практики за соработка со странски даватели на услуги</a:t>
            </a:r>
          </a:p>
        </p:txBody>
      </p:sp>
    </p:spTree>
    <p:extLst>
      <p:ext uri="{BB962C8B-B14F-4D97-AF65-F5344CB8AC3E}">
        <p14:creationId xmlns:p14="http://schemas.microsoft.com/office/powerpoint/2010/main" val="13014096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ow to type Apple logo  on iPhone, Mac, Apple TV, Windows &amp; more">
            <a:extLst>
              <a:ext uri="{FF2B5EF4-FFF2-40B4-BE49-F238E27FC236}">
                <a16:creationId xmlns:a16="http://schemas.microsoft.com/office/drawing/2014/main" id="{4C4DAD22-3288-41E5-8DAC-6BE14726EE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136525"/>
            <a:ext cx="1140829" cy="1330197"/>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659D045B-8AD7-4E76-83A2-9C4AC893D508}"/>
              </a:ext>
            </a:extLst>
          </p:cNvPr>
          <p:cNvSpPr>
            <a:spLocks noGrp="1"/>
          </p:cNvSpPr>
          <p:nvPr>
            <p:ph type="sldNum" sz="quarter" idx="12"/>
          </p:nvPr>
        </p:nvSpPr>
        <p:spPr/>
        <p:txBody>
          <a:bodyPr/>
          <a:lstStyle/>
          <a:p>
            <a:pPr>
              <a:defRPr/>
            </a:pPr>
            <a:fld id="{0E1F2CE5-82EE-4D86-A1BA-A62E2F853B8E}" type="slidenum">
              <a:rPr lang="en-US" smtClean="0"/>
              <a:pPr>
                <a:defRPr/>
              </a:pPr>
              <a:t>30</a:t>
            </a:fld>
            <a:endParaRPr lang="en-US"/>
          </a:p>
        </p:txBody>
      </p:sp>
      <p:pic>
        <p:nvPicPr>
          <p:cNvPr id="4" name="Picture 3">
            <a:extLst>
              <a:ext uri="{FF2B5EF4-FFF2-40B4-BE49-F238E27FC236}">
                <a16:creationId xmlns:a16="http://schemas.microsoft.com/office/drawing/2014/main" id="{288D95ED-C13C-4E5A-8915-F92B3F7DE386}"/>
              </a:ext>
            </a:extLst>
          </p:cNvPr>
          <p:cNvPicPr>
            <a:picLocks noChangeAspect="1"/>
          </p:cNvPicPr>
          <p:nvPr/>
        </p:nvPicPr>
        <p:blipFill>
          <a:blip r:embed="rId4"/>
          <a:stretch>
            <a:fillRect/>
          </a:stretch>
        </p:blipFill>
        <p:spPr>
          <a:xfrm>
            <a:off x="93310" y="48469"/>
            <a:ext cx="6968971" cy="6858000"/>
          </a:xfrm>
          <a:prstGeom prst="rect">
            <a:avLst/>
          </a:prstGeom>
        </p:spPr>
      </p:pic>
    </p:spTree>
    <p:extLst>
      <p:ext uri="{BB962C8B-B14F-4D97-AF65-F5344CB8AC3E}">
        <p14:creationId xmlns:p14="http://schemas.microsoft.com/office/powerpoint/2010/main" val="36603216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D65246-920E-4815-9F16-9E93F4B89FFA}"/>
              </a:ext>
            </a:extLst>
          </p:cNvPr>
          <p:cNvSpPr>
            <a:spLocks noGrp="1"/>
          </p:cNvSpPr>
          <p:nvPr>
            <p:ph type="sldNum" sz="quarter" idx="12"/>
          </p:nvPr>
        </p:nvSpPr>
        <p:spPr/>
        <p:txBody>
          <a:bodyPr/>
          <a:lstStyle/>
          <a:p>
            <a:pPr>
              <a:defRPr/>
            </a:pPr>
            <a:fld id="{0E1F2CE5-82EE-4D86-A1BA-A62E2F853B8E}" type="slidenum">
              <a:rPr lang="en-US" smtClean="0"/>
              <a:pPr>
                <a:defRPr/>
              </a:pPr>
              <a:t>31</a:t>
            </a:fld>
            <a:endParaRPr lang="en-US"/>
          </a:p>
        </p:txBody>
      </p:sp>
      <p:pic>
        <p:nvPicPr>
          <p:cNvPr id="4" name="Picture 3">
            <a:extLst>
              <a:ext uri="{FF2B5EF4-FFF2-40B4-BE49-F238E27FC236}">
                <a16:creationId xmlns:a16="http://schemas.microsoft.com/office/drawing/2014/main" id="{3DE06FD8-2BB2-4761-A3A2-DBAF45F3A0D4}"/>
              </a:ext>
            </a:extLst>
          </p:cNvPr>
          <p:cNvPicPr>
            <a:picLocks noChangeAspect="1"/>
          </p:cNvPicPr>
          <p:nvPr/>
        </p:nvPicPr>
        <p:blipFill>
          <a:blip r:embed="rId3"/>
          <a:stretch>
            <a:fillRect/>
          </a:stretch>
        </p:blipFill>
        <p:spPr>
          <a:xfrm>
            <a:off x="182445" y="0"/>
            <a:ext cx="6968971" cy="6858000"/>
          </a:xfrm>
          <a:prstGeom prst="rect">
            <a:avLst/>
          </a:prstGeom>
        </p:spPr>
      </p:pic>
      <p:pic>
        <p:nvPicPr>
          <p:cNvPr id="6" name="Picture 2" descr="How to type Apple logo  on iPhone, Mac, Apple TV, Windows &amp; more">
            <a:extLst>
              <a:ext uri="{FF2B5EF4-FFF2-40B4-BE49-F238E27FC236}">
                <a16:creationId xmlns:a16="http://schemas.microsoft.com/office/drawing/2014/main" id="{A7F148FA-14BA-42F1-9986-93EB9E11F9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136525"/>
            <a:ext cx="1140829" cy="1330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72337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32</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32</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altLang="sr-Latn-RS" sz="3200" b="1" dirty="0"/>
              <a:t>Демонстрација – Итно барање на </a:t>
            </a:r>
            <a:r>
              <a:rPr lang="en-GB" altLang="sr-Latn-RS" sz="3200" b="1" dirty="0"/>
              <a:t>Facebook</a:t>
            </a:r>
            <a:r>
              <a:rPr lang="mk-MK" altLang="sr-Latn-RS" sz="3200" b="1" dirty="0"/>
              <a:t> </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pic>
        <p:nvPicPr>
          <p:cNvPr id="5" name="Picture 4">
            <a:extLst>
              <a:ext uri="{FF2B5EF4-FFF2-40B4-BE49-F238E27FC236}">
                <a16:creationId xmlns:a16="http://schemas.microsoft.com/office/drawing/2014/main" id="{79B6DAC5-EE06-4822-ABD0-1D8A5AD71A3F}"/>
              </a:ext>
            </a:extLst>
          </p:cNvPr>
          <p:cNvPicPr>
            <a:picLocks noChangeAspect="1"/>
          </p:cNvPicPr>
          <p:nvPr/>
        </p:nvPicPr>
        <p:blipFill>
          <a:blip r:embed="rId4"/>
          <a:stretch>
            <a:fillRect/>
          </a:stretch>
        </p:blipFill>
        <p:spPr>
          <a:xfrm>
            <a:off x="0" y="1351270"/>
            <a:ext cx="9144000" cy="5201930"/>
          </a:xfrm>
          <a:prstGeom prst="rect">
            <a:avLst/>
          </a:prstGeom>
        </p:spPr>
      </p:pic>
      <p:sp>
        <p:nvSpPr>
          <p:cNvPr id="8" name="Rectangle 7">
            <a:extLst>
              <a:ext uri="{FF2B5EF4-FFF2-40B4-BE49-F238E27FC236}">
                <a16:creationId xmlns:a16="http://schemas.microsoft.com/office/drawing/2014/main" id="{87DCA74B-D909-49E7-9149-DA00FEBCD4E9}"/>
              </a:ext>
            </a:extLst>
          </p:cNvPr>
          <p:cNvSpPr/>
          <p:nvPr/>
        </p:nvSpPr>
        <p:spPr>
          <a:xfrm>
            <a:off x="192487" y="947201"/>
            <a:ext cx="8584961" cy="769441"/>
          </a:xfrm>
          <a:prstGeom prst="rect">
            <a:avLst/>
          </a:prstGeom>
        </p:spPr>
        <p:txBody>
          <a:bodyPr wrap="square">
            <a:spAutoFit/>
          </a:bodyPr>
          <a:lstStyle/>
          <a:p>
            <a:pPr algn="ctr">
              <a:defRPr/>
            </a:pPr>
            <a:r>
              <a:rPr lang="mk-MK" sz="2200" b="1" dirty="0"/>
              <a:t>Прв чекор: Побарајте пристап до системот за барања на спроведувањето на системот</a:t>
            </a:r>
            <a:endParaRPr lang="en-GB" sz="2200" b="1" dirty="0"/>
          </a:p>
        </p:txBody>
      </p:sp>
    </p:spTree>
    <p:extLst>
      <p:ext uri="{BB962C8B-B14F-4D97-AF65-F5344CB8AC3E}">
        <p14:creationId xmlns:p14="http://schemas.microsoft.com/office/powerpoint/2010/main" val="2497302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33</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33</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altLang="sr-Latn-RS" sz="3200" b="1" dirty="0"/>
              <a:t>Демонстрација – Итно барање на </a:t>
            </a:r>
            <a:r>
              <a:rPr lang="en-GB" altLang="sr-Latn-RS" sz="3200" b="1" dirty="0"/>
              <a:t>Facebook</a:t>
            </a:r>
            <a:r>
              <a:rPr lang="mk-MK" altLang="sr-Latn-RS" sz="3200" b="1" dirty="0"/>
              <a:t> </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8" name="Rectangle 7">
            <a:extLst>
              <a:ext uri="{FF2B5EF4-FFF2-40B4-BE49-F238E27FC236}">
                <a16:creationId xmlns:a16="http://schemas.microsoft.com/office/drawing/2014/main" id="{87DCA74B-D909-49E7-9149-DA00FEBCD4E9}"/>
              </a:ext>
            </a:extLst>
          </p:cNvPr>
          <p:cNvSpPr/>
          <p:nvPr/>
        </p:nvSpPr>
        <p:spPr>
          <a:xfrm>
            <a:off x="192487" y="947201"/>
            <a:ext cx="8584961" cy="769441"/>
          </a:xfrm>
          <a:prstGeom prst="rect">
            <a:avLst/>
          </a:prstGeom>
        </p:spPr>
        <p:txBody>
          <a:bodyPr wrap="square">
            <a:spAutoFit/>
          </a:bodyPr>
          <a:lstStyle/>
          <a:p>
            <a:pPr algn="ctr">
              <a:defRPr/>
            </a:pPr>
            <a:r>
              <a:rPr lang="mk-MK" sz="2200" b="1" dirty="0"/>
              <a:t>Втор чекор: Изберете „Направете барање за запис“ и пополнете го образецот</a:t>
            </a:r>
            <a:endParaRPr lang="en-GB" sz="2200" b="1" dirty="0"/>
          </a:p>
        </p:txBody>
      </p:sp>
      <p:pic>
        <p:nvPicPr>
          <p:cNvPr id="6" name="Picture 5">
            <a:extLst>
              <a:ext uri="{FF2B5EF4-FFF2-40B4-BE49-F238E27FC236}">
                <a16:creationId xmlns:a16="http://schemas.microsoft.com/office/drawing/2014/main" id="{2D6AEAEF-8D71-480D-B761-6CBF16FAB9E1}"/>
              </a:ext>
            </a:extLst>
          </p:cNvPr>
          <p:cNvPicPr>
            <a:picLocks noChangeAspect="1"/>
          </p:cNvPicPr>
          <p:nvPr/>
        </p:nvPicPr>
        <p:blipFill>
          <a:blip r:embed="rId4"/>
          <a:stretch>
            <a:fillRect/>
          </a:stretch>
        </p:blipFill>
        <p:spPr>
          <a:xfrm>
            <a:off x="0" y="1431085"/>
            <a:ext cx="9143999" cy="5097858"/>
          </a:xfrm>
          <a:prstGeom prst="rect">
            <a:avLst/>
          </a:prstGeom>
        </p:spPr>
      </p:pic>
    </p:spTree>
    <p:extLst>
      <p:ext uri="{BB962C8B-B14F-4D97-AF65-F5344CB8AC3E}">
        <p14:creationId xmlns:p14="http://schemas.microsoft.com/office/powerpoint/2010/main" val="37048115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34</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34</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altLang="sr-Latn-RS" sz="3200" b="1" dirty="0"/>
              <a:t>Демонстрација – Итно барање на </a:t>
            </a:r>
            <a:r>
              <a:rPr lang="en-GB" altLang="sr-Latn-RS" sz="3200" b="1" dirty="0"/>
              <a:t>Facebook</a:t>
            </a:r>
            <a:r>
              <a:rPr lang="mk-MK" altLang="sr-Latn-RS" sz="3200" b="1" dirty="0"/>
              <a:t> </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8" name="Rectangle 7">
            <a:extLst>
              <a:ext uri="{FF2B5EF4-FFF2-40B4-BE49-F238E27FC236}">
                <a16:creationId xmlns:a16="http://schemas.microsoft.com/office/drawing/2014/main" id="{87DCA74B-D909-49E7-9149-DA00FEBCD4E9}"/>
              </a:ext>
            </a:extLst>
          </p:cNvPr>
          <p:cNvSpPr/>
          <p:nvPr/>
        </p:nvSpPr>
        <p:spPr>
          <a:xfrm>
            <a:off x="192487" y="947201"/>
            <a:ext cx="8584961" cy="769441"/>
          </a:xfrm>
          <a:prstGeom prst="rect">
            <a:avLst/>
          </a:prstGeom>
        </p:spPr>
        <p:txBody>
          <a:bodyPr wrap="square">
            <a:spAutoFit/>
          </a:bodyPr>
          <a:lstStyle/>
          <a:p>
            <a:pPr algn="ctr">
              <a:defRPr/>
            </a:pPr>
            <a:r>
              <a:rPr lang="mk-MK" sz="2200" b="1" dirty="0"/>
              <a:t>Втор чекор: Изберете „Направете барање за запис“ и пополнете го образецот</a:t>
            </a:r>
            <a:endParaRPr lang="en-GB" sz="2200" b="1" dirty="0"/>
          </a:p>
        </p:txBody>
      </p:sp>
      <p:pic>
        <p:nvPicPr>
          <p:cNvPr id="5" name="Picture 4">
            <a:extLst>
              <a:ext uri="{FF2B5EF4-FFF2-40B4-BE49-F238E27FC236}">
                <a16:creationId xmlns:a16="http://schemas.microsoft.com/office/drawing/2014/main" id="{7802C5AB-9DBC-4AA8-8014-65914F305F09}"/>
              </a:ext>
            </a:extLst>
          </p:cNvPr>
          <p:cNvPicPr>
            <a:picLocks noChangeAspect="1"/>
          </p:cNvPicPr>
          <p:nvPr/>
        </p:nvPicPr>
        <p:blipFill>
          <a:blip r:embed="rId4"/>
          <a:stretch>
            <a:fillRect/>
          </a:stretch>
        </p:blipFill>
        <p:spPr>
          <a:xfrm>
            <a:off x="1" y="1653505"/>
            <a:ext cx="8777447" cy="4903778"/>
          </a:xfrm>
          <a:prstGeom prst="rect">
            <a:avLst/>
          </a:prstGeom>
        </p:spPr>
      </p:pic>
    </p:spTree>
    <p:extLst>
      <p:ext uri="{BB962C8B-B14F-4D97-AF65-F5344CB8AC3E}">
        <p14:creationId xmlns:p14="http://schemas.microsoft.com/office/powerpoint/2010/main" val="13330936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35</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35</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altLang="sr-Latn-RS" sz="3200" b="1" dirty="0"/>
              <a:t>Демонстрација – Итно барање на </a:t>
            </a:r>
            <a:r>
              <a:rPr lang="en-GB" altLang="sr-Latn-RS" sz="3200" b="1" dirty="0"/>
              <a:t>Facebook</a:t>
            </a:r>
            <a:r>
              <a:rPr lang="mk-MK" altLang="sr-Latn-RS" sz="3200" b="1" dirty="0"/>
              <a:t> </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8" name="Rectangle 7">
            <a:extLst>
              <a:ext uri="{FF2B5EF4-FFF2-40B4-BE49-F238E27FC236}">
                <a16:creationId xmlns:a16="http://schemas.microsoft.com/office/drawing/2014/main" id="{87DCA74B-D909-49E7-9149-DA00FEBCD4E9}"/>
              </a:ext>
            </a:extLst>
          </p:cNvPr>
          <p:cNvSpPr/>
          <p:nvPr/>
        </p:nvSpPr>
        <p:spPr>
          <a:xfrm>
            <a:off x="192487" y="947201"/>
            <a:ext cx="8584961" cy="430887"/>
          </a:xfrm>
          <a:prstGeom prst="rect">
            <a:avLst/>
          </a:prstGeom>
        </p:spPr>
        <p:txBody>
          <a:bodyPr wrap="square">
            <a:spAutoFit/>
          </a:bodyPr>
          <a:lstStyle/>
          <a:p>
            <a:pPr algn="ctr">
              <a:defRPr/>
            </a:pPr>
            <a:r>
              <a:rPr lang="mk-MK" sz="2200" b="1" dirty="0"/>
              <a:t>Трет чекор: Прикачете документација</a:t>
            </a:r>
            <a:endParaRPr lang="en-GB" sz="2200" b="1" dirty="0"/>
          </a:p>
        </p:txBody>
      </p:sp>
      <p:pic>
        <p:nvPicPr>
          <p:cNvPr id="6" name="Picture 5">
            <a:extLst>
              <a:ext uri="{FF2B5EF4-FFF2-40B4-BE49-F238E27FC236}">
                <a16:creationId xmlns:a16="http://schemas.microsoft.com/office/drawing/2014/main" id="{CD5F1E05-7C5A-459C-9600-05A517DF4B32}"/>
              </a:ext>
            </a:extLst>
          </p:cNvPr>
          <p:cNvPicPr>
            <a:picLocks noChangeAspect="1"/>
          </p:cNvPicPr>
          <p:nvPr/>
        </p:nvPicPr>
        <p:blipFill>
          <a:blip r:embed="rId4"/>
          <a:stretch>
            <a:fillRect/>
          </a:stretch>
        </p:blipFill>
        <p:spPr>
          <a:xfrm>
            <a:off x="190500" y="1798615"/>
            <a:ext cx="8763000" cy="1381125"/>
          </a:xfrm>
          <a:prstGeom prst="rect">
            <a:avLst/>
          </a:prstGeom>
        </p:spPr>
      </p:pic>
      <p:sp>
        <p:nvSpPr>
          <p:cNvPr id="7" name="Rectangle 6">
            <a:extLst>
              <a:ext uri="{FF2B5EF4-FFF2-40B4-BE49-F238E27FC236}">
                <a16:creationId xmlns:a16="http://schemas.microsoft.com/office/drawing/2014/main" id="{AE6DA1C5-7420-4A0C-B902-4E95366F80DC}"/>
              </a:ext>
            </a:extLst>
          </p:cNvPr>
          <p:cNvSpPr/>
          <p:nvPr/>
        </p:nvSpPr>
        <p:spPr>
          <a:xfrm>
            <a:off x="532468" y="3534757"/>
            <a:ext cx="7266825" cy="2800767"/>
          </a:xfrm>
          <a:prstGeom prst="rect">
            <a:avLst/>
          </a:prstGeom>
        </p:spPr>
        <p:txBody>
          <a:bodyPr wrap="square">
            <a:spAutoFit/>
          </a:bodyPr>
          <a:lstStyle/>
          <a:p>
            <a:pPr marL="342900" indent="-342900">
              <a:buFont typeface="Wingdings" pitchFamily="2" charset="2"/>
              <a:buChar char="ü"/>
            </a:pPr>
            <a:r>
              <a:rPr lang="mk-MK" sz="2200" dirty="0"/>
              <a:t>Ова може да вклучува какви било придружни материјали, како што се</a:t>
            </a:r>
            <a:r>
              <a:rPr lang="en-GB" sz="2200" dirty="0"/>
              <a:t>:</a:t>
            </a:r>
          </a:p>
          <a:p>
            <a:pPr marL="800100" lvl="1" indent="-342900">
              <a:buFont typeface="Wingdings" pitchFamily="2" charset="2"/>
              <a:buChar char="ü"/>
            </a:pPr>
            <a:r>
              <a:rPr lang="mk-MK" sz="2200" dirty="0"/>
              <a:t>жалба </a:t>
            </a:r>
            <a:r>
              <a:rPr lang="en-GB" sz="2200" dirty="0"/>
              <a:t>(</a:t>
            </a:r>
            <a:r>
              <a:rPr lang="mk-MK" sz="2200" dirty="0"/>
              <a:t>со превод на англиски јазик</a:t>
            </a:r>
            <a:r>
              <a:rPr lang="en-GB" sz="2200" dirty="0"/>
              <a:t>)</a:t>
            </a:r>
          </a:p>
          <a:p>
            <a:pPr marL="800100" lvl="1" indent="-342900">
              <a:buFont typeface="Wingdings" pitchFamily="2" charset="2"/>
              <a:buChar char="ü"/>
            </a:pPr>
            <a:r>
              <a:rPr lang="mk-MK" sz="2200" dirty="0"/>
              <a:t>сите достапни докази </a:t>
            </a:r>
            <a:r>
              <a:rPr lang="en-GB" sz="2200" dirty="0"/>
              <a:t>(</a:t>
            </a:r>
            <a:r>
              <a:rPr lang="mk-MK" sz="2200" dirty="0"/>
              <a:t>со превод на англиски јазик</a:t>
            </a:r>
            <a:r>
              <a:rPr lang="en-GB" sz="2200" dirty="0"/>
              <a:t>)</a:t>
            </a:r>
          </a:p>
          <a:p>
            <a:pPr marL="800100" lvl="1" indent="-342900">
              <a:buFont typeface="Wingdings" pitchFamily="2" charset="2"/>
              <a:buChar char="ü"/>
            </a:pPr>
            <a:r>
              <a:rPr lang="mk-MK" sz="2200" dirty="0"/>
              <a:t>судски налог </a:t>
            </a:r>
            <a:r>
              <a:rPr lang="en-GB" sz="2200" dirty="0"/>
              <a:t>(</a:t>
            </a:r>
            <a:r>
              <a:rPr lang="mk-MK" sz="2200" dirty="0"/>
              <a:t>со превод на англиски јазик</a:t>
            </a:r>
            <a:r>
              <a:rPr lang="en-GB" sz="2200" dirty="0"/>
              <a:t>) </a:t>
            </a:r>
            <a:r>
              <a:rPr lang="mk-MK" sz="2200" dirty="0"/>
              <a:t>(доколку е достапен)</a:t>
            </a:r>
            <a:endParaRPr lang="en-GB" sz="2200" dirty="0"/>
          </a:p>
          <a:p>
            <a:pPr lvl="1"/>
            <a:endParaRPr lang="en-GB" sz="2200" dirty="0"/>
          </a:p>
        </p:txBody>
      </p:sp>
    </p:spTree>
    <p:extLst>
      <p:ext uri="{BB962C8B-B14F-4D97-AF65-F5344CB8AC3E}">
        <p14:creationId xmlns:p14="http://schemas.microsoft.com/office/powerpoint/2010/main" val="13960621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36</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36</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lnSpc>
                <a:spcPct val="80000"/>
              </a:lnSpc>
            </a:pPr>
            <a:r>
              <a:rPr lang="mk-MK" sz="3200" b="1" dirty="0"/>
              <a:t>Анкетно прашање</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graphicFrame>
        <p:nvGraphicFramePr>
          <p:cNvPr id="10" name="Diagram 9">
            <a:extLst>
              <a:ext uri="{FF2B5EF4-FFF2-40B4-BE49-F238E27FC236}">
                <a16:creationId xmlns:a16="http://schemas.microsoft.com/office/drawing/2014/main" id="{4AC94D61-C432-964B-BFBF-EB29D1BBB3DF}"/>
              </a:ext>
            </a:extLst>
          </p:cNvPr>
          <p:cNvGraphicFramePr/>
          <p:nvPr>
            <p:extLst>
              <p:ext uri="{D42A27DB-BD31-4B8C-83A1-F6EECF244321}">
                <p14:modId xmlns:p14="http://schemas.microsoft.com/office/powerpoint/2010/main" val="1547386360"/>
              </p:ext>
            </p:extLst>
          </p:nvPr>
        </p:nvGraphicFramePr>
        <p:xfrm>
          <a:off x="88521" y="1360420"/>
          <a:ext cx="8768095" cy="50569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a:extLst>
              <a:ext uri="{FF2B5EF4-FFF2-40B4-BE49-F238E27FC236}">
                <a16:creationId xmlns:a16="http://schemas.microsoft.com/office/drawing/2014/main" id="{BAA7DDA5-F89B-CB44-922E-5F8384666617}"/>
              </a:ext>
            </a:extLst>
          </p:cNvPr>
          <p:cNvPicPr>
            <a:picLocks noChangeAspect="1"/>
          </p:cNvPicPr>
          <p:nvPr/>
        </p:nvPicPr>
        <p:blipFill>
          <a:blip r:embed="rId9"/>
          <a:stretch>
            <a:fillRect/>
          </a:stretch>
        </p:blipFill>
        <p:spPr>
          <a:xfrm>
            <a:off x="7395559" y="872616"/>
            <a:ext cx="1767076" cy="1767076"/>
          </a:xfrm>
          <a:prstGeom prst="rect">
            <a:avLst/>
          </a:prstGeom>
        </p:spPr>
      </p:pic>
    </p:spTree>
    <p:extLst>
      <p:ext uri="{BB962C8B-B14F-4D97-AF65-F5344CB8AC3E}">
        <p14:creationId xmlns:p14="http://schemas.microsoft.com/office/powerpoint/2010/main" val="35540454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37</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37</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Налог за генерирање информации</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95829" y="1139969"/>
            <a:ext cx="3665102" cy="4770537"/>
          </a:xfrm>
          <a:prstGeom prst="rect">
            <a:avLst/>
          </a:prstGeom>
        </p:spPr>
        <p:txBody>
          <a:bodyPr wrap="square">
            <a:spAutoFit/>
          </a:bodyPr>
          <a:lstStyle/>
          <a:p>
            <a:pPr marL="342900" indent="-342900" algn="just">
              <a:buFont typeface="Wingdings" pitchFamily="2" charset="2"/>
              <a:buChar char="Ø"/>
            </a:pPr>
            <a:r>
              <a:rPr lang="mk-MK" sz="1900" b="1" dirty="0"/>
              <a:t>Член </a:t>
            </a:r>
            <a:r>
              <a:rPr lang="en-US" sz="1900" b="1" dirty="0"/>
              <a:t>18 – </a:t>
            </a:r>
            <a:r>
              <a:rPr lang="mk-MK" sz="1900" b="1" dirty="0"/>
              <a:t>Налог за генерирање информации</a:t>
            </a:r>
            <a:endParaRPr lang="en-US" sz="1900" b="1" dirty="0"/>
          </a:p>
          <a:p>
            <a:pPr algn="just"/>
            <a:r>
              <a:rPr lang="en-US" sz="1900" dirty="0"/>
              <a:t>1 </a:t>
            </a:r>
            <a:r>
              <a:rPr lang="ru-RU" sz="1900" dirty="0"/>
              <a:t>Секоја страна ќе донесе такви законодавни и други мерки кои се неопходни нејзините надлежни органи да бидат овластени да му наредат или наложат</a:t>
            </a:r>
            <a:r>
              <a:rPr lang="en-US" sz="1900" dirty="0"/>
              <a:t>: </a:t>
            </a:r>
          </a:p>
          <a:p>
            <a:pPr algn="just"/>
            <a:r>
              <a:rPr lang="mk-MK" sz="1900" dirty="0"/>
              <a:t>б</a:t>
            </a:r>
            <a:r>
              <a:rPr lang="en-US" sz="1900" dirty="0"/>
              <a:t> </a:t>
            </a:r>
            <a:r>
              <a:rPr lang="ru-RU" sz="1900" dirty="0"/>
              <a:t>на </a:t>
            </a:r>
            <a:r>
              <a:rPr lang="ru-RU" sz="1900" b="1" dirty="0">
                <a:solidFill>
                  <a:srgbClr val="FF0000"/>
                </a:solidFill>
              </a:rPr>
              <a:t>давател на услуги кој ги нуди своите услуги на територија на страната </a:t>
            </a:r>
            <a:r>
              <a:rPr lang="ru-RU" sz="1900" dirty="0"/>
              <a:t>да достави информации за претплатниците во врска со тие услуги во сопственост или под контрола на тој давател на услуги</a:t>
            </a:r>
            <a:r>
              <a:rPr lang="en-US" sz="1900" dirty="0"/>
              <a:t>. </a:t>
            </a:r>
          </a:p>
        </p:txBody>
      </p:sp>
      <p:sp>
        <p:nvSpPr>
          <p:cNvPr id="6" name="Rectangle 5">
            <a:extLst>
              <a:ext uri="{FF2B5EF4-FFF2-40B4-BE49-F238E27FC236}">
                <a16:creationId xmlns:a16="http://schemas.microsoft.com/office/drawing/2014/main" id="{524B6456-681F-2F44-A01A-AD3514E81BD2}"/>
              </a:ext>
            </a:extLst>
          </p:cNvPr>
          <p:cNvSpPr/>
          <p:nvPr/>
        </p:nvSpPr>
        <p:spPr>
          <a:xfrm>
            <a:off x="3760930" y="1079428"/>
            <a:ext cx="5261527" cy="5170646"/>
          </a:xfrm>
          <a:prstGeom prst="rect">
            <a:avLst/>
          </a:prstGeom>
        </p:spPr>
        <p:txBody>
          <a:bodyPr wrap="square">
            <a:spAutoFit/>
          </a:bodyPr>
          <a:lstStyle/>
          <a:p>
            <a:pPr marL="342900" indent="-342900" algn="just">
              <a:buFont typeface="Wingdings" pitchFamily="2" charset="2"/>
              <a:buChar char="ü"/>
            </a:pPr>
            <a:r>
              <a:rPr lang="mk-MK" sz="2000" dirty="0"/>
              <a:t>Налог за генерирање информации на даватели на услуги може да се достави до странски давател на услуги доколку тие обезбедуваат услуги во земјата.</a:t>
            </a:r>
            <a:endParaRPr lang="en-US" sz="2000" dirty="0"/>
          </a:p>
          <a:p>
            <a:pPr marL="342900" indent="-342900" algn="just">
              <a:buFont typeface="Wingdings" pitchFamily="2" charset="2"/>
              <a:buChar char="ü"/>
            </a:pPr>
            <a:r>
              <a:rPr lang="mk-MK" sz="2000" dirty="0"/>
              <a:t>Давателот на услуги мора да има воспоставено вистинска и суштинска врска со земјата</a:t>
            </a:r>
            <a:r>
              <a:rPr lang="en-US" sz="2000" dirty="0"/>
              <a:t> – </a:t>
            </a:r>
            <a:r>
              <a:rPr lang="mk-MK" sz="2000" dirty="0"/>
              <a:t>на пр.</a:t>
            </a:r>
            <a:endParaRPr lang="en-US" sz="2000" dirty="0"/>
          </a:p>
          <a:p>
            <a:pPr marL="800100" lvl="1" indent="-342900" algn="just">
              <a:buFont typeface="Wingdings" pitchFamily="2" charset="2"/>
              <a:buChar char="ü"/>
            </a:pPr>
            <a:r>
              <a:rPr lang="mk-MK" sz="1900" dirty="0"/>
              <a:t>Локално рекламирање</a:t>
            </a:r>
          </a:p>
          <a:p>
            <a:pPr marL="800100" lvl="1" indent="-342900" algn="just">
              <a:buFont typeface="Wingdings" pitchFamily="2" charset="2"/>
              <a:buChar char="ü"/>
            </a:pPr>
            <a:r>
              <a:rPr lang="mk-MK" sz="1900" dirty="0"/>
              <a:t>Рекламирање на локален јазик</a:t>
            </a:r>
          </a:p>
          <a:p>
            <a:pPr marL="800100" lvl="1" indent="-342900" algn="just">
              <a:buFont typeface="Wingdings" pitchFamily="2" charset="2"/>
              <a:buChar char="ü"/>
            </a:pPr>
            <a:r>
              <a:rPr lang="mk-MK" sz="1900" dirty="0"/>
              <a:t>Користење на информации за локални претплатници и поврзани податочен сообраќај во текот на своите активности</a:t>
            </a:r>
          </a:p>
          <a:p>
            <a:pPr marL="800100" lvl="1" indent="-342900" algn="just">
              <a:buFont typeface="Wingdings" pitchFamily="2" charset="2"/>
              <a:buChar char="ü"/>
            </a:pPr>
            <a:r>
              <a:rPr lang="mk-MK" sz="1900" dirty="0"/>
              <a:t>Интеракција со локални претплатници</a:t>
            </a:r>
          </a:p>
          <a:p>
            <a:pPr marL="800100" lvl="1" indent="-342900" algn="just">
              <a:buFont typeface="Wingdings" pitchFamily="2" charset="2"/>
              <a:buChar char="ü"/>
            </a:pPr>
            <a:r>
              <a:rPr lang="mk-MK" sz="1900" dirty="0"/>
              <a:t>Инаку се смета дека е основано локално</a:t>
            </a:r>
            <a:endParaRPr lang="en-US" sz="1900" dirty="0"/>
          </a:p>
        </p:txBody>
      </p:sp>
    </p:spTree>
    <p:extLst>
      <p:ext uri="{BB962C8B-B14F-4D97-AF65-F5344CB8AC3E}">
        <p14:creationId xmlns:p14="http://schemas.microsoft.com/office/powerpoint/2010/main" val="15407056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F06AC66-23C9-478D-89FF-FAE02BB6DF6D}"/>
              </a:ext>
            </a:extLst>
          </p:cNvPr>
          <p:cNvSpPr>
            <a:spLocks noGrp="1"/>
          </p:cNvSpPr>
          <p:nvPr>
            <p:ph type="sldNum" sz="quarter" idx="12"/>
          </p:nvPr>
        </p:nvSpPr>
        <p:spPr/>
        <p:txBody>
          <a:bodyPr/>
          <a:lstStyle/>
          <a:p>
            <a:pPr>
              <a:defRPr/>
            </a:pPr>
            <a:fld id="{0E1F2CE5-82EE-4D86-A1BA-A62E2F853B8E}" type="slidenum">
              <a:rPr lang="en-US" smtClean="0"/>
              <a:pPr>
                <a:defRPr/>
              </a:pPr>
              <a:t>38</a:t>
            </a:fld>
            <a:endParaRPr lang="en-US"/>
          </a:p>
        </p:txBody>
      </p:sp>
      <p:pic>
        <p:nvPicPr>
          <p:cNvPr id="3" name="Picture 2">
            <a:extLst>
              <a:ext uri="{FF2B5EF4-FFF2-40B4-BE49-F238E27FC236}">
                <a16:creationId xmlns:a16="http://schemas.microsoft.com/office/drawing/2014/main" id="{A5DAC512-0B7E-4CBA-B98C-5B03A8C7EEEC}"/>
              </a:ext>
            </a:extLst>
          </p:cNvPr>
          <p:cNvPicPr>
            <a:picLocks noChangeAspect="1"/>
          </p:cNvPicPr>
          <p:nvPr/>
        </p:nvPicPr>
        <p:blipFill>
          <a:blip r:embed="rId3"/>
          <a:stretch>
            <a:fillRect/>
          </a:stretch>
        </p:blipFill>
        <p:spPr>
          <a:xfrm>
            <a:off x="668401" y="590063"/>
            <a:ext cx="8105775" cy="5267325"/>
          </a:xfrm>
          <a:prstGeom prst="rect">
            <a:avLst/>
          </a:prstGeom>
        </p:spPr>
      </p:pic>
    </p:spTree>
    <p:extLst>
      <p:ext uri="{BB962C8B-B14F-4D97-AF65-F5344CB8AC3E}">
        <p14:creationId xmlns:p14="http://schemas.microsoft.com/office/powerpoint/2010/main" val="22747834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4DB2DA6-207F-4B5D-83D0-23ECEE8AFF9C}"/>
              </a:ext>
            </a:extLst>
          </p:cNvPr>
          <p:cNvSpPr>
            <a:spLocks noGrp="1"/>
          </p:cNvSpPr>
          <p:nvPr>
            <p:ph type="sldNum" sz="quarter" idx="12"/>
          </p:nvPr>
        </p:nvSpPr>
        <p:spPr/>
        <p:txBody>
          <a:bodyPr/>
          <a:lstStyle/>
          <a:p>
            <a:pPr>
              <a:defRPr/>
            </a:pPr>
            <a:fld id="{0E1F2CE5-82EE-4D86-A1BA-A62E2F853B8E}" type="slidenum">
              <a:rPr lang="en-US" smtClean="0"/>
              <a:pPr>
                <a:defRPr/>
              </a:pPr>
              <a:t>39</a:t>
            </a:fld>
            <a:endParaRPr lang="en-US"/>
          </a:p>
        </p:txBody>
      </p:sp>
      <p:pic>
        <p:nvPicPr>
          <p:cNvPr id="3" name="Picture 2">
            <a:extLst>
              <a:ext uri="{FF2B5EF4-FFF2-40B4-BE49-F238E27FC236}">
                <a16:creationId xmlns:a16="http://schemas.microsoft.com/office/drawing/2014/main" id="{87D381B4-80C1-41E2-8C41-AA97AB2DA6CD}"/>
              </a:ext>
            </a:extLst>
          </p:cNvPr>
          <p:cNvPicPr>
            <a:picLocks noChangeAspect="1"/>
          </p:cNvPicPr>
          <p:nvPr/>
        </p:nvPicPr>
        <p:blipFill>
          <a:blip r:embed="rId3"/>
          <a:stretch>
            <a:fillRect/>
          </a:stretch>
        </p:blipFill>
        <p:spPr>
          <a:xfrm>
            <a:off x="862012" y="4762"/>
            <a:ext cx="7419975" cy="6848475"/>
          </a:xfrm>
          <a:prstGeom prst="rect">
            <a:avLst/>
          </a:prstGeom>
        </p:spPr>
      </p:pic>
    </p:spTree>
    <p:extLst>
      <p:ext uri="{BB962C8B-B14F-4D97-AF65-F5344CB8AC3E}">
        <p14:creationId xmlns:p14="http://schemas.microsoft.com/office/powerpoint/2010/main" val="1353559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solidFill>
                  <a:schemeClr val="bg1"/>
                </a:solidFill>
              </a:rPr>
              <a:t>Специјализиран судски курс за</a:t>
            </a:r>
          </a:p>
          <a:p>
            <a:pPr algn="r"/>
            <a:r>
              <a:rPr lang="mk-MK" sz="3200" b="1" dirty="0">
                <a:solidFill>
                  <a:schemeClr val="bg1"/>
                </a:solidFill>
              </a:rPr>
              <a:t>меѓународна соработка</a:t>
            </a:r>
            <a:endParaRPr lang="fr-FR" sz="3200" b="1" dirty="0">
              <a:solidFill>
                <a:schemeClr val="bg1"/>
              </a:solidFill>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309489" y="2594925"/>
            <a:ext cx="8525021" cy="1274195"/>
          </a:xfrm>
          <a:prstGeom prst="rect">
            <a:avLst/>
          </a:prstGeom>
        </p:spPr>
        <p:txBody>
          <a:bodyPr wrap="square">
            <a:spAutoFit/>
          </a:bodyPr>
          <a:lstStyle/>
          <a:p>
            <a:pPr algn="ctr" eaLnBrk="1" hangingPunct="1">
              <a:lnSpc>
                <a:spcPct val="80000"/>
              </a:lnSpc>
            </a:pPr>
            <a:r>
              <a:rPr lang="mk-MK" sz="3200" b="1" dirty="0">
                <a:ea typeface="ＭＳ Ｐゴシック" charset="0"/>
                <a:cs typeface="ＭＳ Ｐゴシック" charset="0"/>
              </a:rPr>
              <a:t>Прв дел</a:t>
            </a:r>
            <a:endParaRPr lang="en-GB" sz="3200" b="1" dirty="0">
              <a:ea typeface="ＭＳ Ｐゴシック" charset="0"/>
              <a:cs typeface="ＭＳ Ｐゴシック" charset="0"/>
            </a:endParaRPr>
          </a:p>
          <a:p>
            <a:pPr algn="ctr" eaLnBrk="1" hangingPunct="1">
              <a:lnSpc>
                <a:spcPct val="80000"/>
              </a:lnSpc>
            </a:pPr>
            <a:br>
              <a:rPr lang="en-GB" sz="3200" b="1" dirty="0">
                <a:ea typeface="ＭＳ Ｐゴシック" charset="0"/>
                <a:cs typeface="ＭＳ Ｐゴシック" charset="0"/>
              </a:rPr>
            </a:br>
            <a:r>
              <a:rPr lang="mk-MK" sz="3200" b="1" dirty="0">
                <a:ea typeface="ＭＳ Ｐゴシック" charset="0"/>
                <a:cs typeface="ＭＳ Ｐゴシック" charset="0"/>
              </a:rPr>
              <a:t>Преглед на клучните дефиниции</a:t>
            </a:r>
            <a:endParaRPr lang="en-GB" sz="3200" dirty="0"/>
          </a:p>
        </p:txBody>
      </p:sp>
    </p:spTree>
    <p:extLst>
      <p:ext uri="{BB962C8B-B14F-4D97-AF65-F5344CB8AC3E}">
        <p14:creationId xmlns:p14="http://schemas.microsoft.com/office/powerpoint/2010/main" val="27455300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EDF673C-A7BA-4C22-9F2B-652F653CA6B1}"/>
              </a:ext>
            </a:extLst>
          </p:cNvPr>
          <p:cNvSpPr>
            <a:spLocks noGrp="1"/>
          </p:cNvSpPr>
          <p:nvPr>
            <p:ph type="sldNum" sz="quarter" idx="12"/>
          </p:nvPr>
        </p:nvSpPr>
        <p:spPr/>
        <p:txBody>
          <a:bodyPr/>
          <a:lstStyle/>
          <a:p>
            <a:pPr>
              <a:defRPr/>
            </a:pPr>
            <a:fld id="{0E1F2CE5-82EE-4D86-A1BA-A62E2F853B8E}" type="slidenum">
              <a:rPr lang="en-US" smtClean="0"/>
              <a:pPr>
                <a:defRPr/>
              </a:pPr>
              <a:t>40</a:t>
            </a:fld>
            <a:endParaRPr lang="en-US"/>
          </a:p>
        </p:txBody>
      </p:sp>
      <p:graphicFrame>
        <p:nvGraphicFramePr>
          <p:cNvPr id="4" name="Diagram 3">
            <a:extLst>
              <a:ext uri="{FF2B5EF4-FFF2-40B4-BE49-F238E27FC236}">
                <a16:creationId xmlns:a16="http://schemas.microsoft.com/office/drawing/2014/main" id="{05437733-B3E6-4DBB-8A2D-CA7D17A3901A}"/>
              </a:ext>
            </a:extLst>
          </p:cNvPr>
          <p:cNvGraphicFramePr/>
          <p:nvPr>
            <p:extLst>
              <p:ext uri="{D42A27DB-BD31-4B8C-83A1-F6EECF244321}">
                <p14:modId xmlns:p14="http://schemas.microsoft.com/office/powerpoint/2010/main" val="2195780387"/>
              </p:ext>
            </p:extLst>
          </p:nvPr>
        </p:nvGraphicFramePr>
        <p:xfrm>
          <a:off x="88522" y="1360420"/>
          <a:ext cx="8454262" cy="50569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1">
            <a:extLst>
              <a:ext uri="{FF2B5EF4-FFF2-40B4-BE49-F238E27FC236}">
                <a16:creationId xmlns:a16="http://schemas.microsoft.com/office/drawing/2014/main" id="{90F7006B-DE37-45CD-BF6B-CC977BA13D56}"/>
              </a:ext>
            </a:extLst>
          </p:cNvPr>
          <p:cNvSpPr txBox="1">
            <a:spLocks/>
          </p:cNvSpPr>
          <p:nvPr/>
        </p:nvSpPr>
        <p:spPr>
          <a:xfrm>
            <a:off x="6409184" y="6495281"/>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200" kern="1200">
                <a:solidFill>
                  <a:srgbClr val="898989"/>
                </a:solidFill>
                <a:latin typeface="Calibri"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fld id="{B517EF97-6CC0-48A9-BC0E-433EC7B55211}" type="slidenum">
              <a:rPr lang="en-GB" smtClean="0"/>
              <a:pPr/>
              <a:t>40</a:t>
            </a:fld>
            <a:endParaRPr lang="en-GB" dirty="0"/>
          </a:p>
        </p:txBody>
      </p:sp>
      <p:sp>
        <p:nvSpPr>
          <p:cNvPr id="8" name="TextBox 7">
            <a:extLst>
              <a:ext uri="{FF2B5EF4-FFF2-40B4-BE49-F238E27FC236}">
                <a16:creationId xmlns:a16="http://schemas.microsoft.com/office/drawing/2014/main" id="{C974593F-343C-4D52-8D55-2FAFCDF04844}"/>
              </a:ext>
            </a:extLst>
          </p:cNvPr>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9" name="Slide Number Placeholder 4">
            <a:extLst>
              <a:ext uri="{FF2B5EF4-FFF2-40B4-BE49-F238E27FC236}">
                <a16:creationId xmlns:a16="http://schemas.microsoft.com/office/drawing/2014/main" id="{A301BD23-97A3-4546-857A-D3F8882B6391}"/>
              </a:ext>
            </a:extLst>
          </p:cNvPr>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40</a:t>
            </a:fld>
            <a:endParaRPr lang="en-GB" dirty="0">
              <a:solidFill>
                <a:schemeClr val="tx1"/>
              </a:solidFill>
            </a:endParaRPr>
          </a:p>
        </p:txBody>
      </p:sp>
      <p:sp>
        <p:nvSpPr>
          <p:cNvPr id="10" name="Rectangle 9">
            <a:extLst>
              <a:ext uri="{FF2B5EF4-FFF2-40B4-BE49-F238E27FC236}">
                <a16:creationId xmlns:a16="http://schemas.microsoft.com/office/drawing/2014/main" id="{03818E34-C855-45DF-BDFE-F67DF167084A}"/>
              </a:ext>
            </a:extLst>
          </p:cNvPr>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4">
            <a:extLst>
              <a:ext uri="{FF2B5EF4-FFF2-40B4-BE49-F238E27FC236}">
                <a16:creationId xmlns:a16="http://schemas.microsoft.com/office/drawing/2014/main" id="{4E3A4C13-6F8C-4207-8C9C-B6836586825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2" name="Rectangle 11">
            <a:extLst>
              <a:ext uri="{FF2B5EF4-FFF2-40B4-BE49-F238E27FC236}">
                <a16:creationId xmlns:a16="http://schemas.microsoft.com/office/drawing/2014/main" id="{C6770E81-E009-41AE-87E5-860562C5B32C}"/>
              </a:ext>
            </a:extLst>
          </p:cNvPr>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ea typeface="ＭＳ Ｐゴシック" pitchFamily="34" charset="-128"/>
              </a:rPr>
              <a:t>Анкетно прашање</a:t>
            </a:r>
            <a:endParaRPr lang="en-GB" sz="3200" dirty="0"/>
          </a:p>
        </p:txBody>
      </p:sp>
      <p:pic>
        <p:nvPicPr>
          <p:cNvPr id="13" name="Picture 4">
            <a:extLst>
              <a:ext uri="{FF2B5EF4-FFF2-40B4-BE49-F238E27FC236}">
                <a16:creationId xmlns:a16="http://schemas.microsoft.com/office/drawing/2014/main" id="{B0BAA402-BFA5-4D5C-A83D-3F02308E59A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a:extLst>
              <a:ext uri="{FF2B5EF4-FFF2-40B4-BE49-F238E27FC236}">
                <a16:creationId xmlns:a16="http://schemas.microsoft.com/office/drawing/2014/main" id="{CAECC6A7-027F-48DB-92CD-AD6FBE3BA382}"/>
              </a:ext>
            </a:extLst>
          </p:cNvPr>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Tree>
    <p:extLst>
      <p:ext uri="{BB962C8B-B14F-4D97-AF65-F5344CB8AC3E}">
        <p14:creationId xmlns:p14="http://schemas.microsoft.com/office/powerpoint/2010/main" val="2577925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41</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41</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Прекуграничен пристап</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9794" y="939339"/>
            <a:ext cx="4841643" cy="5647700"/>
          </a:xfrm>
          <a:prstGeom prst="rect">
            <a:avLst/>
          </a:prstGeom>
        </p:spPr>
        <p:txBody>
          <a:bodyPr wrap="square">
            <a:spAutoFit/>
          </a:bodyPr>
          <a:lstStyle/>
          <a:p>
            <a:pPr marL="342900" indent="-342900" algn="just">
              <a:buFont typeface="Wingdings" pitchFamily="2" charset="2"/>
              <a:buChar char="Ø"/>
            </a:pPr>
            <a:r>
              <a:rPr lang="mk-MK" sz="1900" b="1" dirty="0"/>
              <a:t>Член 32 – Прекуграничен пристап до складирани компјутерски податоци со согласност или каде што е јавно достапен</a:t>
            </a:r>
            <a:endParaRPr lang="en-US" sz="1900" b="1" dirty="0"/>
          </a:p>
          <a:p>
            <a:pPr algn="just"/>
            <a:r>
              <a:rPr lang="mk-MK" sz="1900" dirty="0"/>
              <a:t>Една страна може, </a:t>
            </a:r>
            <a:r>
              <a:rPr lang="mk-MK" sz="1900" b="1" dirty="0">
                <a:solidFill>
                  <a:srgbClr val="FF0000"/>
                </a:solidFill>
              </a:rPr>
              <a:t>без одобрение од друга Страна</a:t>
            </a:r>
            <a:r>
              <a:rPr lang="en-US" sz="1900" dirty="0"/>
              <a:t>: </a:t>
            </a:r>
          </a:p>
          <a:p>
            <a:pPr algn="just"/>
            <a:r>
              <a:rPr lang="mk-MK" sz="1900" dirty="0"/>
              <a:t>а</a:t>
            </a:r>
            <a:r>
              <a:rPr lang="en-US" sz="1900" dirty="0"/>
              <a:t> </a:t>
            </a:r>
            <a:r>
              <a:rPr lang="mk-MK" sz="1900" dirty="0"/>
              <a:t>да пристапи до јавно достапни (со отворен извор) складирани компјутерски податоци, без оглед каде се наоѓаат податоците географски</a:t>
            </a:r>
            <a:r>
              <a:rPr lang="en-US" sz="1900" dirty="0"/>
              <a:t>; </a:t>
            </a:r>
            <a:r>
              <a:rPr lang="mk-MK" sz="1900" dirty="0"/>
              <a:t>или</a:t>
            </a:r>
            <a:r>
              <a:rPr lang="en-US" sz="1900" dirty="0"/>
              <a:t> </a:t>
            </a:r>
          </a:p>
          <a:p>
            <a:pPr algn="just"/>
            <a:r>
              <a:rPr lang="mk-MK" sz="1900" dirty="0"/>
              <a:t>б</a:t>
            </a:r>
            <a:r>
              <a:rPr lang="en-US" sz="1900" dirty="0"/>
              <a:t> </a:t>
            </a:r>
            <a:r>
              <a:rPr lang="mk-MK" sz="1900" dirty="0"/>
              <a:t>да пристапи или прими, преку компјутерски систем на нејзина територија, складирани компјутерски податоци лоцирани во друга страна, доколку страната добие законска и доброволна согласност на лицето кое има законско овластување да ѝ ги открие податоците на страната преку тој компјутерски систем.</a:t>
            </a:r>
            <a:endParaRPr lang="en-GB" sz="1900" dirty="0"/>
          </a:p>
        </p:txBody>
      </p:sp>
      <p:sp>
        <p:nvSpPr>
          <p:cNvPr id="6" name="Rectangle 5">
            <a:extLst>
              <a:ext uri="{FF2B5EF4-FFF2-40B4-BE49-F238E27FC236}">
                <a16:creationId xmlns:a16="http://schemas.microsoft.com/office/drawing/2014/main" id="{524B6456-681F-2F44-A01A-AD3514E81BD2}"/>
              </a:ext>
            </a:extLst>
          </p:cNvPr>
          <p:cNvSpPr/>
          <p:nvPr/>
        </p:nvSpPr>
        <p:spPr>
          <a:xfrm>
            <a:off x="5133109" y="989546"/>
            <a:ext cx="3915063" cy="3477875"/>
          </a:xfrm>
          <a:prstGeom prst="rect">
            <a:avLst/>
          </a:prstGeom>
        </p:spPr>
        <p:txBody>
          <a:bodyPr wrap="square">
            <a:spAutoFit/>
          </a:bodyPr>
          <a:lstStyle/>
          <a:p>
            <a:pPr marL="342900" indent="-342900" algn="just">
              <a:buFont typeface="Wingdings" pitchFamily="2" charset="2"/>
              <a:buChar char="ü"/>
            </a:pPr>
            <a:r>
              <a:rPr lang="mk-MK" sz="2200" dirty="0"/>
              <a:t>Не бара барање за заемна помош до земјата каде што се наоѓа давателот на услуги</a:t>
            </a:r>
            <a:endParaRPr lang="en-GB" sz="2200" dirty="0"/>
          </a:p>
          <a:p>
            <a:pPr marL="342900" indent="-342900" algn="just">
              <a:buFont typeface="Wingdings" pitchFamily="2" charset="2"/>
              <a:buChar char="ü"/>
            </a:pPr>
            <a:endParaRPr lang="en-GB" sz="2200" dirty="0"/>
          </a:p>
          <a:p>
            <a:pPr marL="342900" indent="-342900" algn="just">
              <a:buFont typeface="Wingdings" pitchFamily="2" charset="2"/>
              <a:buChar char="ü"/>
            </a:pPr>
            <a:r>
              <a:rPr lang="mk-MK" sz="2200" dirty="0"/>
              <a:t>Не дава мандат за известување до земјата каде што се наоѓа давателот на услуги</a:t>
            </a:r>
            <a:endParaRPr lang="en-GB" sz="2200" dirty="0"/>
          </a:p>
          <a:p>
            <a:pPr marL="342900" indent="-342900" algn="just">
              <a:buFont typeface="Wingdings" pitchFamily="2" charset="2"/>
              <a:buChar char="ü"/>
            </a:pPr>
            <a:endParaRPr lang="en-GB" sz="2200" dirty="0"/>
          </a:p>
        </p:txBody>
      </p:sp>
    </p:spTree>
    <p:extLst>
      <p:ext uri="{BB962C8B-B14F-4D97-AF65-F5344CB8AC3E}">
        <p14:creationId xmlns:p14="http://schemas.microsoft.com/office/powerpoint/2010/main" val="4009940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42</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42</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Прекуграничен пристап</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60317" y="921588"/>
            <a:ext cx="4951247" cy="5647700"/>
          </a:xfrm>
          <a:prstGeom prst="rect">
            <a:avLst/>
          </a:prstGeom>
        </p:spPr>
        <p:txBody>
          <a:bodyPr wrap="square">
            <a:spAutoFit/>
          </a:bodyPr>
          <a:lstStyle/>
          <a:p>
            <a:pPr marL="342900" indent="-342900" algn="just">
              <a:buFont typeface="Wingdings" pitchFamily="2" charset="2"/>
              <a:buChar char="Ø"/>
            </a:pPr>
            <a:r>
              <a:rPr lang="mk-MK" sz="1900" b="1" dirty="0"/>
              <a:t>Член 32 – Прекуграничен пристап до складирани компјутерски податоци со согласност или каде што е јавно достапен</a:t>
            </a:r>
            <a:endParaRPr lang="en-US" sz="1900" b="1" dirty="0"/>
          </a:p>
          <a:p>
            <a:pPr algn="just"/>
            <a:r>
              <a:rPr lang="mk-MK" sz="1900" dirty="0"/>
              <a:t>Една страна може, без одобрение од друга страна</a:t>
            </a:r>
            <a:r>
              <a:rPr lang="en-US" sz="1900" dirty="0"/>
              <a:t>: </a:t>
            </a:r>
          </a:p>
          <a:p>
            <a:pPr algn="just"/>
            <a:r>
              <a:rPr lang="mk-MK" sz="1900" dirty="0"/>
              <a:t>а</a:t>
            </a:r>
            <a:r>
              <a:rPr lang="en-US" sz="1900" dirty="0"/>
              <a:t> </a:t>
            </a:r>
            <a:r>
              <a:rPr lang="mk-MK" sz="1900" dirty="0"/>
              <a:t>да пристапи </a:t>
            </a:r>
            <a:r>
              <a:rPr lang="mk-MK" sz="1900" b="1" dirty="0">
                <a:solidFill>
                  <a:srgbClr val="FF0000"/>
                </a:solidFill>
              </a:rPr>
              <a:t>до јавно достапни (со отворен извор) </a:t>
            </a:r>
            <a:r>
              <a:rPr lang="mk-MK" sz="1900" dirty="0"/>
              <a:t>складирани компјутерски податоци, </a:t>
            </a:r>
            <a:r>
              <a:rPr lang="mk-MK" sz="1900" b="1" dirty="0">
                <a:solidFill>
                  <a:srgbClr val="FF0000"/>
                </a:solidFill>
              </a:rPr>
              <a:t>без оглед каде се наоѓаат податоците </a:t>
            </a:r>
            <a:r>
              <a:rPr lang="mk-MK" sz="1900" dirty="0"/>
              <a:t>географски</a:t>
            </a:r>
            <a:r>
              <a:rPr lang="en-US" sz="1900" dirty="0"/>
              <a:t>; </a:t>
            </a:r>
            <a:r>
              <a:rPr lang="mk-MK" sz="1900" dirty="0"/>
              <a:t>или</a:t>
            </a:r>
            <a:r>
              <a:rPr lang="en-US" sz="1900" dirty="0"/>
              <a:t> </a:t>
            </a:r>
          </a:p>
          <a:p>
            <a:pPr algn="just"/>
            <a:r>
              <a:rPr lang="mk-MK" sz="1900" dirty="0"/>
              <a:t>б</a:t>
            </a:r>
            <a:r>
              <a:rPr lang="en-US" sz="1900" dirty="0"/>
              <a:t> </a:t>
            </a:r>
            <a:r>
              <a:rPr lang="mk-MK" sz="1900" dirty="0"/>
              <a:t>да пристапи или прими, преку компјутерски систем на нејзина територија, складирани компјутерски податоци лоцирани во друга страна, доколку страната добие законска и доброволна согласност на лицето кое има законско овластување да ѝ ги открие податоците на страната преку тој компјутерски систем.</a:t>
            </a:r>
            <a:endParaRPr lang="en-GB" sz="1900" dirty="0"/>
          </a:p>
        </p:txBody>
      </p:sp>
      <p:sp>
        <p:nvSpPr>
          <p:cNvPr id="6" name="Rectangle 5">
            <a:extLst>
              <a:ext uri="{FF2B5EF4-FFF2-40B4-BE49-F238E27FC236}">
                <a16:creationId xmlns:a16="http://schemas.microsoft.com/office/drawing/2014/main" id="{524B6456-681F-2F44-A01A-AD3514E81BD2}"/>
              </a:ext>
            </a:extLst>
          </p:cNvPr>
          <p:cNvSpPr/>
          <p:nvPr/>
        </p:nvSpPr>
        <p:spPr>
          <a:xfrm>
            <a:off x="5133109" y="940614"/>
            <a:ext cx="3889347" cy="4832092"/>
          </a:xfrm>
          <a:prstGeom prst="rect">
            <a:avLst/>
          </a:prstGeom>
        </p:spPr>
        <p:txBody>
          <a:bodyPr wrap="square">
            <a:spAutoFit/>
          </a:bodyPr>
          <a:lstStyle/>
          <a:p>
            <a:pPr marL="342900" indent="-342900" algn="just">
              <a:buFont typeface="Wingdings" pitchFamily="2" charset="2"/>
              <a:buChar char="ü"/>
            </a:pPr>
            <a:r>
              <a:rPr lang="mk-MK" sz="2200" dirty="0"/>
              <a:t>Овозможува пристап до јавно достапни податоци</a:t>
            </a:r>
            <a:endParaRPr lang="en-GB" sz="2200" dirty="0"/>
          </a:p>
          <a:p>
            <a:pPr marL="342900" indent="-342900" algn="just">
              <a:buFont typeface="Wingdings" pitchFamily="2" charset="2"/>
              <a:buChar char="ü"/>
            </a:pPr>
            <a:endParaRPr lang="en-GB" sz="2200" dirty="0"/>
          </a:p>
          <a:p>
            <a:pPr marL="342900" indent="-342900" algn="just">
              <a:buFont typeface="Wingdings" pitchFamily="2" charset="2"/>
              <a:buChar char="ü"/>
            </a:pPr>
            <a:r>
              <a:rPr lang="mk-MK" sz="2200" dirty="0"/>
              <a:t>Ако дел од веб-страницата е затворен за јавноста, истиот не е јавно достапен</a:t>
            </a:r>
            <a:endParaRPr lang="en-GB" sz="2200" dirty="0"/>
          </a:p>
          <a:p>
            <a:pPr marL="342900" indent="-342900" algn="just">
              <a:buFont typeface="Wingdings" pitchFamily="2" charset="2"/>
              <a:buChar char="ü"/>
            </a:pPr>
            <a:endParaRPr lang="en-GB" sz="2200" dirty="0"/>
          </a:p>
          <a:p>
            <a:pPr marL="342900" indent="-342900" algn="just">
              <a:buFont typeface="Wingdings" pitchFamily="2" charset="2"/>
              <a:buChar char="ü"/>
            </a:pPr>
            <a:r>
              <a:rPr lang="mk-MK" sz="2200" dirty="0"/>
              <a:t>Локацијата на податоците не е релевантна (без разлика дали се наоѓа кај страна на Конвенцијата од Будимпешта)</a:t>
            </a:r>
            <a:endParaRPr lang="en-GB" sz="2200" dirty="0"/>
          </a:p>
        </p:txBody>
      </p:sp>
    </p:spTree>
    <p:extLst>
      <p:ext uri="{BB962C8B-B14F-4D97-AF65-F5344CB8AC3E}">
        <p14:creationId xmlns:p14="http://schemas.microsoft.com/office/powerpoint/2010/main" val="42025322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43</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43</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Прекуграничен пристап</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31131" y="1025601"/>
            <a:ext cx="5058063" cy="5647700"/>
          </a:xfrm>
          <a:prstGeom prst="rect">
            <a:avLst/>
          </a:prstGeom>
        </p:spPr>
        <p:txBody>
          <a:bodyPr wrap="square">
            <a:spAutoFit/>
          </a:bodyPr>
          <a:lstStyle/>
          <a:p>
            <a:pPr marL="342900" indent="-342900" algn="just">
              <a:buFont typeface="Wingdings" pitchFamily="2" charset="2"/>
              <a:buChar char="Ø"/>
            </a:pPr>
            <a:r>
              <a:rPr lang="mk-MK" sz="1900" b="1" dirty="0"/>
              <a:t>Член 32 – Прекуграничен пристап до складирани компјутерски податоци со согласност или каде што е јавно достапен</a:t>
            </a:r>
            <a:endParaRPr lang="en-US" sz="1900" b="1" dirty="0"/>
          </a:p>
          <a:p>
            <a:pPr algn="just"/>
            <a:r>
              <a:rPr lang="mk-MK" sz="1900" dirty="0"/>
              <a:t>Една страна може, без одобрение од друга страна</a:t>
            </a:r>
            <a:r>
              <a:rPr lang="en-US" sz="1900" dirty="0"/>
              <a:t>: </a:t>
            </a:r>
          </a:p>
          <a:p>
            <a:pPr algn="just"/>
            <a:r>
              <a:rPr lang="mk-MK" sz="1900" dirty="0"/>
              <a:t>а</a:t>
            </a:r>
            <a:r>
              <a:rPr lang="en-US" sz="1900" dirty="0"/>
              <a:t> </a:t>
            </a:r>
            <a:r>
              <a:rPr lang="mk-MK" sz="1900" dirty="0"/>
              <a:t>да пристапи до јавно достапни (со отворен извор) складирани компјутерски податоци, без оглед каде се наоѓаат податоците географски</a:t>
            </a:r>
            <a:r>
              <a:rPr lang="en-US" sz="1900" dirty="0"/>
              <a:t>; </a:t>
            </a:r>
            <a:r>
              <a:rPr lang="mk-MK" sz="1900" dirty="0"/>
              <a:t>или</a:t>
            </a:r>
            <a:r>
              <a:rPr lang="en-US" sz="1900" dirty="0"/>
              <a:t> </a:t>
            </a:r>
          </a:p>
          <a:p>
            <a:pPr algn="just"/>
            <a:r>
              <a:rPr lang="mk-MK" sz="1900" dirty="0"/>
              <a:t>б</a:t>
            </a:r>
            <a:r>
              <a:rPr lang="en-US" sz="1900" dirty="0"/>
              <a:t> </a:t>
            </a:r>
            <a:r>
              <a:rPr lang="mk-MK" sz="1900" dirty="0"/>
              <a:t>да пристапи или прими, преку компјутерски систем на нејзина територија, </a:t>
            </a:r>
            <a:r>
              <a:rPr lang="mk-MK" sz="1900" b="1" dirty="0">
                <a:solidFill>
                  <a:srgbClr val="FF0000"/>
                </a:solidFill>
              </a:rPr>
              <a:t>складирани компјутерски податоци лоцирани во друга страна</a:t>
            </a:r>
            <a:r>
              <a:rPr lang="mk-MK" sz="1900" dirty="0"/>
              <a:t>, доколку страната добие законска и доброволна согласност на лицето кое има законско овластување да ѝ ги открие податоците на страната преку тој компјутерски систем.</a:t>
            </a:r>
            <a:endParaRPr lang="en-GB" sz="1900" dirty="0"/>
          </a:p>
        </p:txBody>
      </p:sp>
      <p:sp>
        <p:nvSpPr>
          <p:cNvPr id="6" name="Rectangle 5">
            <a:extLst>
              <a:ext uri="{FF2B5EF4-FFF2-40B4-BE49-F238E27FC236}">
                <a16:creationId xmlns:a16="http://schemas.microsoft.com/office/drawing/2014/main" id="{524B6456-681F-2F44-A01A-AD3514E81BD2}"/>
              </a:ext>
            </a:extLst>
          </p:cNvPr>
          <p:cNvSpPr/>
          <p:nvPr/>
        </p:nvSpPr>
        <p:spPr>
          <a:xfrm>
            <a:off x="4996836" y="1047597"/>
            <a:ext cx="4025620" cy="1446550"/>
          </a:xfrm>
          <a:prstGeom prst="rect">
            <a:avLst/>
          </a:prstGeom>
        </p:spPr>
        <p:txBody>
          <a:bodyPr wrap="square">
            <a:spAutoFit/>
          </a:bodyPr>
          <a:lstStyle/>
          <a:p>
            <a:pPr marL="342900" indent="-342900" algn="just">
              <a:buFont typeface="Wingdings" pitchFamily="2" charset="2"/>
              <a:buChar char="ü"/>
            </a:pPr>
            <a:r>
              <a:rPr lang="mk-MK" sz="2200" dirty="0"/>
              <a:t>Локацијата на податоците мора да биде во друга страна на Конвенцијата од Будимпешта</a:t>
            </a:r>
            <a:endParaRPr lang="en-GB" sz="2200" dirty="0"/>
          </a:p>
        </p:txBody>
      </p:sp>
    </p:spTree>
    <p:extLst>
      <p:ext uri="{BB962C8B-B14F-4D97-AF65-F5344CB8AC3E}">
        <p14:creationId xmlns:p14="http://schemas.microsoft.com/office/powerpoint/2010/main" val="32582733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44</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44</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Прекуграничен пристап</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74753" y="921588"/>
            <a:ext cx="4808974" cy="5647700"/>
          </a:xfrm>
          <a:prstGeom prst="rect">
            <a:avLst/>
          </a:prstGeom>
        </p:spPr>
        <p:txBody>
          <a:bodyPr wrap="square">
            <a:spAutoFit/>
          </a:bodyPr>
          <a:lstStyle/>
          <a:p>
            <a:pPr marL="342900" indent="-342900" algn="just">
              <a:buFont typeface="Wingdings" pitchFamily="2" charset="2"/>
              <a:buChar char="Ø"/>
            </a:pPr>
            <a:r>
              <a:rPr lang="mk-MK" sz="1900" b="1" dirty="0"/>
              <a:t>Член 32 – Прекуграничен пристап до складирани компјутерски податоци со согласност или каде што е јавно достапен</a:t>
            </a:r>
            <a:endParaRPr lang="en-US" sz="1900" b="1" dirty="0"/>
          </a:p>
          <a:p>
            <a:pPr algn="just"/>
            <a:r>
              <a:rPr lang="mk-MK" sz="1900" dirty="0"/>
              <a:t>Една страна може, без одобрение од друга страна</a:t>
            </a:r>
            <a:r>
              <a:rPr lang="en-US" sz="1900" dirty="0"/>
              <a:t>: </a:t>
            </a:r>
          </a:p>
          <a:p>
            <a:pPr algn="just"/>
            <a:r>
              <a:rPr lang="mk-MK" sz="1900" dirty="0"/>
              <a:t>а</a:t>
            </a:r>
            <a:r>
              <a:rPr lang="en-US" sz="1900" dirty="0"/>
              <a:t> </a:t>
            </a:r>
            <a:r>
              <a:rPr lang="mk-MK" sz="1900" dirty="0"/>
              <a:t>да пристапи до јавно достапни (со отворен извор) складирани компјутерски податоци, без оглед каде се наоѓаат податоците географски</a:t>
            </a:r>
            <a:r>
              <a:rPr lang="en-US" sz="1900" dirty="0"/>
              <a:t>; </a:t>
            </a:r>
            <a:r>
              <a:rPr lang="mk-MK" sz="1900" dirty="0"/>
              <a:t>или</a:t>
            </a:r>
            <a:r>
              <a:rPr lang="en-US" sz="1900" dirty="0"/>
              <a:t> </a:t>
            </a:r>
          </a:p>
          <a:p>
            <a:pPr algn="just"/>
            <a:r>
              <a:rPr lang="mk-MK" sz="1900" dirty="0"/>
              <a:t>б</a:t>
            </a:r>
            <a:r>
              <a:rPr lang="en-US" sz="1900" dirty="0"/>
              <a:t> </a:t>
            </a:r>
            <a:r>
              <a:rPr lang="mk-MK" sz="1900" dirty="0"/>
              <a:t>да пристапи или прими, преку компјутерски систем на нејзина територија, складирани компјутерски податоци лоцирани во друга страна, доколку страната добие </a:t>
            </a:r>
            <a:r>
              <a:rPr lang="mk-MK" sz="1900" b="1" dirty="0">
                <a:solidFill>
                  <a:srgbClr val="FF0000"/>
                </a:solidFill>
              </a:rPr>
              <a:t>законска и доброволна согласност </a:t>
            </a:r>
            <a:r>
              <a:rPr lang="mk-MK" sz="1900" dirty="0"/>
              <a:t>на лицето кое има законско овластување да ѝ ги открие податоците на страната преку тој компјутерски систем.</a:t>
            </a:r>
            <a:endParaRPr lang="en-GB" sz="1900" dirty="0"/>
          </a:p>
        </p:txBody>
      </p:sp>
      <p:sp>
        <p:nvSpPr>
          <p:cNvPr id="6" name="Rectangle 5">
            <a:extLst>
              <a:ext uri="{FF2B5EF4-FFF2-40B4-BE49-F238E27FC236}">
                <a16:creationId xmlns:a16="http://schemas.microsoft.com/office/drawing/2014/main" id="{524B6456-681F-2F44-A01A-AD3514E81BD2}"/>
              </a:ext>
            </a:extLst>
          </p:cNvPr>
          <p:cNvSpPr/>
          <p:nvPr/>
        </p:nvSpPr>
        <p:spPr>
          <a:xfrm>
            <a:off x="4883727" y="921588"/>
            <a:ext cx="4164445" cy="4708981"/>
          </a:xfrm>
          <a:prstGeom prst="rect">
            <a:avLst/>
          </a:prstGeom>
        </p:spPr>
        <p:txBody>
          <a:bodyPr wrap="square">
            <a:spAutoFit/>
          </a:bodyPr>
          <a:lstStyle/>
          <a:p>
            <a:pPr marL="342900" indent="-342900" algn="just">
              <a:buFont typeface="Wingdings" pitchFamily="2" charset="2"/>
              <a:buChar char="ü"/>
            </a:pPr>
            <a:r>
              <a:rPr lang="mk-MK" sz="2000" dirty="0"/>
              <a:t>До податоците може да се пристапи врз основа на законска и доброволна согласност</a:t>
            </a:r>
            <a:endParaRPr lang="en-GB" sz="2000" dirty="0"/>
          </a:p>
          <a:p>
            <a:pPr marL="342900" indent="-342900" algn="just">
              <a:buFont typeface="Wingdings" pitchFamily="2" charset="2"/>
              <a:buChar char="ü"/>
            </a:pPr>
            <a:r>
              <a:rPr lang="mk-MK" sz="2000" dirty="0"/>
              <a:t>Законитоста на согласноста се заснова на локалното законодавство (на пр. малолетници и лица со ментална неспособност можеби нема да можат да дадат согласност)</a:t>
            </a:r>
            <a:endParaRPr lang="en-GB" sz="2000" dirty="0"/>
          </a:p>
          <a:p>
            <a:pPr marL="342900" indent="-342900" algn="just">
              <a:buFont typeface="Wingdings" pitchFamily="2" charset="2"/>
              <a:buChar char="ü"/>
            </a:pPr>
            <a:r>
              <a:rPr lang="mk-MK" sz="2000" dirty="0"/>
              <a:t>Договорот за општите услови на услуга може да не се квалификуваат како посебна, експлицитна согласност</a:t>
            </a:r>
            <a:endParaRPr lang="en-GB" sz="2000" dirty="0"/>
          </a:p>
        </p:txBody>
      </p:sp>
    </p:spTree>
    <p:extLst>
      <p:ext uri="{BB962C8B-B14F-4D97-AF65-F5344CB8AC3E}">
        <p14:creationId xmlns:p14="http://schemas.microsoft.com/office/powerpoint/2010/main" val="29996574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45</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45</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Прекуграничен пристап</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95828" y="980694"/>
            <a:ext cx="4476172" cy="5355312"/>
          </a:xfrm>
          <a:prstGeom prst="rect">
            <a:avLst/>
          </a:prstGeom>
        </p:spPr>
        <p:txBody>
          <a:bodyPr wrap="square">
            <a:spAutoFit/>
          </a:bodyPr>
          <a:lstStyle/>
          <a:p>
            <a:pPr marL="342900" indent="-342900" algn="just">
              <a:buFont typeface="Wingdings" pitchFamily="2" charset="2"/>
              <a:buChar char="Ø"/>
            </a:pPr>
            <a:r>
              <a:rPr lang="mk-MK" b="1" dirty="0"/>
              <a:t>Член 32 – Прекуграничен пристап до складирани компјутерски податоци со согласност или каде што е јавно достапен</a:t>
            </a:r>
            <a:endParaRPr lang="en-US" b="1" dirty="0"/>
          </a:p>
          <a:p>
            <a:pPr algn="just"/>
            <a:r>
              <a:rPr lang="mk-MK" dirty="0"/>
              <a:t>Една страна може, без одобрение од друга страна</a:t>
            </a:r>
            <a:r>
              <a:rPr lang="en-US" dirty="0"/>
              <a:t>: </a:t>
            </a:r>
          </a:p>
          <a:p>
            <a:pPr algn="just"/>
            <a:r>
              <a:rPr lang="mk-MK" dirty="0"/>
              <a:t>а</a:t>
            </a:r>
            <a:r>
              <a:rPr lang="en-US" dirty="0"/>
              <a:t> </a:t>
            </a:r>
            <a:r>
              <a:rPr lang="mk-MK" dirty="0"/>
              <a:t>да пристапи до јавно достапни (со отворен извор) складирани компјутерски податоци, без оглед каде се наоѓаат податоците географски</a:t>
            </a:r>
            <a:r>
              <a:rPr lang="en-US" dirty="0"/>
              <a:t>; </a:t>
            </a:r>
            <a:r>
              <a:rPr lang="mk-MK" dirty="0"/>
              <a:t>или</a:t>
            </a:r>
            <a:r>
              <a:rPr lang="en-US" dirty="0"/>
              <a:t> </a:t>
            </a:r>
          </a:p>
          <a:p>
            <a:pPr algn="just"/>
            <a:r>
              <a:rPr lang="mk-MK" dirty="0"/>
              <a:t>б</a:t>
            </a:r>
            <a:r>
              <a:rPr lang="en-US" dirty="0"/>
              <a:t> </a:t>
            </a:r>
            <a:r>
              <a:rPr lang="mk-MK" dirty="0"/>
              <a:t>да пристапи или прими, преку компјутерски систем на нејзина територија, складирани компјутерски податоци лоцирани во друга страна, доколку страната добие законска и доброволна согласност на </a:t>
            </a:r>
            <a:r>
              <a:rPr lang="mk-MK" b="1" dirty="0">
                <a:solidFill>
                  <a:srgbClr val="FF0000"/>
                </a:solidFill>
              </a:rPr>
              <a:t>лицето кое има законско овластување да ѝ ги открие податоците</a:t>
            </a:r>
            <a:r>
              <a:rPr lang="mk-MK" dirty="0"/>
              <a:t> на страната преку тој компјутерски систем.</a:t>
            </a:r>
            <a:endParaRPr lang="en-GB" dirty="0"/>
          </a:p>
        </p:txBody>
      </p:sp>
      <p:sp>
        <p:nvSpPr>
          <p:cNvPr id="6" name="Rectangle 5">
            <a:extLst>
              <a:ext uri="{FF2B5EF4-FFF2-40B4-BE49-F238E27FC236}">
                <a16:creationId xmlns:a16="http://schemas.microsoft.com/office/drawing/2014/main" id="{524B6456-681F-2F44-A01A-AD3514E81BD2}"/>
              </a:ext>
            </a:extLst>
          </p:cNvPr>
          <p:cNvSpPr/>
          <p:nvPr/>
        </p:nvSpPr>
        <p:spPr>
          <a:xfrm>
            <a:off x="4607511" y="966093"/>
            <a:ext cx="4414945" cy="4801314"/>
          </a:xfrm>
          <a:prstGeom prst="rect">
            <a:avLst/>
          </a:prstGeom>
        </p:spPr>
        <p:txBody>
          <a:bodyPr wrap="square">
            <a:spAutoFit/>
          </a:bodyPr>
          <a:lstStyle/>
          <a:p>
            <a:pPr marL="342900" indent="-342900" algn="just">
              <a:buFont typeface="Wingdings" pitchFamily="2" charset="2"/>
              <a:buChar char="ü"/>
            </a:pPr>
            <a:r>
              <a:rPr lang="mk-MK" dirty="0"/>
              <a:t>Согласноста мора да биде на лицето кое има законско овластување да ги открие податоците</a:t>
            </a:r>
            <a:endParaRPr lang="en-GB" dirty="0"/>
          </a:p>
          <a:p>
            <a:pPr marL="342900" indent="-342900" algn="just">
              <a:buFont typeface="Wingdings" pitchFamily="2" charset="2"/>
              <a:buChar char="ü"/>
            </a:pPr>
            <a:r>
              <a:rPr lang="mk-MK" dirty="0"/>
              <a:t>Ова ќе зависи од околностите, природата на лицето/субјектот и </a:t>
            </a:r>
            <a:r>
              <a:rPr lang="mk-MK" dirty="0" err="1"/>
              <a:t>применливото</a:t>
            </a:r>
            <a:r>
              <a:rPr lang="mk-MK" dirty="0"/>
              <a:t> право</a:t>
            </a:r>
            <a:endParaRPr lang="en-GB" dirty="0"/>
          </a:p>
          <a:p>
            <a:pPr marL="342900" indent="-342900" algn="just">
              <a:buFont typeface="Wingdings" pitchFamily="2" charset="2"/>
              <a:buChar char="ü"/>
            </a:pPr>
            <a:r>
              <a:rPr lang="mk-MK" dirty="0"/>
              <a:t>На пример, поединец може да обезбеди пристап до неговата/нејзината лична е-пошта што е складирана во странство на службеник за спроведување на законот</a:t>
            </a:r>
            <a:endParaRPr lang="en-US" dirty="0"/>
          </a:p>
          <a:p>
            <a:pPr marL="342900" indent="-342900" algn="just">
              <a:buFont typeface="Wingdings" pitchFamily="2" charset="2"/>
              <a:buChar char="ü"/>
            </a:pPr>
            <a:r>
              <a:rPr lang="mk-MK" dirty="0"/>
              <a:t>Давателите на услуги обично немаат законско овластување да откриваат податоци на претплатници</a:t>
            </a:r>
            <a:endParaRPr lang="en-GB" dirty="0"/>
          </a:p>
        </p:txBody>
      </p:sp>
    </p:spTree>
    <p:extLst>
      <p:ext uri="{BB962C8B-B14F-4D97-AF65-F5344CB8AC3E}">
        <p14:creationId xmlns:p14="http://schemas.microsoft.com/office/powerpoint/2010/main" val="2827258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46</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46</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Барања за доброволно откривање</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70111" y="1028753"/>
            <a:ext cx="4781325" cy="5355312"/>
          </a:xfrm>
          <a:prstGeom prst="rect">
            <a:avLst/>
          </a:prstGeom>
        </p:spPr>
        <p:txBody>
          <a:bodyPr wrap="square">
            <a:spAutoFit/>
          </a:bodyPr>
          <a:lstStyle/>
          <a:p>
            <a:pPr marL="342900" indent="-342900" algn="just">
              <a:buFont typeface="Wingdings" pitchFamily="2" charset="2"/>
              <a:buChar char="Ø"/>
            </a:pPr>
            <a:r>
              <a:rPr lang="mk-MK" sz="1900" dirty="0"/>
              <a:t>Барањата за доброволно откривање не се законски обврзувачки за давателите на услуги</a:t>
            </a:r>
            <a:endParaRPr lang="en-US" sz="1900" dirty="0"/>
          </a:p>
          <a:p>
            <a:pPr marL="342900" indent="-342900" algn="just">
              <a:buFont typeface="Wingdings" pitchFamily="2" charset="2"/>
              <a:buChar char="Ø"/>
            </a:pPr>
            <a:endParaRPr lang="en-US" sz="1900" dirty="0"/>
          </a:p>
          <a:p>
            <a:pPr marL="342900" indent="-342900" algn="just">
              <a:buFont typeface="Wingdings" pitchFamily="2" charset="2"/>
              <a:buChar char="Ø"/>
            </a:pPr>
            <a:r>
              <a:rPr lang="mk-MK" sz="1900" dirty="0"/>
              <a:t>Доброволно откривање е можно доколку</a:t>
            </a:r>
            <a:r>
              <a:rPr lang="en-US" sz="1900" dirty="0"/>
              <a:t>: </a:t>
            </a:r>
          </a:p>
          <a:p>
            <a:pPr marL="800100" lvl="1" indent="-342900" algn="just">
              <a:buFont typeface="Wingdings" pitchFamily="2" charset="2"/>
              <a:buChar char="Ø"/>
            </a:pPr>
            <a:r>
              <a:rPr lang="mk-MK" sz="1900" dirty="0"/>
              <a:t>Барањето е во согласност со меѓународни стандарди</a:t>
            </a:r>
            <a:endParaRPr lang="en-US" sz="1900" dirty="0"/>
          </a:p>
          <a:p>
            <a:pPr marL="800100" lvl="1" indent="-342900" algn="just">
              <a:buFont typeface="Wingdings" pitchFamily="2" charset="2"/>
              <a:buChar char="Ø"/>
            </a:pPr>
            <a:r>
              <a:rPr lang="mk-MK" sz="1900" dirty="0"/>
              <a:t>Барањето е во согласност со законот на САД</a:t>
            </a:r>
            <a:endParaRPr lang="en-US" sz="1900" dirty="0"/>
          </a:p>
          <a:p>
            <a:pPr marL="800100" lvl="1" indent="-342900" algn="just">
              <a:buFont typeface="Wingdings" pitchFamily="2" charset="2"/>
              <a:buChar char="Ø"/>
            </a:pPr>
            <a:r>
              <a:rPr lang="mk-MK" sz="1900" dirty="0"/>
              <a:t>Барањето е во согласност со политиките на платформата</a:t>
            </a:r>
          </a:p>
          <a:p>
            <a:pPr marL="800100" lvl="1" indent="-342900" algn="just">
              <a:buFont typeface="Wingdings" pitchFamily="2" charset="2"/>
              <a:buChar char="Ø"/>
            </a:pPr>
            <a:r>
              <a:rPr lang="mk-MK" sz="1900" dirty="0"/>
              <a:t>Платформата добие добро уверување дека тој одговор е потребен според законот на земјата барател</a:t>
            </a:r>
          </a:p>
          <a:p>
            <a:pPr marL="800100" lvl="1" indent="-342900" algn="just">
              <a:buFont typeface="Wingdings" pitchFamily="2" charset="2"/>
              <a:buChar char="Ø"/>
            </a:pPr>
            <a:r>
              <a:rPr lang="mk-MK" sz="1900" dirty="0"/>
              <a:t>Барањето влијае на корисниците во земјата барател</a:t>
            </a:r>
            <a:endParaRPr lang="en-GB" sz="1900" dirty="0"/>
          </a:p>
        </p:txBody>
      </p:sp>
      <p:sp>
        <p:nvSpPr>
          <p:cNvPr id="7" name="Rectangle 6">
            <a:extLst>
              <a:ext uri="{FF2B5EF4-FFF2-40B4-BE49-F238E27FC236}">
                <a16:creationId xmlns:a16="http://schemas.microsoft.com/office/drawing/2014/main" id="{7CD511F6-2BF4-4DEB-B787-50BBBC094F94}"/>
              </a:ext>
            </a:extLst>
          </p:cNvPr>
          <p:cNvSpPr/>
          <p:nvPr/>
        </p:nvSpPr>
        <p:spPr>
          <a:xfrm>
            <a:off x="5133108" y="1067153"/>
            <a:ext cx="3889347" cy="3016210"/>
          </a:xfrm>
          <a:prstGeom prst="rect">
            <a:avLst/>
          </a:prstGeom>
        </p:spPr>
        <p:txBody>
          <a:bodyPr wrap="square">
            <a:spAutoFit/>
          </a:bodyPr>
          <a:lstStyle/>
          <a:p>
            <a:pPr marL="342900" indent="-342900" algn="just">
              <a:buFont typeface="Wingdings" pitchFamily="2" charset="2"/>
              <a:buChar char="Ø"/>
            </a:pPr>
            <a:r>
              <a:rPr lang="mk-MK" sz="1900" dirty="0"/>
              <a:t>Веројатноста за прифаќање на барање за доброволно откривање е поголема за податочен сообраќај отколку за содржински податоци</a:t>
            </a:r>
            <a:endParaRPr lang="en-US" sz="1900" dirty="0"/>
          </a:p>
          <a:p>
            <a:pPr marL="342900" indent="-342900" algn="just">
              <a:buFont typeface="Wingdings" pitchFamily="2" charset="2"/>
              <a:buChar char="Ø"/>
            </a:pPr>
            <a:endParaRPr lang="en-US" sz="1900" dirty="0"/>
          </a:p>
          <a:p>
            <a:pPr marL="342900" indent="-342900" algn="just">
              <a:buFont typeface="Wingdings" pitchFamily="2" charset="2"/>
              <a:buChar char="Ø"/>
            </a:pPr>
            <a:r>
              <a:rPr lang="mk-MK" sz="1900" dirty="0"/>
              <a:t>Не сите даватели на услуги имаат одредби за </a:t>
            </a:r>
            <a:r>
              <a:rPr lang="mk-MK" sz="1900" dirty="0" err="1"/>
              <a:t>неитни</a:t>
            </a:r>
            <a:r>
              <a:rPr lang="mk-MK" sz="1900" dirty="0"/>
              <a:t> барања за доброволно откривање</a:t>
            </a:r>
            <a:endParaRPr lang="en-GB" sz="1900" dirty="0"/>
          </a:p>
        </p:txBody>
      </p:sp>
    </p:spTree>
    <p:extLst>
      <p:ext uri="{BB962C8B-B14F-4D97-AF65-F5344CB8AC3E}">
        <p14:creationId xmlns:p14="http://schemas.microsoft.com/office/powerpoint/2010/main" val="15555589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47</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47</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Барања за доброволно откривање</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pic>
        <p:nvPicPr>
          <p:cNvPr id="16" name="Picture 15">
            <a:extLst>
              <a:ext uri="{FF2B5EF4-FFF2-40B4-BE49-F238E27FC236}">
                <a16:creationId xmlns:a16="http://schemas.microsoft.com/office/drawing/2014/main" id="{539AA166-05F0-421C-997C-B804D8244BFD}"/>
              </a:ext>
            </a:extLst>
          </p:cNvPr>
          <p:cNvPicPr>
            <a:picLocks noChangeAspect="1"/>
          </p:cNvPicPr>
          <p:nvPr/>
        </p:nvPicPr>
        <p:blipFill>
          <a:blip r:embed="rId4"/>
          <a:stretch>
            <a:fillRect/>
          </a:stretch>
        </p:blipFill>
        <p:spPr>
          <a:xfrm>
            <a:off x="1932085" y="2074915"/>
            <a:ext cx="7211915" cy="808188"/>
          </a:xfrm>
          <a:prstGeom prst="rect">
            <a:avLst/>
          </a:prstGeom>
        </p:spPr>
      </p:pic>
      <p:pic>
        <p:nvPicPr>
          <p:cNvPr id="19" name="Picture 18">
            <a:extLst>
              <a:ext uri="{FF2B5EF4-FFF2-40B4-BE49-F238E27FC236}">
                <a16:creationId xmlns:a16="http://schemas.microsoft.com/office/drawing/2014/main" id="{EF8B0D10-4912-4D7A-B574-3608AB63C40E}"/>
              </a:ext>
            </a:extLst>
          </p:cNvPr>
          <p:cNvPicPr>
            <a:picLocks noChangeAspect="1"/>
          </p:cNvPicPr>
          <p:nvPr/>
        </p:nvPicPr>
        <p:blipFill rotWithShape="1">
          <a:blip r:embed="rId5"/>
          <a:srcRect r="28327" b="76341"/>
          <a:stretch/>
        </p:blipFill>
        <p:spPr>
          <a:xfrm>
            <a:off x="2184882" y="1551291"/>
            <a:ext cx="6837574" cy="509931"/>
          </a:xfrm>
          <a:prstGeom prst="rect">
            <a:avLst/>
          </a:prstGeom>
        </p:spPr>
      </p:pic>
      <p:pic>
        <p:nvPicPr>
          <p:cNvPr id="20" name="Picture 19">
            <a:extLst>
              <a:ext uri="{FF2B5EF4-FFF2-40B4-BE49-F238E27FC236}">
                <a16:creationId xmlns:a16="http://schemas.microsoft.com/office/drawing/2014/main" id="{57F9C46B-D92A-4160-A149-B163CAB2B982}"/>
              </a:ext>
            </a:extLst>
          </p:cNvPr>
          <p:cNvPicPr>
            <a:picLocks noChangeAspect="1"/>
          </p:cNvPicPr>
          <p:nvPr/>
        </p:nvPicPr>
        <p:blipFill>
          <a:blip r:embed="rId6"/>
          <a:stretch>
            <a:fillRect/>
          </a:stretch>
        </p:blipFill>
        <p:spPr>
          <a:xfrm>
            <a:off x="260769" y="1630541"/>
            <a:ext cx="1512741" cy="1008494"/>
          </a:xfrm>
          <a:prstGeom prst="rect">
            <a:avLst/>
          </a:prstGeom>
        </p:spPr>
      </p:pic>
      <p:pic>
        <p:nvPicPr>
          <p:cNvPr id="21" name="Picture 20">
            <a:extLst>
              <a:ext uri="{FF2B5EF4-FFF2-40B4-BE49-F238E27FC236}">
                <a16:creationId xmlns:a16="http://schemas.microsoft.com/office/drawing/2014/main" id="{0E0B4EEC-5448-4B17-B193-9B3BD085F2E5}"/>
              </a:ext>
            </a:extLst>
          </p:cNvPr>
          <p:cNvPicPr>
            <a:picLocks noChangeAspect="1"/>
          </p:cNvPicPr>
          <p:nvPr/>
        </p:nvPicPr>
        <p:blipFill rotWithShape="1">
          <a:blip r:embed="rId7"/>
          <a:srcRect l="14251" t="15826" r="52387" b="14112"/>
          <a:stretch/>
        </p:blipFill>
        <p:spPr>
          <a:xfrm>
            <a:off x="1064938" y="3813772"/>
            <a:ext cx="1131481" cy="1180606"/>
          </a:xfrm>
          <a:prstGeom prst="rect">
            <a:avLst/>
          </a:prstGeom>
        </p:spPr>
      </p:pic>
      <p:pic>
        <p:nvPicPr>
          <p:cNvPr id="23" name="Picture 22">
            <a:extLst>
              <a:ext uri="{FF2B5EF4-FFF2-40B4-BE49-F238E27FC236}">
                <a16:creationId xmlns:a16="http://schemas.microsoft.com/office/drawing/2014/main" id="{2B1B1254-DDF0-4BFA-9244-807088EF4457}"/>
              </a:ext>
            </a:extLst>
          </p:cNvPr>
          <p:cNvPicPr>
            <a:picLocks noChangeAspect="1"/>
          </p:cNvPicPr>
          <p:nvPr/>
        </p:nvPicPr>
        <p:blipFill>
          <a:blip r:embed="rId8"/>
          <a:stretch>
            <a:fillRect/>
          </a:stretch>
        </p:blipFill>
        <p:spPr>
          <a:xfrm>
            <a:off x="2854205" y="3457561"/>
            <a:ext cx="6024239" cy="1872322"/>
          </a:xfrm>
          <a:prstGeom prst="rect">
            <a:avLst/>
          </a:prstGeom>
        </p:spPr>
      </p:pic>
    </p:spTree>
    <p:extLst>
      <p:ext uri="{BB962C8B-B14F-4D97-AF65-F5344CB8AC3E}">
        <p14:creationId xmlns:p14="http://schemas.microsoft.com/office/powerpoint/2010/main" val="24887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ppt_x"/>
                                          </p:val>
                                        </p:tav>
                                        <p:tav tm="100000">
                                          <p:val>
                                            <p:strVal val="#ppt_x"/>
                                          </p:val>
                                        </p:tav>
                                      </p:tavLst>
                                    </p:anim>
                                    <p:anim calcmode="lin" valueType="num">
                                      <p:cBhvr additive="base">
                                        <p:cTn id="1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500" fill="hold"/>
                                        <p:tgtEl>
                                          <p:spTgt spid="20"/>
                                        </p:tgtEl>
                                        <p:attrNameLst>
                                          <p:attrName>ppt_x</p:attrName>
                                        </p:attrNameLst>
                                      </p:cBhvr>
                                      <p:tavLst>
                                        <p:tav tm="0">
                                          <p:val>
                                            <p:strVal val="#ppt_x"/>
                                          </p:val>
                                        </p:tav>
                                        <p:tav tm="100000">
                                          <p:val>
                                            <p:strVal val="#ppt_x"/>
                                          </p:val>
                                        </p:tav>
                                      </p:tavLst>
                                    </p:anim>
                                    <p:anim calcmode="lin" valueType="num">
                                      <p:cBhvr additive="base">
                                        <p:cTn id="19"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additive="base">
                                        <p:cTn id="24" dur="500" fill="hold"/>
                                        <p:tgtEl>
                                          <p:spTgt spid="21"/>
                                        </p:tgtEl>
                                        <p:attrNameLst>
                                          <p:attrName>ppt_x</p:attrName>
                                        </p:attrNameLst>
                                      </p:cBhvr>
                                      <p:tavLst>
                                        <p:tav tm="0">
                                          <p:val>
                                            <p:strVal val="#ppt_x"/>
                                          </p:val>
                                        </p:tav>
                                        <p:tav tm="100000">
                                          <p:val>
                                            <p:strVal val="#ppt_x"/>
                                          </p:val>
                                        </p:tav>
                                      </p:tavLst>
                                    </p:anim>
                                    <p:anim calcmode="lin" valueType="num">
                                      <p:cBhvr additive="base">
                                        <p:cTn id="25"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additive="base">
                                        <p:cTn id="30" dur="500" fill="hold"/>
                                        <p:tgtEl>
                                          <p:spTgt spid="23"/>
                                        </p:tgtEl>
                                        <p:attrNameLst>
                                          <p:attrName>ppt_x</p:attrName>
                                        </p:attrNameLst>
                                      </p:cBhvr>
                                      <p:tavLst>
                                        <p:tav tm="0">
                                          <p:val>
                                            <p:strVal val="#ppt_x"/>
                                          </p:val>
                                        </p:tav>
                                        <p:tav tm="100000">
                                          <p:val>
                                            <p:strVal val="#ppt_x"/>
                                          </p:val>
                                        </p:tav>
                                      </p:tavLst>
                                    </p:anim>
                                    <p:anim calcmode="lin" valueType="num">
                                      <p:cBhvr additive="base">
                                        <p:cTn id="3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48</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48</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lnSpc>
                <a:spcPct val="80000"/>
              </a:lnSpc>
            </a:pPr>
            <a:r>
              <a:rPr lang="mk-MK" sz="3200" b="1" dirty="0"/>
              <a:t>Анкетно прашање</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graphicFrame>
        <p:nvGraphicFramePr>
          <p:cNvPr id="10" name="Diagram 9">
            <a:extLst>
              <a:ext uri="{FF2B5EF4-FFF2-40B4-BE49-F238E27FC236}">
                <a16:creationId xmlns:a16="http://schemas.microsoft.com/office/drawing/2014/main" id="{4AC94D61-C432-964B-BFBF-EB29D1BBB3DF}"/>
              </a:ext>
            </a:extLst>
          </p:cNvPr>
          <p:cNvGraphicFramePr/>
          <p:nvPr>
            <p:extLst>
              <p:ext uri="{D42A27DB-BD31-4B8C-83A1-F6EECF244321}">
                <p14:modId xmlns:p14="http://schemas.microsoft.com/office/powerpoint/2010/main" val="1049275870"/>
              </p:ext>
            </p:extLst>
          </p:nvPr>
        </p:nvGraphicFramePr>
        <p:xfrm>
          <a:off x="88521" y="1360420"/>
          <a:ext cx="8768095" cy="50569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a:extLst>
              <a:ext uri="{FF2B5EF4-FFF2-40B4-BE49-F238E27FC236}">
                <a16:creationId xmlns:a16="http://schemas.microsoft.com/office/drawing/2014/main" id="{BAA7DDA5-F89B-CB44-922E-5F8384666617}"/>
              </a:ext>
            </a:extLst>
          </p:cNvPr>
          <p:cNvPicPr>
            <a:picLocks noChangeAspect="1"/>
          </p:cNvPicPr>
          <p:nvPr/>
        </p:nvPicPr>
        <p:blipFill>
          <a:blip r:embed="rId9"/>
          <a:stretch>
            <a:fillRect/>
          </a:stretch>
        </p:blipFill>
        <p:spPr>
          <a:xfrm>
            <a:off x="7395559" y="872616"/>
            <a:ext cx="1767076" cy="1767076"/>
          </a:xfrm>
          <a:prstGeom prst="rect">
            <a:avLst/>
          </a:prstGeom>
        </p:spPr>
      </p:pic>
    </p:spTree>
    <p:extLst>
      <p:ext uri="{BB962C8B-B14F-4D97-AF65-F5344CB8AC3E}">
        <p14:creationId xmlns:p14="http://schemas.microsoft.com/office/powerpoint/2010/main" val="22094973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49</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49</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lnSpc>
                <a:spcPct val="80000"/>
              </a:lnSpc>
            </a:pPr>
            <a:r>
              <a:rPr lang="mk-MK" sz="3200" b="1" dirty="0"/>
              <a:t>Анкетно прашање</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graphicFrame>
        <p:nvGraphicFramePr>
          <p:cNvPr id="10" name="Diagram 9">
            <a:extLst>
              <a:ext uri="{FF2B5EF4-FFF2-40B4-BE49-F238E27FC236}">
                <a16:creationId xmlns:a16="http://schemas.microsoft.com/office/drawing/2014/main" id="{4AC94D61-C432-964B-BFBF-EB29D1BBB3DF}"/>
              </a:ext>
            </a:extLst>
          </p:cNvPr>
          <p:cNvGraphicFramePr/>
          <p:nvPr>
            <p:extLst>
              <p:ext uri="{D42A27DB-BD31-4B8C-83A1-F6EECF244321}">
                <p14:modId xmlns:p14="http://schemas.microsoft.com/office/powerpoint/2010/main" val="2121418765"/>
              </p:ext>
            </p:extLst>
          </p:nvPr>
        </p:nvGraphicFramePr>
        <p:xfrm>
          <a:off x="88521" y="1360420"/>
          <a:ext cx="8768095" cy="50569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a:extLst>
              <a:ext uri="{FF2B5EF4-FFF2-40B4-BE49-F238E27FC236}">
                <a16:creationId xmlns:a16="http://schemas.microsoft.com/office/drawing/2014/main" id="{BAA7DDA5-F89B-CB44-922E-5F8384666617}"/>
              </a:ext>
            </a:extLst>
          </p:cNvPr>
          <p:cNvPicPr>
            <a:picLocks noChangeAspect="1"/>
          </p:cNvPicPr>
          <p:nvPr/>
        </p:nvPicPr>
        <p:blipFill>
          <a:blip r:embed="rId9"/>
          <a:stretch>
            <a:fillRect/>
          </a:stretch>
        </p:blipFill>
        <p:spPr>
          <a:xfrm>
            <a:off x="7395559" y="872616"/>
            <a:ext cx="1767076" cy="1767076"/>
          </a:xfrm>
          <a:prstGeom prst="rect">
            <a:avLst/>
          </a:prstGeom>
        </p:spPr>
      </p:pic>
    </p:spTree>
    <p:extLst>
      <p:ext uri="{BB962C8B-B14F-4D97-AF65-F5344CB8AC3E}">
        <p14:creationId xmlns:p14="http://schemas.microsoft.com/office/powerpoint/2010/main" val="845288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ea typeface="ＭＳ Ｐゴシック" pitchFamily="34" charset="-128"/>
              </a:rPr>
              <a:t>Давател на услуги</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4C52B17A-14C8-4A54-A0DE-FFB2521D3FE2}"/>
              </a:ext>
            </a:extLst>
          </p:cNvPr>
          <p:cNvSpPr/>
          <p:nvPr/>
        </p:nvSpPr>
        <p:spPr>
          <a:xfrm>
            <a:off x="4412201" y="1720146"/>
            <a:ext cx="4518735" cy="4832092"/>
          </a:xfrm>
          <a:prstGeom prst="rect">
            <a:avLst/>
          </a:prstGeom>
        </p:spPr>
        <p:txBody>
          <a:bodyPr wrap="square">
            <a:spAutoFit/>
          </a:bodyPr>
          <a:lstStyle/>
          <a:p>
            <a:pPr marL="342900" indent="-342900">
              <a:buFont typeface="Wingdings" pitchFamily="2" charset="2"/>
              <a:buChar char="Ø"/>
            </a:pPr>
            <a:r>
              <a:rPr lang="mk-MK" sz="2200" dirty="0"/>
              <a:t>Да</a:t>
            </a:r>
            <a:r>
              <a:rPr lang="en-US" sz="2200" dirty="0"/>
              <a:t>:</a:t>
            </a:r>
          </a:p>
          <a:p>
            <a:pPr marL="800100" lvl="1" indent="-342900" algn="just">
              <a:buFont typeface="Wingdings" pitchFamily="2" charset="2"/>
              <a:buChar char="Ø"/>
            </a:pPr>
            <a:r>
              <a:rPr lang="mk-MK" sz="2200" dirty="0"/>
              <a:t>комуникација или сродни услуги за обработка на податоци (на пр. даватели на услуги за </a:t>
            </a:r>
            <a:r>
              <a:rPr lang="mk-MK" sz="2200" dirty="0" err="1"/>
              <a:t>хостинг</a:t>
            </a:r>
            <a:r>
              <a:rPr lang="mk-MK" sz="2200" dirty="0"/>
              <a:t> и кеширање)</a:t>
            </a:r>
            <a:endParaRPr lang="en-US" sz="2200" dirty="0"/>
          </a:p>
          <a:p>
            <a:pPr marL="800100" lvl="1" indent="-342900">
              <a:buFont typeface="Wingdings" pitchFamily="2" charset="2"/>
              <a:buChar char="Ø"/>
            </a:pPr>
            <a:r>
              <a:rPr lang="mk-MK" sz="2200" dirty="0"/>
              <a:t>приватни и јавни субјекти</a:t>
            </a:r>
            <a:endParaRPr lang="en-US" sz="2200" dirty="0"/>
          </a:p>
          <a:p>
            <a:pPr marL="800100" lvl="1" indent="-342900">
              <a:buFont typeface="Wingdings" pitchFamily="2" charset="2"/>
              <a:buChar char="Ø"/>
            </a:pPr>
            <a:r>
              <a:rPr lang="mk-MK" sz="2200" dirty="0"/>
              <a:t>бесплатни или платени услуги</a:t>
            </a:r>
            <a:endParaRPr lang="en-US" sz="2200" dirty="0"/>
          </a:p>
          <a:p>
            <a:pPr marL="800100" lvl="1" indent="-342900">
              <a:buFont typeface="Wingdings" pitchFamily="2" charset="2"/>
              <a:buChar char="Ø"/>
            </a:pPr>
            <a:r>
              <a:rPr lang="mk-MK" sz="2200" dirty="0"/>
              <a:t>одредба за затворена група или јавност</a:t>
            </a:r>
            <a:endParaRPr lang="en-US" sz="2200" dirty="0"/>
          </a:p>
          <a:p>
            <a:pPr marL="342900" indent="-342900">
              <a:buFont typeface="Wingdings" pitchFamily="2" charset="2"/>
              <a:buChar char="Ø"/>
            </a:pPr>
            <a:endParaRPr lang="en-US" sz="2200" dirty="0"/>
          </a:p>
          <a:p>
            <a:pPr marL="342900" indent="-342900">
              <a:buFont typeface="Wingdings" pitchFamily="2" charset="2"/>
              <a:buChar char="Ø"/>
            </a:pPr>
            <a:r>
              <a:rPr lang="mk-MK" sz="2200" dirty="0"/>
              <a:t>Не</a:t>
            </a:r>
            <a:r>
              <a:rPr lang="en-US" sz="2200" dirty="0"/>
              <a:t>:</a:t>
            </a:r>
          </a:p>
          <a:p>
            <a:pPr marL="800100" lvl="1" indent="-342900">
              <a:buFont typeface="Wingdings" pitchFamily="2" charset="2"/>
              <a:buChar char="Ø"/>
            </a:pPr>
            <a:r>
              <a:rPr lang="mk-MK" sz="2200" dirty="0"/>
              <a:t>даватели на содржина</a:t>
            </a:r>
            <a:endParaRPr lang="en-US" sz="2200" dirty="0"/>
          </a:p>
        </p:txBody>
      </p:sp>
      <p:sp>
        <p:nvSpPr>
          <p:cNvPr id="8" name="Rectangle 7">
            <a:extLst>
              <a:ext uri="{FF2B5EF4-FFF2-40B4-BE49-F238E27FC236}">
                <a16:creationId xmlns:a16="http://schemas.microsoft.com/office/drawing/2014/main" id="{687B7C23-9E4D-47A3-872A-857DE10440B9}"/>
              </a:ext>
            </a:extLst>
          </p:cNvPr>
          <p:cNvSpPr/>
          <p:nvPr/>
        </p:nvSpPr>
        <p:spPr>
          <a:xfrm>
            <a:off x="213064" y="1780284"/>
            <a:ext cx="3986074" cy="4832092"/>
          </a:xfrm>
          <a:prstGeom prst="rect">
            <a:avLst/>
          </a:prstGeom>
        </p:spPr>
        <p:txBody>
          <a:bodyPr wrap="square">
            <a:spAutoFit/>
          </a:bodyPr>
          <a:lstStyle/>
          <a:p>
            <a:pPr marL="342900" indent="-342900" algn="just">
              <a:buFont typeface="Wingdings" pitchFamily="2" charset="2"/>
              <a:buChar char="Ø"/>
            </a:pPr>
            <a:r>
              <a:rPr lang="mk-MK" sz="2200" dirty="0"/>
              <a:t>„</a:t>
            </a:r>
            <a:r>
              <a:rPr lang="mk-MK" sz="2200" b="1" dirty="0"/>
              <a:t>давател на услуги</a:t>
            </a:r>
            <a:r>
              <a:rPr lang="en-US" sz="2200" dirty="0"/>
              <a:t>" </a:t>
            </a:r>
            <a:r>
              <a:rPr lang="mk-MK" sz="2200" dirty="0"/>
              <a:t>значи</a:t>
            </a:r>
            <a:r>
              <a:rPr lang="en-US" sz="2200" dirty="0"/>
              <a:t>: </a:t>
            </a:r>
          </a:p>
          <a:p>
            <a:pPr algn="just"/>
            <a:r>
              <a:rPr lang="en-US" sz="2200" dirty="0" err="1"/>
              <a:t>i</a:t>
            </a:r>
            <a:r>
              <a:rPr lang="en-US" sz="2200" dirty="0"/>
              <a:t> </a:t>
            </a:r>
            <a:r>
              <a:rPr lang="mk-MK" sz="2200" dirty="0"/>
              <a:t>секој јавен или приватен субјект кој им овозможува на корисниците на својата услуга можност за комуникација преку компјутерски систем</a:t>
            </a:r>
            <a:r>
              <a:rPr lang="en-US" sz="2200" dirty="0"/>
              <a:t>, </a:t>
            </a:r>
            <a:r>
              <a:rPr lang="mk-MK" sz="2200" dirty="0"/>
              <a:t>и</a:t>
            </a:r>
            <a:r>
              <a:rPr lang="en-US" sz="2200" dirty="0"/>
              <a:t> </a:t>
            </a:r>
          </a:p>
          <a:p>
            <a:pPr algn="just"/>
            <a:r>
              <a:rPr lang="en-US" sz="2200" dirty="0"/>
              <a:t>ii </a:t>
            </a:r>
            <a:r>
              <a:rPr lang="mk-MK" sz="2200" dirty="0"/>
              <a:t>кој било друг субјект што обработува или складира компјутерски податоци во име на таквата комуникациска услуга или корисници на таквата услуга</a:t>
            </a:r>
            <a:r>
              <a:rPr lang="en-US" sz="2200" dirty="0"/>
              <a:t>.</a:t>
            </a:r>
          </a:p>
        </p:txBody>
      </p:sp>
    </p:spTree>
    <p:extLst>
      <p:ext uri="{BB962C8B-B14F-4D97-AF65-F5344CB8AC3E}">
        <p14:creationId xmlns:p14="http://schemas.microsoft.com/office/powerpoint/2010/main" val="4066928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50</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50</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solidFill>
                  <a:schemeClr val="bg1"/>
                </a:solidFill>
              </a:rPr>
              <a:t>Специјализиран судски курс за</a:t>
            </a:r>
          </a:p>
          <a:p>
            <a:pPr algn="r"/>
            <a:r>
              <a:rPr lang="mk-MK" sz="3200" b="1" dirty="0">
                <a:solidFill>
                  <a:schemeClr val="bg1"/>
                </a:solidFill>
              </a:rPr>
              <a:t>меѓународна соработка</a:t>
            </a:r>
            <a:endParaRPr lang="fr-FR" sz="3200" b="1" dirty="0">
              <a:solidFill>
                <a:schemeClr val="bg1"/>
              </a:solidFill>
            </a:endParaRPr>
          </a:p>
        </p:txBody>
      </p:sp>
      <p:pic>
        <p:nvPicPr>
          <p:cNvPr id="1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pic>
        <p:nvPicPr>
          <p:cNvPr id="11" name="Picture 10">
            <a:extLst>
              <a:ext uri="{FF2B5EF4-FFF2-40B4-BE49-F238E27FC236}">
                <a16:creationId xmlns:a16="http://schemas.microsoft.com/office/drawing/2014/main" id="{6C59456A-02DA-0F46-BF32-314184E697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6029" y="2029522"/>
            <a:ext cx="3731941" cy="2798956"/>
          </a:xfrm>
          <a:prstGeom prst="rect">
            <a:avLst/>
          </a:prstGeom>
        </p:spPr>
      </p:pic>
    </p:spTree>
    <p:extLst>
      <p:ext uri="{BB962C8B-B14F-4D97-AF65-F5344CB8AC3E}">
        <p14:creationId xmlns:p14="http://schemas.microsoft.com/office/powerpoint/2010/main" val="38267075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51</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51</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solidFill>
                  <a:schemeClr val="bg1"/>
                </a:solidFill>
              </a:rPr>
              <a:t>Специјализиран судски курс за</a:t>
            </a:r>
          </a:p>
          <a:p>
            <a:pPr algn="r"/>
            <a:r>
              <a:rPr lang="mk-MK" sz="3200" b="1" dirty="0">
                <a:solidFill>
                  <a:schemeClr val="bg1"/>
                </a:solidFill>
              </a:rPr>
              <a:t>меѓународна соработка</a:t>
            </a:r>
            <a:endParaRPr lang="fr-FR" sz="3200" b="1" dirty="0">
              <a:solidFill>
                <a:schemeClr val="bg1"/>
              </a:solidFill>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309489" y="2262190"/>
            <a:ext cx="8525021" cy="1668149"/>
          </a:xfrm>
          <a:prstGeom prst="rect">
            <a:avLst/>
          </a:prstGeom>
        </p:spPr>
        <p:txBody>
          <a:bodyPr wrap="square">
            <a:spAutoFit/>
          </a:bodyPr>
          <a:lstStyle/>
          <a:p>
            <a:pPr algn="ctr" eaLnBrk="1" hangingPunct="1">
              <a:lnSpc>
                <a:spcPct val="80000"/>
              </a:lnSpc>
            </a:pPr>
            <a:r>
              <a:rPr lang="mk-MK" sz="3200" b="1" dirty="0">
                <a:ea typeface="ＭＳ Ｐゴシック" charset="0"/>
                <a:cs typeface="ＭＳ Ｐゴシック" charset="0"/>
              </a:rPr>
              <a:t>Четврти дел</a:t>
            </a:r>
            <a:endParaRPr lang="en-GB" sz="3200" b="1" dirty="0">
              <a:ea typeface="ＭＳ Ｐゴシック" charset="0"/>
              <a:cs typeface="ＭＳ Ｐゴシック" charset="0"/>
            </a:endParaRPr>
          </a:p>
          <a:p>
            <a:pPr algn="ctr">
              <a:lnSpc>
                <a:spcPct val="80000"/>
              </a:lnSpc>
            </a:pPr>
            <a:br>
              <a:rPr lang="en-GB" sz="3200" b="1" dirty="0">
                <a:ea typeface="ＭＳ Ｐゴシック" charset="0"/>
                <a:cs typeface="ＭＳ Ｐゴシック" charset="0"/>
              </a:rPr>
            </a:br>
            <a:r>
              <a:rPr lang="ru-RU" sz="3200" b="1" dirty="0"/>
              <a:t>Соработка со странски даватели на услуги за отстранување на содржина</a:t>
            </a:r>
            <a:endParaRPr lang="en-GB" sz="3200" dirty="0"/>
          </a:p>
        </p:txBody>
      </p:sp>
    </p:spTree>
    <p:extLst>
      <p:ext uri="{BB962C8B-B14F-4D97-AF65-F5344CB8AC3E}">
        <p14:creationId xmlns:p14="http://schemas.microsoft.com/office/powerpoint/2010/main" val="10563844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52</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52</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altLang="sr-Latn-RS" sz="3200" b="1" dirty="0"/>
              <a:t>Соработка со странски даватели на услуги</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88522" y="1037077"/>
            <a:ext cx="4483478" cy="5632311"/>
          </a:xfrm>
          <a:prstGeom prst="rect">
            <a:avLst/>
          </a:prstGeom>
        </p:spPr>
        <p:txBody>
          <a:bodyPr wrap="square">
            <a:spAutoFit/>
          </a:bodyPr>
          <a:lstStyle/>
          <a:p>
            <a:pPr marL="342900" indent="-342900" algn="just">
              <a:buFont typeface="Wingdings" pitchFamily="2" charset="2"/>
              <a:buChar char="ü"/>
              <a:defRPr/>
            </a:pPr>
            <a:r>
              <a:rPr lang="mk-MK" sz="2000" dirty="0"/>
              <a:t>Повеќето глобални даватели на услуги не се нерегулирани</a:t>
            </a:r>
            <a:endParaRPr lang="en-US" sz="2000" dirty="0"/>
          </a:p>
          <a:p>
            <a:pPr marL="342900" indent="-342900" algn="just">
              <a:buFont typeface="Wingdings" pitchFamily="2" charset="2"/>
              <a:buChar char="ü"/>
              <a:defRPr/>
            </a:pPr>
            <a:endParaRPr lang="en-US" sz="2000" dirty="0"/>
          </a:p>
          <a:p>
            <a:pPr marL="342900" indent="-342900" algn="just">
              <a:buFont typeface="Wingdings" pitchFamily="2" charset="2"/>
              <a:buChar char="ü"/>
              <a:defRPr/>
            </a:pPr>
            <a:r>
              <a:rPr lang="mk-MK" sz="2000" dirty="0"/>
              <a:t>Давателите на услуги имаат внатрешни услови за услуги во однос на дозволената содржина</a:t>
            </a:r>
            <a:endParaRPr lang="en-GB" sz="2000" dirty="0"/>
          </a:p>
          <a:p>
            <a:pPr marL="342900" indent="-342900" algn="just">
              <a:buFont typeface="Wingdings" pitchFamily="2" charset="2"/>
              <a:buChar char="ü"/>
              <a:defRPr/>
            </a:pPr>
            <a:endParaRPr lang="en-GB" sz="2000" dirty="0"/>
          </a:p>
          <a:p>
            <a:pPr marL="342900" indent="-342900" algn="just">
              <a:buFont typeface="Wingdings" pitchFamily="2" charset="2"/>
              <a:buChar char="ü"/>
              <a:defRPr/>
            </a:pPr>
            <a:r>
              <a:rPr lang="mk-MK" sz="2000" dirty="0"/>
              <a:t>Содржината што не е дозволена, давателите за услуги ја отстрануваат проактивно или по барање на корисници и заради владини барања </a:t>
            </a:r>
            <a:endParaRPr lang="en-GB" sz="2000" dirty="0"/>
          </a:p>
          <a:p>
            <a:pPr marL="342900" indent="-342900" algn="just">
              <a:buFont typeface="Wingdings" pitchFamily="2" charset="2"/>
              <a:buChar char="ü"/>
              <a:defRPr/>
            </a:pPr>
            <a:endParaRPr lang="en-GB" sz="2000" dirty="0"/>
          </a:p>
          <a:p>
            <a:pPr marL="342900" indent="-342900" algn="just">
              <a:buFont typeface="Wingdings" pitchFamily="2" charset="2"/>
              <a:buChar char="ü"/>
              <a:defRPr/>
            </a:pPr>
            <a:r>
              <a:rPr lang="mk-MK" sz="2000" dirty="0"/>
              <a:t>Некои даватели на услуги исто така може да отстранат содржина врз основа на валидни барања на локалното законодавство</a:t>
            </a:r>
            <a:endParaRPr lang="en-GB" sz="2000" dirty="0"/>
          </a:p>
        </p:txBody>
      </p:sp>
      <p:sp>
        <p:nvSpPr>
          <p:cNvPr id="6" name="Rectangle 5">
            <a:extLst>
              <a:ext uri="{FF2B5EF4-FFF2-40B4-BE49-F238E27FC236}">
                <a16:creationId xmlns:a16="http://schemas.microsoft.com/office/drawing/2014/main" id="{4F84165C-D7D1-4222-AF8E-6B601AC28A8A}"/>
              </a:ext>
            </a:extLst>
          </p:cNvPr>
          <p:cNvSpPr/>
          <p:nvPr/>
        </p:nvSpPr>
        <p:spPr>
          <a:xfrm>
            <a:off x="4660522" y="979435"/>
            <a:ext cx="4394956" cy="5724644"/>
          </a:xfrm>
          <a:prstGeom prst="rect">
            <a:avLst/>
          </a:prstGeom>
        </p:spPr>
        <p:txBody>
          <a:bodyPr wrap="square">
            <a:spAutoFit/>
          </a:bodyPr>
          <a:lstStyle/>
          <a:p>
            <a:pPr marL="342900" indent="-342900" algn="just">
              <a:buFont typeface="Wingdings" pitchFamily="2" charset="2"/>
              <a:buChar char="ü"/>
              <a:defRPr/>
            </a:pPr>
            <a:r>
              <a:rPr lang="mk-MK" sz="2000" dirty="0"/>
              <a:t>Некои категории на содржина се забранети од различни даватели:</a:t>
            </a:r>
            <a:endParaRPr lang="en-GB" sz="2000" dirty="0"/>
          </a:p>
          <a:p>
            <a:pPr marL="800100" lvl="1" indent="-342900" algn="just">
              <a:buFont typeface="Wingdings" pitchFamily="2" charset="2"/>
              <a:buChar char="ü"/>
              <a:defRPr/>
            </a:pPr>
            <a:r>
              <a:rPr lang="mk-MK" dirty="0"/>
              <a:t>Говор на омраза и поттикнување</a:t>
            </a:r>
          </a:p>
          <a:p>
            <a:pPr marL="800100" lvl="1" indent="-342900" algn="just">
              <a:buFont typeface="Wingdings" pitchFamily="2" charset="2"/>
              <a:buChar char="ü"/>
              <a:defRPr/>
            </a:pPr>
            <a:r>
              <a:rPr lang="mk-MK" dirty="0"/>
              <a:t>Тероризам </a:t>
            </a:r>
          </a:p>
          <a:p>
            <a:pPr marL="800100" lvl="1" indent="-342900" algn="just">
              <a:buFont typeface="Wingdings" pitchFamily="2" charset="2"/>
              <a:buChar char="ü"/>
              <a:defRPr/>
            </a:pPr>
            <a:r>
              <a:rPr lang="mk-MK" dirty="0"/>
              <a:t>Опасни поединци и организации</a:t>
            </a:r>
          </a:p>
          <a:p>
            <a:pPr marL="800100" lvl="1" indent="-342900" algn="just">
              <a:buFont typeface="Wingdings" pitchFamily="2" charset="2"/>
              <a:buChar char="ü"/>
              <a:defRPr/>
            </a:pPr>
            <a:r>
              <a:rPr lang="mk-MK" dirty="0"/>
              <a:t>Клевета</a:t>
            </a:r>
          </a:p>
          <a:p>
            <a:pPr marL="800100" lvl="1" indent="-342900" algn="just">
              <a:buFont typeface="Wingdings" pitchFamily="2" charset="2"/>
              <a:buChar char="ü"/>
              <a:defRPr/>
            </a:pPr>
            <a:r>
              <a:rPr lang="mk-MK" dirty="0"/>
              <a:t>Приватност</a:t>
            </a:r>
          </a:p>
          <a:p>
            <a:pPr marL="800100" lvl="1" indent="-342900" algn="just">
              <a:buFont typeface="Wingdings" pitchFamily="2" charset="2"/>
              <a:buChar char="ü"/>
              <a:defRPr/>
            </a:pPr>
            <a:r>
              <a:rPr lang="mk-MK" dirty="0"/>
              <a:t>Заплашување и малтретирање</a:t>
            </a:r>
          </a:p>
          <a:p>
            <a:pPr marL="800100" lvl="1" indent="-342900" algn="just">
              <a:buFont typeface="Wingdings" pitchFamily="2" charset="2"/>
              <a:buChar char="ü"/>
              <a:defRPr/>
            </a:pPr>
            <a:r>
              <a:rPr lang="mk-MK" dirty="0"/>
              <a:t>Промовирање на криминал</a:t>
            </a:r>
          </a:p>
          <a:p>
            <a:pPr marL="800100" lvl="1" indent="-342900" algn="just">
              <a:buFont typeface="Wingdings" pitchFamily="2" charset="2"/>
              <a:buChar char="ü"/>
              <a:defRPr/>
            </a:pPr>
            <a:r>
              <a:rPr lang="mk-MK" dirty="0"/>
              <a:t>Повреда на ПИС</a:t>
            </a:r>
          </a:p>
          <a:p>
            <a:pPr marL="800100" lvl="1" indent="-342900" algn="just">
              <a:buFont typeface="Wingdings" pitchFamily="2" charset="2"/>
              <a:buChar char="ü"/>
              <a:defRPr/>
            </a:pPr>
            <a:r>
              <a:rPr lang="mk-MK" dirty="0"/>
              <a:t>Голотија</a:t>
            </a:r>
          </a:p>
          <a:p>
            <a:pPr marL="800100" lvl="1" indent="-342900" algn="just">
              <a:buFont typeface="Wingdings" pitchFamily="2" charset="2"/>
              <a:buChar char="ü"/>
              <a:defRPr/>
            </a:pPr>
            <a:r>
              <a:rPr lang="mk-MK" dirty="0"/>
              <a:t>Сексуална експлоатација</a:t>
            </a:r>
          </a:p>
          <a:p>
            <a:pPr marL="800100" lvl="1" indent="-342900" algn="just">
              <a:buFont typeface="Wingdings" pitchFamily="2" charset="2"/>
              <a:buChar char="ü"/>
              <a:defRPr/>
            </a:pPr>
            <a:r>
              <a:rPr lang="mk-MK" dirty="0"/>
              <a:t>Сексуално барање</a:t>
            </a:r>
          </a:p>
          <a:p>
            <a:pPr marL="800100" lvl="1" indent="-342900" algn="just">
              <a:buFont typeface="Wingdings" pitchFamily="2" charset="2"/>
              <a:buChar char="ü"/>
              <a:defRPr/>
            </a:pPr>
            <a:r>
              <a:rPr lang="mk-MK" dirty="0"/>
              <a:t>Суровост и бесчувствителност</a:t>
            </a:r>
          </a:p>
          <a:p>
            <a:pPr marL="800100" lvl="1" indent="-342900" algn="just">
              <a:buFont typeface="Wingdings" pitchFamily="2" charset="2"/>
              <a:buChar char="ü"/>
              <a:defRPr/>
            </a:pPr>
            <a:r>
              <a:rPr lang="mk-MK" dirty="0"/>
              <a:t>Спам </a:t>
            </a:r>
          </a:p>
          <a:p>
            <a:pPr marL="800100" lvl="1" indent="-342900" algn="just">
              <a:buFont typeface="Wingdings" pitchFamily="2" charset="2"/>
              <a:buChar char="ü"/>
              <a:defRPr/>
            </a:pPr>
            <a:r>
              <a:rPr lang="mk-MK" dirty="0"/>
              <a:t>Регулирана стока</a:t>
            </a:r>
          </a:p>
          <a:p>
            <a:pPr marL="800100" lvl="1" indent="-342900" algn="just">
              <a:buFont typeface="Wingdings" pitchFamily="2" charset="2"/>
              <a:buChar char="ü"/>
              <a:defRPr/>
            </a:pPr>
            <a:endParaRPr lang="en-GB" dirty="0"/>
          </a:p>
        </p:txBody>
      </p:sp>
    </p:spTree>
    <p:extLst>
      <p:ext uri="{BB962C8B-B14F-4D97-AF65-F5344CB8AC3E}">
        <p14:creationId xmlns:p14="http://schemas.microsoft.com/office/powerpoint/2010/main" val="7505004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53</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53</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altLang="sr-Latn-RS" sz="3200" b="1" dirty="0"/>
              <a:t>Соработка со странски даватели на услуги</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71605" y="910782"/>
            <a:ext cx="4483478" cy="4708981"/>
          </a:xfrm>
          <a:prstGeom prst="rect">
            <a:avLst/>
          </a:prstGeom>
        </p:spPr>
        <p:txBody>
          <a:bodyPr wrap="square">
            <a:spAutoFit/>
          </a:bodyPr>
          <a:lstStyle/>
          <a:p>
            <a:pPr marL="342900" indent="-342900" algn="just">
              <a:buFont typeface="Wingdings" pitchFamily="2" charset="2"/>
              <a:buChar char="ü"/>
              <a:defRPr/>
            </a:pPr>
            <a:r>
              <a:rPr lang="mk-MK" sz="2000" dirty="0"/>
              <a:t>Предизвици</a:t>
            </a:r>
            <a:r>
              <a:rPr lang="en-US" sz="2000" dirty="0"/>
              <a:t>:</a:t>
            </a:r>
          </a:p>
          <a:p>
            <a:pPr marL="800100" lvl="1" indent="-342900" algn="just">
              <a:buFont typeface="Wingdings" pitchFamily="2" charset="2"/>
              <a:buChar char="ü"/>
              <a:defRPr/>
            </a:pPr>
            <a:r>
              <a:rPr lang="mk-MK" sz="2000" dirty="0"/>
              <a:t>Различни дела во однос на содржината имаат различни барања за известување и документација</a:t>
            </a:r>
            <a:endParaRPr lang="en-US" sz="2000" dirty="0"/>
          </a:p>
          <a:p>
            <a:pPr marL="800100" lvl="1" indent="-342900" algn="just">
              <a:buFont typeface="Wingdings" pitchFamily="2" charset="2"/>
              <a:buChar char="ü"/>
              <a:defRPr/>
            </a:pPr>
            <a:r>
              <a:rPr lang="mk-MK" sz="2000" dirty="0"/>
              <a:t>Давателите на услуги се обврзани со барањата на локалното законодавство за заштита на слободата на говор (на пр., Првиот амандман во САД)</a:t>
            </a:r>
            <a:endParaRPr lang="en-US" sz="2000" dirty="0"/>
          </a:p>
          <a:p>
            <a:pPr marL="800100" lvl="1" indent="-342900" algn="just">
              <a:buFont typeface="Wingdings" pitchFamily="2" charset="2"/>
              <a:buChar char="ü"/>
              <a:defRPr/>
            </a:pPr>
            <a:r>
              <a:rPr lang="mk-MK" sz="2000" dirty="0"/>
              <a:t>Опсегот на локалното законодавство понекогаш не е компатибилен со роковите и условите на платформата</a:t>
            </a:r>
            <a:endParaRPr lang="en-US" sz="2000" dirty="0"/>
          </a:p>
        </p:txBody>
      </p:sp>
      <p:sp>
        <p:nvSpPr>
          <p:cNvPr id="6" name="Rectangle 5">
            <a:extLst>
              <a:ext uri="{FF2B5EF4-FFF2-40B4-BE49-F238E27FC236}">
                <a16:creationId xmlns:a16="http://schemas.microsoft.com/office/drawing/2014/main" id="{4F84165C-D7D1-4222-AF8E-6B601AC28A8A}"/>
              </a:ext>
            </a:extLst>
          </p:cNvPr>
          <p:cNvSpPr/>
          <p:nvPr/>
        </p:nvSpPr>
        <p:spPr>
          <a:xfrm>
            <a:off x="4627500" y="876112"/>
            <a:ext cx="4394956" cy="5416868"/>
          </a:xfrm>
          <a:prstGeom prst="rect">
            <a:avLst/>
          </a:prstGeom>
        </p:spPr>
        <p:txBody>
          <a:bodyPr wrap="square">
            <a:spAutoFit/>
          </a:bodyPr>
          <a:lstStyle/>
          <a:p>
            <a:pPr marL="342900" indent="-342900" algn="just">
              <a:buFont typeface="Wingdings" pitchFamily="2" charset="2"/>
              <a:buChar char="ü"/>
              <a:defRPr/>
            </a:pPr>
            <a:r>
              <a:rPr lang="mk-MK" sz="2000" dirty="0"/>
              <a:t>Што функционира</a:t>
            </a:r>
            <a:r>
              <a:rPr lang="en-GB" sz="2000" dirty="0"/>
              <a:t>:</a:t>
            </a:r>
          </a:p>
          <a:p>
            <a:pPr marL="800100" lvl="1" indent="-342900" algn="just">
              <a:buFont typeface="Wingdings" pitchFamily="2" charset="2"/>
              <a:buChar char="ü"/>
              <a:defRPr/>
            </a:pPr>
            <a:r>
              <a:rPr lang="mk-MK" dirty="0"/>
              <a:t>Разбирање и креативна употреба на роковите и условите на давателите на услуги</a:t>
            </a:r>
            <a:endParaRPr lang="en-GB" dirty="0"/>
          </a:p>
          <a:p>
            <a:pPr marL="800100" lvl="1" indent="-342900" algn="just">
              <a:buFont typeface="Wingdings" pitchFamily="2" charset="2"/>
              <a:buChar char="ü"/>
              <a:defRPr/>
            </a:pPr>
            <a:r>
              <a:rPr lang="mk-MK" dirty="0"/>
              <a:t>Приклучување кон рамки за меѓународната соработка, како што е Конвенцијата од Будимпешта</a:t>
            </a:r>
            <a:endParaRPr lang="en-GB" dirty="0"/>
          </a:p>
          <a:p>
            <a:pPr marL="800100" lvl="1" indent="-342900" algn="just">
              <a:buFont typeface="Wingdings" pitchFamily="2" charset="2"/>
              <a:buChar char="ü"/>
              <a:defRPr/>
            </a:pPr>
            <a:r>
              <a:rPr lang="mk-MK" dirty="0"/>
              <a:t>Позитивна соработка со давателите на услуги</a:t>
            </a:r>
            <a:endParaRPr lang="en-GB" dirty="0"/>
          </a:p>
          <a:p>
            <a:pPr marL="800100" lvl="1" indent="-342900" algn="just">
              <a:buFont typeface="Wingdings" pitchFamily="2" charset="2"/>
              <a:buChar char="ü"/>
              <a:defRPr/>
            </a:pPr>
            <a:endParaRPr lang="en-GB" dirty="0"/>
          </a:p>
          <a:p>
            <a:pPr marL="342900" indent="-342900" algn="just">
              <a:buFont typeface="Wingdings" pitchFamily="2" charset="2"/>
              <a:buChar char="ü"/>
              <a:defRPr/>
            </a:pPr>
            <a:r>
              <a:rPr lang="mk-MK" sz="2000" dirty="0"/>
              <a:t>Што не функционира</a:t>
            </a:r>
            <a:r>
              <a:rPr lang="en-GB" sz="2000" dirty="0"/>
              <a:t>:</a:t>
            </a:r>
          </a:p>
          <a:p>
            <a:pPr marL="800100" lvl="1" indent="-342900" algn="just">
              <a:buFont typeface="Wingdings" pitchFamily="2" charset="2"/>
              <a:buChar char="ü"/>
              <a:defRPr/>
            </a:pPr>
            <a:r>
              <a:rPr lang="mk-MK" dirty="0"/>
              <a:t>Строго локално законодавство за блокирање содржина</a:t>
            </a:r>
          </a:p>
          <a:p>
            <a:pPr marL="800100" lvl="1" indent="-342900" algn="just">
              <a:buFont typeface="Wingdings" pitchFamily="2" charset="2"/>
              <a:buChar char="ü"/>
              <a:defRPr/>
            </a:pPr>
            <a:r>
              <a:rPr lang="mk-MK" dirty="0"/>
              <a:t>Услуги за блокирање</a:t>
            </a:r>
          </a:p>
          <a:p>
            <a:pPr marL="800100" lvl="1" indent="-342900" algn="just">
              <a:buFont typeface="Wingdings" pitchFamily="2" charset="2"/>
              <a:buChar char="ü"/>
              <a:defRPr/>
            </a:pPr>
            <a:r>
              <a:rPr lang="mk-MK" dirty="0"/>
              <a:t>Услуги за деградирање</a:t>
            </a:r>
          </a:p>
          <a:p>
            <a:pPr marL="800100" lvl="1" indent="-342900" algn="just">
              <a:buFont typeface="Wingdings" pitchFamily="2" charset="2"/>
              <a:buChar char="ü"/>
              <a:defRPr/>
            </a:pPr>
            <a:r>
              <a:rPr lang="mk-MK" dirty="0"/>
              <a:t>Тежок пристап кон давателите на услуги</a:t>
            </a:r>
            <a:endParaRPr lang="en-GB" dirty="0"/>
          </a:p>
        </p:txBody>
      </p:sp>
    </p:spTree>
    <p:extLst>
      <p:ext uri="{BB962C8B-B14F-4D97-AF65-F5344CB8AC3E}">
        <p14:creationId xmlns:p14="http://schemas.microsoft.com/office/powerpoint/2010/main" val="2188129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54</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54</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solidFill>
                  <a:schemeClr val="bg1"/>
                </a:solidFill>
              </a:rPr>
              <a:t>Специјализиран судски курс за</a:t>
            </a:r>
          </a:p>
          <a:p>
            <a:pPr algn="r"/>
            <a:r>
              <a:rPr lang="mk-MK" sz="3200" b="1" dirty="0">
                <a:solidFill>
                  <a:schemeClr val="bg1"/>
                </a:solidFill>
              </a:rPr>
              <a:t>меѓународна соработка</a:t>
            </a:r>
            <a:endParaRPr lang="fr-FR" sz="3200" b="1" dirty="0">
              <a:solidFill>
                <a:schemeClr val="bg1"/>
              </a:solidFill>
            </a:endParaRPr>
          </a:p>
        </p:txBody>
      </p:sp>
      <p:pic>
        <p:nvPicPr>
          <p:cNvPr id="1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pic>
        <p:nvPicPr>
          <p:cNvPr id="11" name="Picture 10">
            <a:extLst>
              <a:ext uri="{FF2B5EF4-FFF2-40B4-BE49-F238E27FC236}">
                <a16:creationId xmlns:a16="http://schemas.microsoft.com/office/drawing/2014/main" id="{6C59456A-02DA-0F46-BF32-314184E697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6029" y="2029522"/>
            <a:ext cx="3731941" cy="2798956"/>
          </a:xfrm>
          <a:prstGeom prst="rect">
            <a:avLst/>
          </a:prstGeom>
        </p:spPr>
      </p:pic>
    </p:spTree>
    <p:extLst>
      <p:ext uri="{BB962C8B-B14F-4D97-AF65-F5344CB8AC3E}">
        <p14:creationId xmlns:p14="http://schemas.microsoft.com/office/powerpoint/2010/main" val="18267006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55</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55</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solidFill>
                  <a:schemeClr val="bg1"/>
                </a:solidFill>
              </a:rPr>
              <a:t>Специјализиран судски курс за</a:t>
            </a:r>
          </a:p>
          <a:p>
            <a:pPr algn="r"/>
            <a:r>
              <a:rPr lang="mk-MK" sz="3200" b="1" dirty="0">
                <a:solidFill>
                  <a:schemeClr val="bg1"/>
                </a:solidFill>
              </a:rPr>
              <a:t>меѓународна соработка</a:t>
            </a:r>
            <a:endParaRPr lang="fr-FR" sz="3200" b="1" dirty="0">
              <a:solidFill>
                <a:schemeClr val="bg1"/>
              </a:solidFill>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341689" y="2692650"/>
            <a:ext cx="8525021" cy="1668149"/>
          </a:xfrm>
          <a:prstGeom prst="rect">
            <a:avLst/>
          </a:prstGeom>
        </p:spPr>
        <p:txBody>
          <a:bodyPr wrap="square">
            <a:spAutoFit/>
          </a:bodyPr>
          <a:lstStyle/>
          <a:p>
            <a:pPr algn="ctr" eaLnBrk="1" hangingPunct="1">
              <a:lnSpc>
                <a:spcPct val="80000"/>
              </a:lnSpc>
            </a:pPr>
            <a:r>
              <a:rPr lang="mk-MK" sz="3200" b="1" dirty="0">
                <a:ea typeface="ＭＳ Ｐゴシック" charset="0"/>
                <a:cs typeface="ＭＳ Ｐゴシック" charset="0"/>
              </a:rPr>
              <a:t>Петти дел</a:t>
            </a:r>
            <a:endParaRPr lang="en-GB" sz="3200" b="1" dirty="0">
              <a:ea typeface="ＭＳ Ｐゴシック" charset="0"/>
              <a:cs typeface="ＭＳ Ｐゴシック" charset="0"/>
            </a:endParaRPr>
          </a:p>
          <a:p>
            <a:pPr algn="ctr">
              <a:lnSpc>
                <a:spcPct val="80000"/>
              </a:lnSpc>
            </a:pPr>
            <a:br>
              <a:rPr lang="en-GB" sz="3200" b="1" dirty="0">
                <a:ea typeface="ＭＳ Ｐゴシック" charset="0"/>
                <a:cs typeface="ＭＳ Ｐゴシック" charset="0"/>
              </a:rPr>
            </a:br>
            <a:r>
              <a:rPr lang="mk-MK" sz="3200" b="1" dirty="0"/>
              <a:t>Студија на случај</a:t>
            </a:r>
            <a:endParaRPr lang="en-GB" sz="3200" b="1" dirty="0"/>
          </a:p>
          <a:p>
            <a:pPr algn="ctr">
              <a:lnSpc>
                <a:spcPct val="80000"/>
              </a:lnSpc>
            </a:pPr>
            <a:endParaRPr lang="en-GB" sz="3200" b="1" dirty="0"/>
          </a:p>
        </p:txBody>
      </p:sp>
    </p:spTree>
    <p:extLst>
      <p:ext uri="{BB962C8B-B14F-4D97-AF65-F5344CB8AC3E}">
        <p14:creationId xmlns:p14="http://schemas.microsoft.com/office/powerpoint/2010/main" val="41130707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56</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56</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mk-MK" sz="3200" b="1" dirty="0"/>
              <a:t>Студија на случај</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1064938" y="1080003"/>
            <a:ext cx="6018842" cy="461665"/>
          </a:xfrm>
          <a:prstGeom prst="rect">
            <a:avLst/>
          </a:prstGeom>
        </p:spPr>
        <p:txBody>
          <a:bodyPr wrap="square">
            <a:spAutoFit/>
          </a:bodyPr>
          <a:lstStyle/>
          <a:p>
            <a:pPr marL="1166813" algn="ctr"/>
            <a:r>
              <a:rPr lang="mk-MK" sz="2400" b="1" dirty="0"/>
              <a:t>Случајот</a:t>
            </a:r>
            <a:endParaRPr lang="en-GB" altLang="en-US" sz="2200" dirty="0">
              <a:ea typeface="Verdana" panose="020B060403050404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F66BF27A-2AAB-E04A-B095-C987B57F8CB2}"/>
              </a:ext>
            </a:extLst>
          </p:cNvPr>
          <p:cNvSpPr/>
          <p:nvPr/>
        </p:nvSpPr>
        <p:spPr>
          <a:xfrm>
            <a:off x="464234" y="1609512"/>
            <a:ext cx="8201464" cy="4832092"/>
          </a:xfrm>
          <a:prstGeom prst="rect">
            <a:avLst/>
          </a:prstGeom>
        </p:spPr>
        <p:txBody>
          <a:bodyPr wrap="square">
            <a:spAutoFit/>
          </a:bodyPr>
          <a:lstStyle/>
          <a:p>
            <a:pPr algn="just"/>
            <a:r>
              <a:rPr lang="ru-RU" sz="2200" dirty="0"/>
              <a:t>Есмералда Хапсберг е 13 годишно девојче и живее во вашата земја. Нејзините родители се вратиле дома пред два часа и откриле дека ја нема. Таа оставила белешка во која им кажала на своите родители да не се грижат, бидејќи отишла да се состане со нејзиниот пријател, Арти, со кој се запознала преку интернет и дека подоцна ќе се вратела дома. Нејзиниот татко Денис, кој е ИТ консултант, пристапил до нејзиниот лаптоп и виде низа пораки, што укажува на тоа дека била „подготвувана (</a:t>
            </a:r>
            <a:r>
              <a:rPr lang="en-US" sz="2200" dirty="0"/>
              <a:t>groomed</a:t>
            </a:r>
            <a:r>
              <a:rPr lang="mk-MK" sz="2200" dirty="0"/>
              <a:t>)“</a:t>
            </a:r>
            <a:r>
              <a:rPr lang="ru-RU" sz="2200" dirty="0"/>
              <a:t> и очекувала сексуална однос со лицето со кое комуницирала. Адресата за е-пошта што ја користело лицето е artygoldberg@icloud.com. Денис, исто така, го проверил профилот на неговата ќерка на </a:t>
            </a:r>
            <a:r>
              <a:rPr lang="en-GB" sz="2200" dirty="0"/>
              <a:t>Facebook</a:t>
            </a:r>
            <a:r>
              <a:rPr lang="ru-RU" sz="2200" dirty="0"/>
              <a:t> и видел дека таа комуницирала со Арти, кој го користел името </a:t>
            </a:r>
            <a:r>
              <a:rPr lang="ru-RU" sz="2200" b="1" dirty="0"/>
              <a:t>grebdlogytra</a:t>
            </a:r>
            <a:r>
              <a:rPr lang="ru-RU" sz="2200" dirty="0"/>
              <a:t> на </a:t>
            </a:r>
            <a:r>
              <a:rPr lang="en-GB" sz="2200" dirty="0"/>
              <a:t>Facebook</a:t>
            </a:r>
            <a:r>
              <a:rPr lang="ru-RU" sz="2200" dirty="0"/>
              <a:t>.</a:t>
            </a:r>
            <a:endParaRPr lang="en-GB" sz="2200" dirty="0"/>
          </a:p>
        </p:txBody>
      </p:sp>
    </p:spTree>
    <p:extLst>
      <p:ext uri="{BB962C8B-B14F-4D97-AF65-F5344CB8AC3E}">
        <p14:creationId xmlns:p14="http://schemas.microsoft.com/office/powerpoint/2010/main" val="9372064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57</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57</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mk-MK" sz="3200" b="1" dirty="0"/>
              <a:t>Студија на случај</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F66BF27A-2AAB-E04A-B095-C987B57F8CB2}"/>
              </a:ext>
            </a:extLst>
          </p:cNvPr>
          <p:cNvSpPr/>
          <p:nvPr/>
        </p:nvSpPr>
        <p:spPr>
          <a:xfrm>
            <a:off x="471268" y="1723149"/>
            <a:ext cx="8201464" cy="4493538"/>
          </a:xfrm>
          <a:prstGeom prst="rect">
            <a:avLst/>
          </a:prstGeom>
        </p:spPr>
        <p:txBody>
          <a:bodyPr wrap="square">
            <a:spAutoFit/>
          </a:bodyPr>
          <a:lstStyle/>
          <a:p>
            <a:pPr algn="just"/>
            <a:r>
              <a:rPr lang="ru-RU" sz="2200" dirty="0"/>
              <a:t>Таткото спровел онлајн истрага и открил дека лице со име Арти Голдберг на возраст од 45 години било осуден на 10 години затвор, пред 12 години за т.н. </a:t>
            </a:r>
            <a:r>
              <a:rPr lang="en-US" sz="2200" i="1" dirty="0"/>
              <a:t>grooming</a:t>
            </a:r>
            <a:r>
              <a:rPr lang="ru-RU" sz="2200" dirty="0"/>
              <a:t>, киднапирање, сексуално злоставување и убиство на 12 годишно девојче. Сликата на профилот на </a:t>
            </a:r>
            <a:r>
              <a:rPr lang="en-GB" sz="2200" dirty="0"/>
              <a:t>Facebook</a:t>
            </a:r>
            <a:r>
              <a:rPr lang="ru-RU" sz="2200" dirty="0"/>
              <a:t> (</a:t>
            </a:r>
            <a:r>
              <a:rPr lang="ru-RU" sz="2200" b="1" dirty="0"/>
              <a:t>grebdlogytra</a:t>
            </a:r>
            <a:r>
              <a:rPr lang="ru-RU" sz="2200" dirty="0"/>
              <a:t>) има огромна сличност со сликата на Голдберг во медиумите, кога тој се појавил на суд пред 12 години.</a:t>
            </a:r>
          </a:p>
          <a:p>
            <a:pPr algn="just"/>
            <a:endParaRPr lang="en-US" sz="2200" dirty="0"/>
          </a:p>
          <a:p>
            <a:pPr algn="just"/>
            <a:r>
              <a:rPr lang="ru-RU" sz="2200" dirty="0"/>
              <a:t>Денис и неговата сопруга ги пријавиле фактите во локалната полициска станица. Првичните истраги откриле дека нема трага од Голдберг по неговото ослободување од затвор и нема достапни информации за да помогнат во трагањето по него и Есмералда, за која се смета дека сега е со него.</a:t>
            </a:r>
            <a:endParaRPr lang="en-GB" sz="2200" dirty="0"/>
          </a:p>
        </p:txBody>
      </p:sp>
      <p:sp>
        <p:nvSpPr>
          <p:cNvPr id="6" name="Rectangle 5">
            <a:extLst>
              <a:ext uri="{FF2B5EF4-FFF2-40B4-BE49-F238E27FC236}">
                <a16:creationId xmlns:a16="http://schemas.microsoft.com/office/drawing/2014/main" id="{CED3B601-B035-4E15-876F-C96907129BC6}"/>
              </a:ext>
            </a:extLst>
          </p:cNvPr>
          <p:cNvSpPr/>
          <p:nvPr/>
        </p:nvSpPr>
        <p:spPr>
          <a:xfrm>
            <a:off x="896262" y="1182996"/>
            <a:ext cx="6018842" cy="461665"/>
          </a:xfrm>
          <a:prstGeom prst="rect">
            <a:avLst/>
          </a:prstGeom>
        </p:spPr>
        <p:txBody>
          <a:bodyPr wrap="square">
            <a:spAutoFit/>
          </a:bodyPr>
          <a:lstStyle/>
          <a:p>
            <a:pPr marL="1166813" algn="ctr"/>
            <a:r>
              <a:rPr lang="mk-MK" sz="2400" b="1" dirty="0"/>
              <a:t>Случајот</a:t>
            </a:r>
            <a:endParaRPr lang="en-GB" altLang="en-US" sz="2200"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648721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58</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58</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mk-MK" sz="3200" b="1" dirty="0"/>
              <a:t>Студија на случај</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F66BF27A-2AAB-E04A-B095-C987B57F8CB2}"/>
              </a:ext>
            </a:extLst>
          </p:cNvPr>
          <p:cNvSpPr/>
          <p:nvPr/>
        </p:nvSpPr>
        <p:spPr>
          <a:xfrm>
            <a:off x="471268" y="1723149"/>
            <a:ext cx="8551188" cy="4154984"/>
          </a:xfrm>
          <a:prstGeom prst="rect">
            <a:avLst/>
          </a:prstGeom>
        </p:spPr>
        <p:txBody>
          <a:bodyPr wrap="square">
            <a:spAutoFit/>
          </a:bodyPr>
          <a:lstStyle/>
          <a:p>
            <a:pPr marL="342900" indent="-342900">
              <a:buFont typeface="Wingdings" panose="05000000000000000000" pitchFamily="2" charset="2"/>
              <a:buChar char="Ø"/>
            </a:pPr>
            <a:r>
              <a:rPr lang="mk-MK" sz="2200" dirty="0"/>
              <a:t>Како би се справиле со доказите на лаптопот на Есмералда</a:t>
            </a:r>
            <a:r>
              <a:rPr lang="en-US" sz="2200" dirty="0"/>
              <a:t>?</a:t>
            </a:r>
          </a:p>
          <a:p>
            <a:pPr marL="342900" indent="-342900">
              <a:buFont typeface="Wingdings" panose="05000000000000000000" pitchFamily="2" charset="2"/>
              <a:buChar char="Ø"/>
            </a:pPr>
            <a:endParaRPr lang="en-US" sz="2200" dirty="0"/>
          </a:p>
          <a:p>
            <a:pPr marL="342900" indent="-342900">
              <a:buFont typeface="Wingdings" panose="05000000000000000000" pitchFamily="2" charset="2"/>
              <a:buChar char="Ø"/>
            </a:pPr>
            <a:r>
              <a:rPr lang="mk-MK" sz="2200" dirty="0"/>
              <a:t>Дали </a:t>
            </a:r>
            <a:r>
              <a:rPr lang="mk-MK" sz="2200" dirty="0" err="1"/>
              <a:t>размисливте</a:t>
            </a:r>
            <a:r>
              <a:rPr lang="mk-MK" sz="2200" dirty="0"/>
              <a:t> како ќе го пронајдете Голдберг</a:t>
            </a:r>
            <a:r>
              <a:rPr lang="en-US" sz="2200" dirty="0"/>
              <a:t>?</a:t>
            </a:r>
          </a:p>
          <a:p>
            <a:pPr marL="342900" indent="-342900">
              <a:buFont typeface="Wingdings" panose="05000000000000000000" pitchFamily="2" charset="2"/>
              <a:buChar char="Ø"/>
            </a:pPr>
            <a:endParaRPr lang="en-US" sz="2200" dirty="0"/>
          </a:p>
          <a:p>
            <a:pPr marL="342900" indent="-342900">
              <a:buFont typeface="Wingdings" panose="05000000000000000000" pitchFamily="2" charset="2"/>
              <a:buChar char="Ø"/>
            </a:pPr>
            <a:r>
              <a:rPr lang="mk-MK" sz="2200" dirty="0"/>
              <a:t>Дали имате национален систем за предупредување за вакви случаи (како што е т.н. </a:t>
            </a:r>
            <a:r>
              <a:rPr lang="en-US" sz="2200" i="1" dirty="0"/>
              <a:t>Amber alert</a:t>
            </a:r>
            <a:r>
              <a:rPr lang="mk-MK" sz="2200" dirty="0"/>
              <a:t> во САД)?</a:t>
            </a:r>
            <a:endParaRPr lang="en-US" sz="2200" dirty="0"/>
          </a:p>
          <a:p>
            <a:pPr marL="342900" indent="-342900">
              <a:buFont typeface="Wingdings" panose="05000000000000000000" pitchFamily="2" charset="2"/>
              <a:buChar char="Ø"/>
            </a:pPr>
            <a:endParaRPr lang="en-US" sz="2200" dirty="0"/>
          </a:p>
          <a:p>
            <a:pPr marL="342900" indent="-342900">
              <a:buFont typeface="Wingdings" panose="05000000000000000000" pitchFamily="2" charset="2"/>
              <a:buChar char="Ø"/>
            </a:pPr>
            <a:r>
              <a:rPr lang="mk-MK" sz="2200" dirty="0"/>
              <a:t>Какво претрес би направиле за неговата е-пошта на </a:t>
            </a:r>
            <a:r>
              <a:rPr lang="en-US" sz="2200" dirty="0"/>
              <a:t>iCloud</a:t>
            </a:r>
            <a:r>
              <a:rPr lang="mk-MK" sz="2200" dirty="0"/>
              <a:t> и неговата сметка на </a:t>
            </a:r>
            <a:r>
              <a:rPr lang="en-GB" sz="2200" dirty="0"/>
              <a:t>Facebook</a:t>
            </a:r>
            <a:r>
              <a:rPr lang="en-US" sz="2200" dirty="0"/>
              <a:t>?</a:t>
            </a:r>
          </a:p>
          <a:p>
            <a:pPr marL="342900" indent="-342900">
              <a:buFont typeface="Wingdings" panose="05000000000000000000" pitchFamily="2" charset="2"/>
              <a:buChar char="Ø"/>
            </a:pPr>
            <a:endParaRPr lang="en-US" sz="2200" dirty="0"/>
          </a:p>
          <a:p>
            <a:pPr marL="342900" indent="-342900">
              <a:buFont typeface="Wingdings" panose="05000000000000000000" pitchFamily="2" charset="2"/>
              <a:buChar char="Ø"/>
            </a:pPr>
            <a:r>
              <a:rPr lang="mk-MK" sz="2200" dirty="0"/>
              <a:t>Која би била правната основа за барање за меѓународна помош? Кој метод на соработка би го користеле?</a:t>
            </a:r>
            <a:endParaRPr lang="en-US" sz="2200" dirty="0"/>
          </a:p>
        </p:txBody>
      </p:sp>
      <p:sp>
        <p:nvSpPr>
          <p:cNvPr id="6" name="Rectangle 5">
            <a:extLst>
              <a:ext uri="{FF2B5EF4-FFF2-40B4-BE49-F238E27FC236}">
                <a16:creationId xmlns:a16="http://schemas.microsoft.com/office/drawing/2014/main" id="{CED3B601-B035-4E15-876F-C96907129BC6}"/>
              </a:ext>
            </a:extLst>
          </p:cNvPr>
          <p:cNvSpPr/>
          <p:nvPr/>
        </p:nvSpPr>
        <p:spPr>
          <a:xfrm>
            <a:off x="896262" y="1182996"/>
            <a:ext cx="6018842" cy="461665"/>
          </a:xfrm>
          <a:prstGeom prst="rect">
            <a:avLst/>
          </a:prstGeom>
        </p:spPr>
        <p:txBody>
          <a:bodyPr wrap="square">
            <a:spAutoFit/>
          </a:bodyPr>
          <a:lstStyle/>
          <a:p>
            <a:pPr marL="1166813" algn="ctr"/>
            <a:r>
              <a:rPr lang="mk-MK" sz="2400" b="1" dirty="0"/>
              <a:t>Прашања</a:t>
            </a:r>
            <a:endParaRPr lang="en-GB" altLang="en-US" sz="2200"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229015303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59</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59</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solidFill>
                  <a:schemeClr val="bg1"/>
                </a:solidFill>
              </a:rPr>
              <a:t>Специјализиран судски курс за</a:t>
            </a:r>
          </a:p>
          <a:p>
            <a:pPr algn="r"/>
            <a:r>
              <a:rPr lang="mk-MK" sz="3200" b="1" dirty="0">
                <a:solidFill>
                  <a:schemeClr val="bg1"/>
                </a:solidFill>
              </a:rPr>
              <a:t>меѓународна соработка</a:t>
            </a:r>
            <a:endParaRPr lang="fr-FR" sz="3200" b="1" dirty="0">
              <a:solidFill>
                <a:schemeClr val="bg1"/>
              </a:solidFill>
            </a:endParaRPr>
          </a:p>
        </p:txBody>
      </p:sp>
      <p:pic>
        <p:nvPicPr>
          <p:cNvPr id="1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pic>
        <p:nvPicPr>
          <p:cNvPr id="11" name="Picture 10">
            <a:extLst>
              <a:ext uri="{FF2B5EF4-FFF2-40B4-BE49-F238E27FC236}">
                <a16:creationId xmlns:a16="http://schemas.microsoft.com/office/drawing/2014/main" id="{6C59456A-02DA-0F46-BF32-314184E697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6029" y="2029522"/>
            <a:ext cx="3731941" cy="2798956"/>
          </a:xfrm>
          <a:prstGeom prst="rect">
            <a:avLst/>
          </a:prstGeom>
        </p:spPr>
      </p:pic>
    </p:spTree>
    <p:extLst>
      <p:ext uri="{BB962C8B-B14F-4D97-AF65-F5344CB8AC3E}">
        <p14:creationId xmlns:p14="http://schemas.microsoft.com/office/powerpoint/2010/main" val="1999622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6</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6</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ea typeface="ＭＳ Ｐゴシック" pitchFamily="34" charset="-128"/>
              </a:rPr>
              <a:t>податочен сообраќај</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4C52B17A-14C8-4A54-A0DE-FFB2521D3FE2}"/>
              </a:ext>
            </a:extLst>
          </p:cNvPr>
          <p:cNvSpPr/>
          <p:nvPr/>
        </p:nvSpPr>
        <p:spPr>
          <a:xfrm>
            <a:off x="4077869" y="952123"/>
            <a:ext cx="4998457" cy="5632311"/>
          </a:xfrm>
          <a:prstGeom prst="rect">
            <a:avLst/>
          </a:prstGeom>
        </p:spPr>
        <p:txBody>
          <a:bodyPr wrap="square">
            <a:spAutoFit/>
          </a:bodyPr>
          <a:lstStyle/>
          <a:p>
            <a:pPr marL="342900" indent="-342900">
              <a:buFont typeface="Wingdings" pitchFamily="2" charset="2"/>
              <a:buChar char="Ø"/>
            </a:pPr>
            <a:r>
              <a:rPr lang="mk-MK" sz="2000" dirty="0"/>
              <a:t>Да</a:t>
            </a:r>
            <a:r>
              <a:rPr lang="en-US" sz="2000" dirty="0"/>
              <a:t>:</a:t>
            </a:r>
          </a:p>
          <a:p>
            <a:pPr marL="800100" lvl="1" indent="-342900" algn="just">
              <a:buFont typeface="Wingdings" pitchFamily="2" charset="2"/>
              <a:buChar char="Ø"/>
            </a:pPr>
            <a:r>
              <a:rPr lang="mk-MK" sz="2000" dirty="0"/>
              <a:t>категорија на компјутерски податоци</a:t>
            </a:r>
            <a:endParaRPr lang="en-US" sz="2000" dirty="0"/>
          </a:p>
          <a:p>
            <a:pPr marL="800100" lvl="1" indent="-342900" algn="just">
              <a:buFont typeface="Wingdings" pitchFamily="2" charset="2"/>
              <a:buChar char="Ø"/>
            </a:pPr>
            <a:r>
              <a:rPr lang="mk-MK" sz="2000" dirty="0"/>
              <a:t>генерирани од компјутер што формира дел во синџирот на комуникација</a:t>
            </a:r>
            <a:endParaRPr lang="en-US" sz="2000" dirty="0"/>
          </a:p>
          <a:p>
            <a:pPr marL="800100" lvl="1" indent="-342900" algn="just">
              <a:buFont typeface="Wingdings" pitchFamily="2" charset="2"/>
              <a:buChar char="Ø"/>
            </a:pPr>
            <a:r>
              <a:rPr lang="mk-MK" sz="2000" dirty="0"/>
              <a:t>Укажува на</a:t>
            </a:r>
            <a:r>
              <a:rPr lang="en-US" sz="2000" dirty="0"/>
              <a:t>:</a:t>
            </a:r>
          </a:p>
          <a:p>
            <a:pPr marL="1257300" lvl="2" indent="-342900" algn="just">
              <a:buFont typeface="Wingdings" pitchFamily="2" charset="2"/>
              <a:buChar char="Ø"/>
            </a:pPr>
            <a:r>
              <a:rPr lang="mk-MK" sz="2000" dirty="0"/>
              <a:t>изворот</a:t>
            </a:r>
            <a:endParaRPr lang="en-US" sz="2000" dirty="0"/>
          </a:p>
          <a:p>
            <a:pPr marL="1257300" lvl="2" indent="-342900" algn="just">
              <a:buFont typeface="Wingdings" pitchFamily="2" charset="2"/>
              <a:buChar char="Ø"/>
            </a:pPr>
            <a:r>
              <a:rPr lang="mk-MK" sz="2000" dirty="0"/>
              <a:t>дестинацијата</a:t>
            </a:r>
            <a:endParaRPr lang="en-US" sz="2000" dirty="0"/>
          </a:p>
          <a:p>
            <a:pPr marL="1257300" lvl="2" indent="-342900" algn="just">
              <a:buFont typeface="Wingdings" pitchFamily="2" charset="2"/>
              <a:buChar char="Ø"/>
            </a:pPr>
            <a:r>
              <a:rPr lang="mk-MK" sz="2000" dirty="0"/>
              <a:t>рутата</a:t>
            </a:r>
            <a:endParaRPr lang="en-US" sz="2000" dirty="0"/>
          </a:p>
          <a:p>
            <a:pPr marL="1257300" lvl="2" indent="-342900" algn="just">
              <a:buFont typeface="Wingdings" pitchFamily="2" charset="2"/>
              <a:buChar char="Ø"/>
            </a:pPr>
            <a:r>
              <a:rPr lang="mk-MK" sz="2000" dirty="0"/>
              <a:t>времето</a:t>
            </a:r>
            <a:endParaRPr lang="en-US" sz="2000" dirty="0"/>
          </a:p>
          <a:p>
            <a:pPr marL="1257300" lvl="2" indent="-342900" algn="just">
              <a:buFont typeface="Wingdings" pitchFamily="2" charset="2"/>
              <a:buChar char="Ø"/>
            </a:pPr>
            <a:r>
              <a:rPr lang="mk-MK" sz="2000" dirty="0"/>
              <a:t>датумот</a:t>
            </a:r>
            <a:endParaRPr lang="en-US" sz="2000" dirty="0"/>
          </a:p>
          <a:p>
            <a:pPr marL="1257300" lvl="2" indent="-342900" algn="just">
              <a:buFont typeface="Wingdings" pitchFamily="2" charset="2"/>
              <a:buChar char="Ø"/>
            </a:pPr>
            <a:r>
              <a:rPr lang="mk-MK" sz="2000" dirty="0"/>
              <a:t>големината</a:t>
            </a:r>
            <a:endParaRPr lang="en-US" sz="2000" dirty="0"/>
          </a:p>
          <a:p>
            <a:pPr marL="1257300" lvl="2" indent="-342900" algn="just">
              <a:buFont typeface="Wingdings" pitchFamily="2" charset="2"/>
              <a:buChar char="Ø"/>
            </a:pPr>
            <a:r>
              <a:rPr lang="mk-MK" sz="2000" dirty="0"/>
              <a:t>времетраењето</a:t>
            </a:r>
            <a:endParaRPr lang="en-US" sz="2000" dirty="0"/>
          </a:p>
          <a:p>
            <a:pPr marL="1257300" lvl="2" indent="-342900" algn="just">
              <a:buFont typeface="Wingdings" pitchFamily="2" charset="2"/>
              <a:buChar char="Ø"/>
            </a:pPr>
            <a:r>
              <a:rPr lang="mk-MK" sz="2000" dirty="0"/>
              <a:t>видот на основната услуга на комуникацијата</a:t>
            </a:r>
            <a:endParaRPr lang="en-US" sz="2000" dirty="0"/>
          </a:p>
          <a:p>
            <a:pPr marL="342900" indent="-342900">
              <a:buFont typeface="Wingdings" pitchFamily="2" charset="2"/>
              <a:buChar char="Ø"/>
            </a:pPr>
            <a:r>
              <a:rPr lang="mk-MK" sz="2000" dirty="0"/>
              <a:t>Не</a:t>
            </a:r>
            <a:r>
              <a:rPr lang="en-US" sz="2000" dirty="0"/>
              <a:t>:</a:t>
            </a:r>
          </a:p>
          <a:p>
            <a:pPr marL="800100" lvl="1" indent="-342900">
              <a:buFont typeface="Wingdings" pitchFamily="2" charset="2"/>
              <a:buChar char="Ø"/>
            </a:pPr>
            <a:r>
              <a:rPr lang="mk-MK" sz="2000" dirty="0"/>
              <a:t>содржина на комуникација</a:t>
            </a:r>
            <a:endParaRPr lang="en-US" sz="2000" dirty="0"/>
          </a:p>
        </p:txBody>
      </p:sp>
      <p:sp>
        <p:nvSpPr>
          <p:cNvPr id="8" name="Rectangle 7">
            <a:extLst>
              <a:ext uri="{FF2B5EF4-FFF2-40B4-BE49-F238E27FC236}">
                <a16:creationId xmlns:a16="http://schemas.microsoft.com/office/drawing/2014/main" id="{687B7C23-9E4D-47A3-872A-857DE10440B9}"/>
              </a:ext>
            </a:extLst>
          </p:cNvPr>
          <p:cNvSpPr/>
          <p:nvPr/>
        </p:nvSpPr>
        <p:spPr>
          <a:xfrm>
            <a:off x="0" y="930535"/>
            <a:ext cx="4077869" cy="4708981"/>
          </a:xfrm>
          <a:prstGeom prst="rect">
            <a:avLst/>
          </a:prstGeom>
        </p:spPr>
        <p:txBody>
          <a:bodyPr wrap="square">
            <a:spAutoFit/>
          </a:bodyPr>
          <a:lstStyle/>
          <a:p>
            <a:pPr marL="342900" indent="-342900" algn="just">
              <a:buFont typeface="Wingdings" pitchFamily="2" charset="2"/>
              <a:buChar char="Ø"/>
            </a:pPr>
            <a:r>
              <a:rPr lang="mk-MK" sz="2000" b="1" dirty="0"/>
              <a:t>„податочен сообраќај“ </a:t>
            </a:r>
            <a:r>
              <a:rPr lang="mk-MK" sz="2000" dirty="0"/>
              <a:t>се сите компјутерски податоци што се однесуваат на комуникација со помош на компјутерски систем, генерирани од компјутерски систем што е дел во синџирот на комуникација, означувајќи го изворот на комуникацијата, дестинацијата, рутата, времето, датумот, големината, времетраењето или видот на основната услуга.</a:t>
            </a:r>
            <a:endParaRPr lang="en-US" sz="2000" dirty="0"/>
          </a:p>
        </p:txBody>
      </p:sp>
    </p:spTree>
    <p:extLst>
      <p:ext uri="{BB962C8B-B14F-4D97-AF65-F5344CB8AC3E}">
        <p14:creationId xmlns:p14="http://schemas.microsoft.com/office/powerpoint/2010/main" val="77796564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60</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60</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solidFill>
                  <a:schemeClr val="bg1"/>
                </a:solidFill>
              </a:rPr>
              <a:t>Специјализиран судски курс за</a:t>
            </a:r>
          </a:p>
          <a:p>
            <a:pPr algn="r"/>
            <a:r>
              <a:rPr lang="mk-MK" sz="3200" b="1" dirty="0">
                <a:solidFill>
                  <a:schemeClr val="bg1"/>
                </a:solidFill>
              </a:rPr>
              <a:t>меѓународна соработка</a:t>
            </a:r>
            <a:endParaRPr lang="fr-FR" sz="3200" b="1" dirty="0">
              <a:solidFill>
                <a:schemeClr val="bg1"/>
              </a:solidFill>
            </a:endParaRPr>
          </a:p>
        </p:txBody>
      </p:sp>
      <p:pic>
        <p:nvPicPr>
          <p:cNvPr id="1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341689" y="2692650"/>
            <a:ext cx="8525021" cy="1668149"/>
          </a:xfrm>
          <a:prstGeom prst="rect">
            <a:avLst/>
          </a:prstGeom>
        </p:spPr>
        <p:txBody>
          <a:bodyPr wrap="square">
            <a:spAutoFit/>
          </a:bodyPr>
          <a:lstStyle/>
          <a:p>
            <a:pPr algn="ctr" eaLnBrk="1" hangingPunct="1">
              <a:lnSpc>
                <a:spcPct val="80000"/>
              </a:lnSpc>
            </a:pPr>
            <a:r>
              <a:rPr lang="mk-MK" sz="3200" b="1" dirty="0">
                <a:ea typeface="ＭＳ Ｐゴシック" charset="0"/>
                <a:cs typeface="ＭＳ Ｐゴシック" charset="0"/>
              </a:rPr>
              <a:t>Шести дел</a:t>
            </a:r>
            <a:endParaRPr lang="en-GB" sz="3200" b="1" dirty="0">
              <a:ea typeface="ＭＳ Ｐゴシック" charset="0"/>
              <a:cs typeface="ＭＳ Ｐゴシック" charset="0"/>
            </a:endParaRPr>
          </a:p>
          <a:p>
            <a:pPr algn="ctr" eaLnBrk="1" hangingPunct="1">
              <a:lnSpc>
                <a:spcPct val="80000"/>
              </a:lnSpc>
            </a:pPr>
            <a:endParaRPr lang="en-GB" sz="3200" b="1" dirty="0">
              <a:ea typeface="ＭＳ Ｐゴシック" charset="0"/>
            </a:endParaRPr>
          </a:p>
          <a:p>
            <a:pPr algn="ctr" eaLnBrk="1" hangingPunct="1">
              <a:lnSpc>
                <a:spcPct val="80000"/>
              </a:lnSpc>
            </a:pPr>
            <a:r>
              <a:rPr lang="mk-MK" sz="3200" b="1" dirty="0">
                <a:ea typeface="ＭＳ Ｐゴシック" charset="0"/>
              </a:rPr>
              <a:t>Резиме</a:t>
            </a:r>
            <a:endParaRPr lang="en-GB" sz="3200" b="1" dirty="0"/>
          </a:p>
          <a:p>
            <a:pPr algn="ctr">
              <a:lnSpc>
                <a:spcPct val="80000"/>
              </a:lnSpc>
            </a:pPr>
            <a:endParaRPr lang="en-GB" sz="3200" b="1" dirty="0"/>
          </a:p>
        </p:txBody>
      </p:sp>
    </p:spTree>
    <p:extLst>
      <p:ext uri="{BB962C8B-B14F-4D97-AF65-F5344CB8AC3E}">
        <p14:creationId xmlns:p14="http://schemas.microsoft.com/office/powerpoint/2010/main" val="416769158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077B0234-416F-456A-A3F3-C8E8AC7538B7}"/>
              </a:ext>
            </a:extLst>
          </p:cNvPr>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a:ea typeface="ＭＳ Ｐゴシック" pitchFamily="34" charset="-128"/>
              </a:rPr>
              <a:t>Summary</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Slide Number Placeholder 1">
            <a:extLst>
              <a:ext uri="{FF2B5EF4-FFF2-40B4-BE49-F238E27FC236}">
                <a16:creationId xmlns:a16="http://schemas.microsoft.com/office/drawing/2014/main" id="{F1E40815-3C0D-4797-B7AE-EA6735B80347}"/>
              </a:ext>
            </a:extLst>
          </p:cNvPr>
          <p:cNvSpPr>
            <a:spLocks noGrp="1"/>
          </p:cNvSpPr>
          <p:nvPr>
            <p:ph type="sldNum" sz="quarter" idx="12"/>
          </p:nvPr>
        </p:nvSpPr>
        <p:spPr>
          <a:xfrm>
            <a:off x="6409184" y="6495281"/>
            <a:ext cx="2133600" cy="365125"/>
          </a:xfrm>
        </p:spPr>
        <p:txBody>
          <a:bodyPr/>
          <a:lstStyle/>
          <a:p>
            <a:fld id="{B517EF97-6CC0-48A9-BC0E-433EC7B55211}" type="slidenum">
              <a:rPr lang="en-GB" smtClean="0"/>
              <a:pPr/>
              <a:t>61</a:t>
            </a:fld>
            <a:endParaRPr lang="en-GB" dirty="0"/>
          </a:p>
        </p:txBody>
      </p:sp>
      <p:sp>
        <p:nvSpPr>
          <p:cNvPr id="21" name="Rectangle 20">
            <a:extLst>
              <a:ext uri="{FF2B5EF4-FFF2-40B4-BE49-F238E27FC236}">
                <a16:creationId xmlns:a16="http://schemas.microsoft.com/office/drawing/2014/main" id="{865A9931-E174-492B-BEE3-4A0E444F4865}"/>
              </a:ext>
            </a:extLst>
          </p:cNvPr>
          <p:cNvSpPr/>
          <p:nvPr/>
        </p:nvSpPr>
        <p:spPr>
          <a:xfrm>
            <a:off x="211015" y="1193778"/>
            <a:ext cx="4677508" cy="5238357"/>
          </a:xfrm>
          <a:prstGeom prst="rect">
            <a:avLst/>
          </a:prstGeom>
        </p:spPr>
        <p:txBody>
          <a:bodyPr wrap="square">
            <a:spAutoFit/>
          </a:bodyPr>
          <a:lstStyle/>
          <a:p>
            <a:pPr marL="342900" indent="-342900" algn="just">
              <a:lnSpc>
                <a:spcPct val="80000"/>
              </a:lnSpc>
              <a:buFont typeface="Wingdings" pitchFamily="2" charset="2"/>
              <a:buChar char="ü"/>
            </a:pPr>
            <a:r>
              <a:rPr lang="ru-RU" sz="2200" i="1" dirty="0"/>
              <a:t>Да се прегледаат примарните класификации на податоците и информациите што ги чува приватниот сектор</a:t>
            </a:r>
          </a:p>
          <a:p>
            <a:pPr marL="342900" indent="-342900" algn="just">
              <a:lnSpc>
                <a:spcPct val="80000"/>
              </a:lnSpc>
              <a:buFont typeface="Wingdings" pitchFamily="2" charset="2"/>
              <a:buChar char="ü"/>
            </a:pPr>
            <a:endParaRPr lang="en-GB" sz="2200" i="1" dirty="0"/>
          </a:p>
          <a:p>
            <a:pPr marL="342900" indent="-342900" algn="just">
              <a:lnSpc>
                <a:spcPct val="80000"/>
              </a:lnSpc>
              <a:buFont typeface="Wingdings" pitchFamily="2" charset="2"/>
              <a:buChar char="ü"/>
            </a:pPr>
            <a:r>
              <a:rPr lang="ru-RU" sz="2200" i="1" dirty="0"/>
              <a:t>Да се разберат клучните размислувања кога соработуваат со домашни даватели на услуги</a:t>
            </a:r>
          </a:p>
          <a:p>
            <a:pPr marL="342900" indent="-342900" algn="just">
              <a:lnSpc>
                <a:spcPct val="80000"/>
              </a:lnSpc>
              <a:buFont typeface="Wingdings" pitchFamily="2" charset="2"/>
              <a:buChar char="ü"/>
            </a:pPr>
            <a:endParaRPr lang="en-GB" sz="2200" i="1" dirty="0"/>
          </a:p>
          <a:p>
            <a:pPr marL="342900" indent="-342900" algn="just">
              <a:lnSpc>
                <a:spcPct val="80000"/>
              </a:lnSpc>
              <a:buFont typeface="Wingdings" pitchFamily="2" charset="2"/>
              <a:buChar char="ü"/>
            </a:pPr>
            <a:r>
              <a:rPr lang="ru-RU" sz="2200" i="1" dirty="0"/>
              <a:t>Да се дискутира за механизмите за соработка со странски даватели на услуги за стекнување податоци, вклучувајќи </a:t>
            </a:r>
            <a:r>
              <a:rPr lang="en-US" sz="2200" i="1" dirty="0" err="1"/>
              <a:t>MLAT</a:t>
            </a:r>
            <a:r>
              <a:rPr lang="en-US" sz="2200" i="1" dirty="0"/>
              <a:t>/</a:t>
            </a:r>
            <a:r>
              <a:rPr lang="ru-RU" sz="2200" i="1" dirty="0"/>
              <a:t>ДЗПП, итни барања, налози за генерирање информации </a:t>
            </a:r>
            <a:r>
              <a:rPr lang="en-US" sz="2200" i="1" dirty="0"/>
              <a:t>(production orders)</a:t>
            </a:r>
            <a:r>
              <a:rPr lang="ru-RU" sz="2200" i="1" dirty="0"/>
              <a:t> и доброволна соработка</a:t>
            </a:r>
            <a:endParaRPr lang="en-GB" sz="2200" i="1" dirty="0"/>
          </a:p>
        </p:txBody>
      </p:sp>
      <p:sp>
        <p:nvSpPr>
          <p:cNvPr id="22" name="Rectangle 21">
            <a:extLst>
              <a:ext uri="{FF2B5EF4-FFF2-40B4-BE49-F238E27FC236}">
                <a16:creationId xmlns:a16="http://schemas.microsoft.com/office/drawing/2014/main" id="{7E5D03D3-F0B5-4219-9B60-722F909AEBA6}"/>
              </a:ext>
            </a:extLst>
          </p:cNvPr>
          <p:cNvSpPr/>
          <p:nvPr/>
        </p:nvSpPr>
        <p:spPr>
          <a:xfrm>
            <a:off x="4888523" y="1193778"/>
            <a:ext cx="4133933" cy="3071610"/>
          </a:xfrm>
          <a:prstGeom prst="rect">
            <a:avLst/>
          </a:prstGeom>
        </p:spPr>
        <p:txBody>
          <a:bodyPr wrap="square">
            <a:spAutoFit/>
          </a:bodyPr>
          <a:lstStyle/>
          <a:p>
            <a:pPr marL="342900" indent="-342900" algn="just">
              <a:lnSpc>
                <a:spcPct val="80000"/>
              </a:lnSpc>
              <a:buFont typeface="Wingdings" pitchFamily="2" charset="2"/>
              <a:buChar char="ü"/>
            </a:pPr>
            <a:r>
              <a:rPr lang="ru-RU" sz="2200" i="1" dirty="0"/>
              <a:t>Да се дискутира за механизмите за соработка со странски даватели на услуги за отстранување на нелегална содржина</a:t>
            </a:r>
            <a:endParaRPr lang="mk-MK" sz="2200" i="1" dirty="0"/>
          </a:p>
          <a:p>
            <a:pPr marL="342900" indent="-342900" algn="just">
              <a:lnSpc>
                <a:spcPct val="80000"/>
              </a:lnSpc>
              <a:buFont typeface="Wingdings" pitchFamily="2" charset="2"/>
              <a:buChar char="ü"/>
            </a:pPr>
            <a:endParaRPr lang="mk-MK" sz="2200" i="1" dirty="0"/>
          </a:p>
          <a:p>
            <a:pPr marL="342900" indent="-342900" algn="just">
              <a:lnSpc>
                <a:spcPct val="80000"/>
              </a:lnSpc>
              <a:buFont typeface="Wingdings" pitchFamily="2" charset="2"/>
              <a:buChar char="ü"/>
            </a:pPr>
            <a:r>
              <a:rPr lang="ru-RU" sz="2200" i="1" dirty="0"/>
              <a:t>Да се разберат најдобрите практики за соработка со странски даватели на услуги</a:t>
            </a:r>
          </a:p>
        </p:txBody>
      </p:sp>
      <p:sp>
        <p:nvSpPr>
          <p:cNvPr id="24" name="TextBox 23">
            <a:extLst>
              <a:ext uri="{FF2B5EF4-FFF2-40B4-BE49-F238E27FC236}">
                <a16:creationId xmlns:a16="http://schemas.microsoft.com/office/drawing/2014/main" id="{92E4DE44-36F5-48E6-918B-A941B9060D36}"/>
              </a:ext>
            </a:extLst>
          </p:cNvPr>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Tree>
    <p:extLst>
      <p:ext uri="{BB962C8B-B14F-4D97-AF65-F5344CB8AC3E}">
        <p14:creationId xmlns:p14="http://schemas.microsoft.com/office/powerpoint/2010/main" val="373278282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62</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62</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solidFill>
                  <a:schemeClr val="bg1"/>
                </a:solidFill>
              </a:rPr>
              <a:t>Специјализиран судски курс за</a:t>
            </a:r>
          </a:p>
          <a:p>
            <a:pPr algn="r"/>
            <a:r>
              <a:rPr lang="mk-MK" sz="3200" b="1" dirty="0">
                <a:solidFill>
                  <a:schemeClr val="bg1"/>
                </a:solidFill>
              </a:rPr>
              <a:t>меѓународна соработка</a:t>
            </a:r>
            <a:endParaRPr lang="fr-FR" sz="3200" b="1" dirty="0">
              <a:solidFill>
                <a:schemeClr val="bg1"/>
              </a:solidFill>
            </a:endParaRPr>
          </a:p>
        </p:txBody>
      </p:sp>
      <p:pic>
        <p:nvPicPr>
          <p:cNvPr id="1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pic>
        <p:nvPicPr>
          <p:cNvPr id="11" name="Picture 10">
            <a:extLst>
              <a:ext uri="{FF2B5EF4-FFF2-40B4-BE49-F238E27FC236}">
                <a16:creationId xmlns:a16="http://schemas.microsoft.com/office/drawing/2014/main" id="{6C59456A-02DA-0F46-BF32-314184E697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6029" y="2029522"/>
            <a:ext cx="3731941" cy="2798956"/>
          </a:xfrm>
          <a:prstGeom prst="rect">
            <a:avLst/>
          </a:prstGeom>
        </p:spPr>
      </p:pic>
    </p:spTree>
    <p:extLst>
      <p:ext uri="{BB962C8B-B14F-4D97-AF65-F5344CB8AC3E}">
        <p14:creationId xmlns:p14="http://schemas.microsoft.com/office/powerpoint/2010/main" val="25398821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7</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7</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ea typeface="ＭＳ Ｐゴシック" pitchFamily="34" charset="-128"/>
              </a:rPr>
              <a:t>Информации за претплатници</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4C52B17A-14C8-4A54-A0DE-FFB2521D3FE2}"/>
              </a:ext>
            </a:extLst>
          </p:cNvPr>
          <p:cNvSpPr/>
          <p:nvPr/>
        </p:nvSpPr>
        <p:spPr>
          <a:xfrm>
            <a:off x="4763778" y="952123"/>
            <a:ext cx="4167158" cy="5632311"/>
          </a:xfrm>
          <a:prstGeom prst="rect">
            <a:avLst/>
          </a:prstGeom>
        </p:spPr>
        <p:txBody>
          <a:bodyPr wrap="square">
            <a:spAutoFit/>
          </a:bodyPr>
          <a:lstStyle/>
          <a:p>
            <a:pPr marL="342900" indent="-342900">
              <a:buFont typeface="Wingdings" pitchFamily="2" charset="2"/>
              <a:buChar char="Ø"/>
            </a:pPr>
            <a:r>
              <a:rPr lang="mk-MK" dirty="0"/>
              <a:t>Да</a:t>
            </a:r>
            <a:r>
              <a:rPr lang="en-US" dirty="0"/>
              <a:t>:</a:t>
            </a:r>
          </a:p>
          <a:p>
            <a:pPr marL="800100" lvl="1" indent="-342900" algn="just">
              <a:buFont typeface="Wingdings" pitchFamily="2" charset="2"/>
              <a:buChar char="Ø"/>
            </a:pPr>
            <a:r>
              <a:rPr lang="mk-MK" dirty="0"/>
              <a:t>форма на компјутерски податоци или друга форма</a:t>
            </a:r>
            <a:endParaRPr lang="en-US" dirty="0"/>
          </a:p>
          <a:p>
            <a:pPr marL="800100" lvl="1" indent="-342900" algn="just">
              <a:buFont typeface="Wingdings" pitchFamily="2" charset="2"/>
              <a:buChar char="Ø"/>
            </a:pPr>
            <a:r>
              <a:rPr lang="mk-MK" dirty="0"/>
              <a:t>чувана од давател на услуги</a:t>
            </a:r>
            <a:endParaRPr lang="en-US" dirty="0"/>
          </a:p>
          <a:p>
            <a:pPr marL="800100" lvl="1" indent="-342900" algn="just">
              <a:buFont typeface="Wingdings" pitchFamily="2" charset="2"/>
              <a:buChar char="Ø"/>
            </a:pPr>
            <a:r>
              <a:rPr lang="mk-MK" dirty="0"/>
              <a:t>се однесува на претплатник на услуги, вклучувајќи</a:t>
            </a:r>
            <a:r>
              <a:rPr lang="en-US" dirty="0"/>
              <a:t>:</a:t>
            </a:r>
          </a:p>
          <a:p>
            <a:pPr marL="1257300" lvl="2" indent="-342900" algn="just">
              <a:buFont typeface="Wingdings" pitchFamily="2" charset="2"/>
              <a:buChar char="Ø"/>
            </a:pPr>
            <a:r>
              <a:rPr lang="mk-MK" dirty="0"/>
              <a:t>бесплатни клиенти</a:t>
            </a:r>
            <a:endParaRPr lang="en-US" dirty="0"/>
          </a:p>
          <a:p>
            <a:pPr marL="1257300" lvl="2" indent="-342900" algn="just">
              <a:buFont typeface="Wingdings" pitchFamily="2" charset="2"/>
              <a:buChar char="Ø"/>
            </a:pPr>
            <a:r>
              <a:rPr lang="mk-MK" dirty="0"/>
              <a:t>клиенти кои плаќаат по употреба</a:t>
            </a:r>
            <a:endParaRPr lang="en-US" dirty="0"/>
          </a:p>
          <a:p>
            <a:pPr marL="1257300" lvl="2" indent="-342900" algn="just">
              <a:buFont typeface="Wingdings" pitchFamily="2" charset="2"/>
              <a:buChar char="Ø"/>
            </a:pPr>
            <a:r>
              <a:rPr lang="mk-MK" dirty="0"/>
              <a:t>клиенти кои плаќаат претплата </a:t>
            </a:r>
            <a:endParaRPr lang="en-US" dirty="0"/>
          </a:p>
          <a:p>
            <a:pPr marL="1257300" lvl="2" indent="-342900" algn="just">
              <a:buFont typeface="Wingdings" pitchFamily="2" charset="2"/>
              <a:buChar char="Ø"/>
            </a:pPr>
            <a:r>
              <a:rPr lang="mk-MK" dirty="0"/>
              <a:t>поединци кои имаат право да користат претплатничка сметка</a:t>
            </a:r>
            <a:endParaRPr lang="en-US" dirty="0"/>
          </a:p>
          <a:p>
            <a:pPr marL="342900" indent="-342900">
              <a:buFont typeface="Wingdings" pitchFamily="2" charset="2"/>
              <a:buChar char="Ø"/>
            </a:pPr>
            <a:r>
              <a:rPr lang="mk-MK" dirty="0"/>
              <a:t>Не</a:t>
            </a:r>
            <a:r>
              <a:rPr lang="en-US" dirty="0"/>
              <a:t>:</a:t>
            </a:r>
          </a:p>
          <a:p>
            <a:pPr marL="800100" lvl="1" indent="-342900">
              <a:buFont typeface="Wingdings" pitchFamily="2" charset="2"/>
              <a:buChar char="Ø"/>
            </a:pPr>
            <a:r>
              <a:rPr lang="mk-MK" dirty="0"/>
              <a:t>содржина на комуникација на претплатникот</a:t>
            </a:r>
            <a:endParaRPr lang="en-US" dirty="0"/>
          </a:p>
          <a:p>
            <a:pPr marL="800100" lvl="1" indent="-342900">
              <a:buFont typeface="Wingdings" pitchFamily="2" charset="2"/>
              <a:buChar char="Ø"/>
            </a:pPr>
            <a:r>
              <a:rPr lang="mk-MK" dirty="0"/>
              <a:t>податочен сообраќај поврзани со претплатничка сметка</a:t>
            </a:r>
            <a:endParaRPr lang="en-US" dirty="0"/>
          </a:p>
        </p:txBody>
      </p:sp>
      <p:sp>
        <p:nvSpPr>
          <p:cNvPr id="8" name="Rectangle 7">
            <a:extLst>
              <a:ext uri="{FF2B5EF4-FFF2-40B4-BE49-F238E27FC236}">
                <a16:creationId xmlns:a16="http://schemas.microsoft.com/office/drawing/2014/main" id="{687B7C23-9E4D-47A3-872A-857DE10440B9}"/>
              </a:ext>
            </a:extLst>
          </p:cNvPr>
          <p:cNvSpPr/>
          <p:nvPr/>
        </p:nvSpPr>
        <p:spPr>
          <a:xfrm>
            <a:off x="138512" y="974628"/>
            <a:ext cx="4625266" cy="5509200"/>
          </a:xfrm>
          <a:prstGeom prst="rect">
            <a:avLst/>
          </a:prstGeom>
        </p:spPr>
        <p:txBody>
          <a:bodyPr wrap="square">
            <a:spAutoFit/>
          </a:bodyPr>
          <a:lstStyle/>
          <a:p>
            <a:pPr marL="342900" indent="-342900" algn="just">
              <a:buFont typeface="Wingdings" pitchFamily="2" charset="2"/>
              <a:buChar char="Ø"/>
            </a:pPr>
            <a:r>
              <a:rPr lang="mk-MK" sz="1600" dirty="0"/>
              <a:t>„</a:t>
            </a:r>
            <a:r>
              <a:rPr lang="mk-MK" sz="1600" b="1" dirty="0"/>
              <a:t>информации за претплатници</a:t>
            </a:r>
            <a:r>
              <a:rPr lang="en-US" sz="1600" dirty="0"/>
              <a:t>” </a:t>
            </a:r>
            <a:r>
              <a:rPr lang="mk-MK" sz="1600" dirty="0"/>
              <a:t>значи информација во облик на компјутерски податок или каков било друг облик кој го поседува давателот на услуги, а кој се однесува на претплатниците на неговите услуги, но не и на </a:t>
            </a:r>
            <a:r>
              <a:rPr lang="mk-MK" sz="1600" dirty="0" err="1"/>
              <a:t>содржинските</a:t>
            </a:r>
            <a:r>
              <a:rPr lang="mk-MK" sz="1600" dirty="0"/>
              <a:t> податоци и податочниот сообраќај врз основа на која може да се утврди</a:t>
            </a:r>
            <a:r>
              <a:rPr lang="en-US" sz="1600" dirty="0"/>
              <a:t>:</a:t>
            </a:r>
          </a:p>
          <a:p>
            <a:pPr algn="just"/>
            <a:r>
              <a:rPr lang="en-US" sz="1600" dirty="0"/>
              <a:t>a </a:t>
            </a:r>
            <a:r>
              <a:rPr lang="mk-MK" sz="1600" dirty="0"/>
              <a:t>видот на комуникациската услуга што се користи, техничките одреби и периодот во кој се дава услугата</a:t>
            </a:r>
            <a:r>
              <a:rPr lang="en-US" sz="1600" dirty="0"/>
              <a:t>; </a:t>
            </a:r>
          </a:p>
          <a:p>
            <a:pPr algn="just"/>
            <a:r>
              <a:rPr lang="mk-MK" sz="1600" dirty="0"/>
              <a:t>б</a:t>
            </a:r>
            <a:r>
              <a:rPr lang="en-US" sz="1600" dirty="0"/>
              <a:t> </a:t>
            </a:r>
            <a:r>
              <a:rPr lang="ru-RU" sz="1600" dirty="0"/>
              <a:t>идентитетот на претплатникот, неговата поштенска или географска адреса, неговиот телефонски или друг број за пристап, како и информации за наплатата кои се достапни и видливи од договорот или аранжманот за давање услуга</a:t>
            </a:r>
            <a:r>
              <a:rPr lang="en-US" sz="1600" dirty="0"/>
              <a:t>; </a:t>
            </a:r>
          </a:p>
          <a:p>
            <a:pPr algn="just"/>
            <a:r>
              <a:rPr lang="mk-MK" sz="1600" dirty="0"/>
              <a:t>в</a:t>
            </a:r>
            <a:r>
              <a:rPr lang="en-US" sz="1600" dirty="0"/>
              <a:t> </a:t>
            </a:r>
            <a:r>
              <a:rPr lang="ru-RU" sz="1600" dirty="0"/>
              <a:t>која било друга информација што може да се добие на самото место каде што е инсталирана комуникациската опрема, а која информација е достапна врз основа на договорот или аранжманот за давање услуга</a:t>
            </a:r>
            <a:r>
              <a:rPr lang="en-US" sz="1600" dirty="0"/>
              <a:t>.</a:t>
            </a:r>
          </a:p>
        </p:txBody>
      </p:sp>
    </p:spTree>
    <p:extLst>
      <p:ext uri="{BB962C8B-B14F-4D97-AF65-F5344CB8AC3E}">
        <p14:creationId xmlns:p14="http://schemas.microsoft.com/office/powerpoint/2010/main" val="1419584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AA7DDA5-F89B-CB44-922E-5F8384666617}"/>
              </a:ext>
            </a:extLst>
          </p:cNvPr>
          <p:cNvPicPr>
            <a:picLocks noChangeAspect="1"/>
          </p:cNvPicPr>
          <p:nvPr/>
        </p:nvPicPr>
        <p:blipFill>
          <a:blip r:embed="rId3"/>
          <a:stretch>
            <a:fillRect/>
          </a:stretch>
        </p:blipFill>
        <p:spPr>
          <a:xfrm>
            <a:off x="7318140" y="1650744"/>
            <a:ext cx="1767076" cy="1767076"/>
          </a:xfrm>
          <a:prstGeom prst="rect">
            <a:avLst/>
          </a:prstGeom>
        </p:spPr>
      </p:pic>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8</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8</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lnSpc>
                <a:spcPct val="80000"/>
              </a:lnSpc>
            </a:pPr>
            <a:r>
              <a:rPr lang="mk-MK" sz="3200" b="1" dirty="0"/>
              <a:t>Анкетно прашање</a:t>
            </a:r>
            <a:endParaRPr lang="en-GB" sz="3200" b="1" dirty="0"/>
          </a:p>
        </p:txBody>
      </p:sp>
      <p:pic>
        <p:nvPicPr>
          <p:cNvPr id="1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graphicFrame>
        <p:nvGraphicFramePr>
          <p:cNvPr id="10" name="Diagram 9">
            <a:extLst>
              <a:ext uri="{FF2B5EF4-FFF2-40B4-BE49-F238E27FC236}">
                <a16:creationId xmlns:a16="http://schemas.microsoft.com/office/drawing/2014/main" id="{4AC94D61-C432-964B-BFBF-EB29D1BBB3DF}"/>
              </a:ext>
            </a:extLst>
          </p:cNvPr>
          <p:cNvGraphicFramePr/>
          <p:nvPr>
            <p:extLst>
              <p:ext uri="{D42A27DB-BD31-4B8C-83A1-F6EECF244321}">
                <p14:modId xmlns:p14="http://schemas.microsoft.com/office/powerpoint/2010/main" val="1057366397"/>
              </p:ext>
            </p:extLst>
          </p:nvPr>
        </p:nvGraphicFramePr>
        <p:xfrm>
          <a:off x="88521" y="1360420"/>
          <a:ext cx="8768095" cy="505697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2690963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AA7DDA5-F89B-CB44-922E-5F8384666617}"/>
              </a:ext>
            </a:extLst>
          </p:cNvPr>
          <p:cNvPicPr>
            <a:picLocks noChangeAspect="1"/>
          </p:cNvPicPr>
          <p:nvPr/>
        </p:nvPicPr>
        <p:blipFill>
          <a:blip r:embed="rId3"/>
          <a:stretch>
            <a:fillRect/>
          </a:stretch>
        </p:blipFill>
        <p:spPr>
          <a:xfrm>
            <a:off x="7329967" y="1661924"/>
            <a:ext cx="1767076" cy="1767076"/>
          </a:xfrm>
          <a:prstGeom prst="rect">
            <a:avLst/>
          </a:prstGeom>
        </p:spPr>
      </p:pic>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9</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9</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lnSpc>
                <a:spcPct val="80000"/>
              </a:lnSpc>
            </a:pPr>
            <a:r>
              <a:rPr lang="mk-MK" sz="3200" b="1" dirty="0"/>
              <a:t>Анкетно прашање</a:t>
            </a:r>
            <a:endParaRPr lang="en-GB" sz="3200" b="1" dirty="0"/>
          </a:p>
        </p:txBody>
      </p:sp>
      <p:pic>
        <p:nvPicPr>
          <p:cNvPr id="1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graphicFrame>
        <p:nvGraphicFramePr>
          <p:cNvPr id="10" name="Diagram 9">
            <a:extLst>
              <a:ext uri="{FF2B5EF4-FFF2-40B4-BE49-F238E27FC236}">
                <a16:creationId xmlns:a16="http://schemas.microsoft.com/office/drawing/2014/main" id="{4AC94D61-C432-964B-BFBF-EB29D1BBB3DF}"/>
              </a:ext>
            </a:extLst>
          </p:cNvPr>
          <p:cNvGraphicFramePr/>
          <p:nvPr>
            <p:extLst>
              <p:ext uri="{D42A27DB-BD31-4B8C-83A1-F6EECF244321}">
                <p14:modId xmlns:p14="http://schemas.microsoft.com/office/powerpoint/2010/main" val="1220286878"/>
              </p:ext>
            </p:extLst>
          </p:nvPr>
        </p:nvGraphicFramePr>
        <p:xfrm>
          <a:off x="88521" y="1360420"/>
          <a:ext cx="8768095" cy="505697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2942927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13235</TotalTime>
  <Words>9409</Words>
  <Application>Microsoft Office PowerPoint</Application>
  <PresentationFormat>On-screen Show (4:3)</PresentationFormat>
  <Paragraphs>885</Paragraphs>
  <Slides>62</Slides>
  <Notes>55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62</vt:i4>
      </vt:variant>
    </vt:vector>
  </HeadingPairs>
  <TitlesOfParts>
    <vt:vector size="68" baseType="lpstr">
      <vt:lpstr>Arial</vt:lpstr>
      <vt:lpstr>Arial Narrow</vt:lpstr>
      <vt:lpstr>Calibri</vt:lpstr>
      <vt:lpstr>Segoe UI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Technology Risk Limited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Introductory Cybercrime Training for Judges and Prosecutors</dc:title>
  <dc:creator>Nigel Jones</dc:creator>
  <cp:lastModifiedBy>apetrovmk@outlook.com</cp:lastModifiedBy>
  <cp:revision>389</cp:revision>
  <dcterms:created xsi:type="dcterms:W3CDTF">2012-01-25T15:22:10Z</dcterms:created>
  <dcterms:modified xsi:type="dcterms:W3CDTF">2021-05-05T13:49:43Z</dcterms:modified>
</cp:coreProperties>
</file>