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17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3.xml" ContentType="application/vnd.openxmlformats-officedocument.drawingml.chartshapes+xml"/>
  <Override PartName="/ppt/notesSlides/notesSlide18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4.xml" ContentType="application/vnd.openxmlformats-officedocument.drawingml.chartshapes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5.xml" ContentType="application/vnd.openxmlformats-officedocument.drawingml.chartshapes+xml"/>
  <Override PartName="/ppt/notesSlides/notesSlide19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6.xml" ContentType="application/vnd.openxmlformats-officedocument.drawingml.chartshapes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drawings/drawing7.xml" ContentType="application/vnd.openxmlformats-officedocument.drawingml.chartshapes+xml"/>
  <Override PartName="/ppt/notesSlides/notesSlide20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drawings/drawing8.xml" ContentType="application/vnd.openxmlformats-officedocument.drawingml.chartshapes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drawings/drawing9.xml" ContentType="application/vnd.openxmlformats-officedocument.drawingml.chartshapes+xml"/>
  <Override PartName="/ppt/notesSlides/notesSlide21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drawings/drawing10.xml" ContentType="application/vnd.openxmlformats-officedocument.drawingml.chartshapes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drawings/drawing11.xml" ContentType="application/vnd.openxmlformats-officedocument.drawingml.chartshapes+xml"/>
  <Override PartName="/ppt/notesSlides/notesSlide2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38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notesSlides/notesSlide55.xml" ContentType="application/vnd.openxmlformats-officedocument.presentationml.notesSlid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notesSlides/notesSlide56.xml" ContentType="application/vnd.openxmlformats-officedocument.presentationml.notesSlid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notesSlides/notesSlide57.xml" ContentType="application/vnd.openxmlformats-officedocument.presentationml.notesSlid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78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82"/>
  </p:notesMasterIdLst>
  <p:sldIdLst>
    <p:sldId id="260" r:id="rId2"/>
    <p:sldId id="264" r:id="rId3"/>
    <p:sldId id="266" r:id="rId4"/>
    <p:sldId id="268" r:id="rId5"/>
    <p:sldId id="269" r:id="rId6"/>
    <p:sldId id="270" r:id="rId7"/>
    <p:sldId id="274" r:id="rId8"/>
    <p:sldId id="275" r:id="rId9"/>
    <p:sldId id="276" r:id="rId10"/>
    <p:sldId id="277" r:id="rId11"/>
    <p:sldId id="278" r:id="rId12"/>
    <p:sldId id="279" r:id="rId13"/>
    <p:sldId id="280" r:id="rId14"/>
    <p:sldId id="281" r:id="rId15"/>
    <p:sldId id="282" r:id="rId16"/>
    <p:sldId id="283" r:id="rId17"/>
    <p:sldId id="284" r:id="rId18"/>
    <p:sldId id="285" r:id="rId19"/>
    <p:sldId id="286" r:id="rId20"/>
    <p:sldId id="287" r:id="rId21"/>
    <p:sldId id="288" r:id="rId22"/>
    <p:sldId id="340" r:id="rId23"/>
    <p:sldId id="348" r:id="rId24"/>
    <p:sldId id="342" r:id="rId25"/>
    <p:sldId id="343" r:id="rId26"/>
    <p:sldId id="289" r:id="rId27"/>
    <p:sldId id="290" r:id="rId28"/>
    <p:sldId id="291" r:id="rId29"/>
    <p:sldId id="292" r:id="rId30"/>
    <p:sldId id="293" r:id="rId31"/>
    <p:sldId id="294" r:id="rId32"/>
    <p:sldId id="295" r:id="rId33"/>
    <p:sldId id="296" r:id="rId34"/>
    <p:sldId id="297" r:id="rId35"/>
    <p:sldId id="298" r:id="rId36"/>
    <p:sldId id="299" r:id="rId37"/>
    <p:sldId id="344" r:id="rId38"/>
    <p:sldId id="345" r:id="rId39"/>
    <p:sldId id="300" r:id="rId40"/>
    <p:sldId id="301" r:id="rId41"/>
    <p:sldId id="302" r:id="rId42"/>
    <p:sldId id="303" r:id="rId43"/>
    <p:sldId id="304" r:id="rId44"/>
    <p:sldId id="305" r:id="rId45"/>
    <p:sldId id="306" r:id="rId46"/>
    <p:sldId id="307" r:id="rId47"/>
    <p:sldId id="308" r:id="rId48"/>
    <p:sldId id="309" r:id="rId49"/>
    <p:sldId id="310" r:id="rId50"/>
    <p:sldId id="311" r:id="rId51"/>
    <p:sldId id="312" r:id="rId52"/>
    <p:sldId id="313" r:id="rId53"/>
    <p:sldId id="314" r:id="rId54"/>
    <p:sldId id="315" r:id="rId55"/>
    <p:sldId id="316" r:id="rId56"/>
    <p:sldId id="317" r:id="rId57"/>
    <p:sldId id="318" r:id="rId58"/>
    <p:sldId id="319" r:id="rId59"/>
    <p:sldId id="320" r:id="rId60"/>
    <p:sldId id="321" r:id="rId61"/>
    <p:sldId id="322" r:id="rId62"/>
    <p:sldId id="323" r:id="rId63"/>
    <p:sldId id="324" r:id="rId64"/>
    <p:sldId id="325" r:id="rId65"/>
    <p:sldId id="326" r:id="rId66"/>
    <p:sldId id="327" r:id="rId67"/>
    <p:sldId id="328" r:id="rId68"/>
    <p:sldId id="329" r:id="rId69"/>
    <p:sldId id="330" r:id="rId70"/>
    <p:sldId id="331" r:id="rId71"/>
    <p:sldId id="332" r:id="rId72"/>
    <p:sldId id="333" r:id="rId73"/>
    <p:sldId id="334" r:id="rId74"/>
    <p:sldId id="335" r:id="rId75"/>
    <p:sldId id="336" r:id="rId76"/>
    <p:sldId id="337" r:id="rId77"/>
    <p:sldId id="346" r:id="rId78"/>
    <p:sldId id="351" r:id="rId79"/>
    <p:sldId id="350" r:id="rId80"/>
    <p:sldId id="349" r:id="rId8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itle" id="{2CD8423E-0CCD-48E0-A715-3EC094151D76}">
          <p14:sldIdLst>
            <p14:sldId id="260"/>
          </p14:sldIdLst>
        </p14:section>
        <p14:section name="Introduction" id="{DEED0A68-EF9C-4733-ADAA-766A859E58BB}">
          <p14:sldIdLst>
            <p14:sldId id="264"/>
            <p14:sldId id="266"/>
            <p14:sldId id="268"/>
          </p14:sldIdLst>
        </p14:section>
        <p14:section name="Section 1" id="{1F767E79-2A4A-4837-8114-C2475E36F49A}">
          <p14:sldIdLst>
            <p14:sldId id="269"/>
            <p14:sldId id="270"/>
            <p14:sldId id="274"/>
            <p14:sldId id="275"/>
            <p14:sldId id="276"/>
            <p14:sldId id="277"/>
            <p14:sldId id="278"/>
            <p14:sldId id="279"/>
          </p14:sldIdLst>
        </p14:section>
        <p14:section name="Section 2" id="{29626C6B-3F20-426B-862B-85E8DE5ACD91}">
          <p14:sldIdLst>
            <p14:sldId id="280"/>
            <p14:sldId id="281"/>
            <p14:sldId id="282"/>
            <p14:sldId id="283"/>
            <p14:sldId id="284"/>
            <p14:sldId id="285"/>
            <p14:sldId id="286"/>
            <p14:sldId id="287"/>
            <p14:sldId id="288"/>
            <p14:sldId id="340"/>
            <p14:sldId id="348"/>
            <p14:sldId id="342"/>
            <p14:sldId id="343"/>
          </p14:sldIdLst>
        </p14:section>
        <p14:section name="Section 3" id="{40872AAE-6DB7-4680-B2AC-B690CB65F239}">
          <p14:sldIdLst>
            <p14:sldId id="289"/>
            <p14:sldId id="290"/>
            <p14:sldId id="291"/>
            <p14:sldId id="292"/>
            <p14:sldId id="293"/>
            <p14:sldId id="294"/>
            <p14:sldId id="295"/>
            <p14:sldId id="296"/>
            <p14:sldId id="297"/>
            <p14:sldId id="298"/>
            <p14:sldId id="299"/>
            <p14:sldId id="344"/>
            <p14:sldId id="345"/>
          </p14:sldIdLst>
        </p14:section>
        <p14:section name="Section 4" id="{99E2A6A4-8015-44AB-8931-C536C565F38A}">
          <p14:sldIdLst>
            <p14:sldId id="300"/>
            <p14:sldId id="301"/>
            <p14:sldId id="302"/>
            <p14:sldId id="303"/>
            <p14:sldId id="304"/>
            <p14:sldId id="305"/>
            <p14:sldId id="306"/>
            <p14:sldId id="307"/>
            <p14:sldId id="308"/>
            <p14:sldId id="309"/>
            <p14:sldId id="310"/>
            <p14:sldId id="311"/>
            <p14:sldId id="312"/>
            <p14:sldId id="313"/>
            <p14:sldId id="314"/>
            <p14:sldId id="315"/>
            <p14:sldId id="316"/>
            <p14:sldId id="317"/>
            <p14:sldId id="318"/>
            <p14:sldId id="319"/>
            <p14:sldId id="320"/>
            <p14:sldId id="321"/>
            <p14:sldId id="322"/>
            <p14:sldId id="323"/>
            <p14:sldId id="324"/>
            <p14:sldId id="325"/>
            <p14:sldId id="326"/>
            <p14:sldId id="327"/>
            <p14:sldId id="328"/>
            <p14:sldId id="329"/>
            <p14:sldId id="330"/>
            <p14:sldId id="331"/>
            <p14:sldId id="332"/>
            <p14:sldId id="333"/>
            <p14:sldId id="334"/>
            <p14:sldId id="335"/>
            <p14:sldId id="336"/>
            <p14:sldId id="337"/>
            <p14:sldId id="346"/>
            <p14:sldId id="351"/>
          </p14:sldIdLst>
        </p14:section>
        <p14:section name="Conclusions" id="{29130092-9BF8-4C41-BE30-1D2FFE422357}">
          <p14:sldIdLst>
            <p14:sldId id="350"/>
            <p14:sldId id="34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65273" autoAdjust="0"/>
  </p:normalViewPr>
  <p:slideViewPr>
    <p:cSldViewPr snapToGrid="0">
      <p:cViewPr varScale="1">
        <p:scale>
          <a:sx n="48" d="100"/>
          <a:sy n="48" d="100"/>
        </p:scale>
        <p:origin x="1998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viewProps" Target="view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61" Type="http://schemas.openxmlformats.org/officeDocument/2006/relationships/slide" Target="slides/slide60.xml"/><Relationship Id="rId8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chartUserShapes" Target="../drawings/drawing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chartUserShapes" Target="../drawings/drawing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chartUserShapes" Target="../drawings/drawing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chartUserShapes" Target="../drawings/drawing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chartUserShapes" Target="../drawings/drawing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   </c:v>
                </c:pt>
              </c:strCache>
            </c:strRef>
          </c:tx>
          <c:spPr>
            <a:solidFill>
              <a:schemeClr val="bg1"/>
            </a:solidFill>
            <a:ln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bg1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6EC-4B77-93A8-B43B14F94A98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6EC-4B77-93A8-B43B14F94A98}"/>
              </c:ext>
            </c:extLst>
          </c:dPt>
          <c:dPt>
            <c:idx val="2"/>
            <c:bubble3D val="0"/>
            <c:spPr>
              <a:solidFill>
                <a:schemeClr val="bg1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6EC-4B77-93A8-B43B14F94A98}"/>
              </c:ext>
            </c:extLst>
          </c:dPt>
          <c:dPt>
            <c:idx val="3"/>
            <c:bubble3D val="0"/>
            <c:spPr>
              <a:solidFill>
                <a:schemeClr val="bg1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6EC-4B77-93A8-B43B14F94A98}"/>
              </c:ext>
            </c:extLst>
          </c:dPt>
          <c:dPt>
            <c:idx val="4"/>
            <c:bubble3D val="0"/>
            <c:spPr>
              <a:solidFill>
                <a:schemeClr val="bg1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6EC-4B77-93A8-B43B14F94A98}"/>
              </c:ext>
            </c:extLst>
          </c:dPt>
          <c:dPt>
            <c:idx val="5"/>
            <c:bubble3D val="0"/>
            <c:spPr>
              <a:solidFill>
                <a:schemeClr val="bg1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7E1F-4135-90DC-2995BC5A3741}"/>
              </c:ext>
            </c:extLst>
          </c:dPt>
          <c:cat>
            <c:numRef>
              <c:f>Sheet1!$A$2:$A$7</c:f>
              <c:numCache>
                <c:formatCode>General</c:formatCode>
                <c:ptCount val="6"/>
              </c:numCache>
            </c:numRef>
          </c:cat>
          <c:val>
            <c:numRef>
              <c:f>Sheet1!$B$2:$B$7</c:f>
              <c:numCache>
                <c:formatCode>General</c:formatCode>
                <c:ptCount val="6"/>
                <c:pt idx="0">
                  <c:v>20</c:v>
                </c:pt>
                <c:pt idx="1">
                  <c:v>20</c:v>
                </c:pt>
                <c:pt idx="2">
                  <c:v>20</c:v>
                </c:pt>
                <c:pt idx="3">
                  <c:v>20</c:v>
                </c:pt>
                <c:pt idx="4">
                  <c:v>20</c:v>
                </c:pt>
                <c:pt idx="5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66EC-4B77-93A8-B43B14F94A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   </c:v>
                </c:pt>
              </c:strCache>
            </c:strRef>
          </c:tx>
          <c:spPr>
            <a:solidFill>
              <a:srgbClr val="FFFF00"/>
            </a:solidFill>
            <a:ln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rgbClr val="FFFF00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54F-42ED-BE1C-67F2BBD51BDF}"/>
              </c:ext>
            </c:extLst>
          </c:dPt>
          <c:dPt>
            <c:idx val="1"/>
            <c:bubble3D val="0"/>
            <c:spPr>
              <a:solidFill>
                <a:srgbClr val="FFFF00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54F-42ED-BE1C-67F2BBD51BDF}"/>
              </c:ext>
            </c:extLst>
          </c:dPt>
          <c:dPt>
            <c:idx val="2"/>
            <c:bubble3D val="0"/>
            <c:spPr>
              <a:noFill/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54F-42ED-BE1C-67F2BBD51BDF}"/>
              </c:ext>
            </c:extLst>
          </c:dPt>
          <c:dPt>
            <c:idx val="3"/>
            <c:bubble3D val="0"/>
            <c:spPr>
              <a:solidFill>
                <a:srgbClr val="FFFF00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54F-42ED-BE1C-67F2BBD51BDF}"/>
              </c:ext>
            </c:extLst>
          </c:dPt>
          <c:dPt>
            <c:idx val="4"/>
            <c:bubble3D val="0"/>
            <c:spPr>
              <a:noFill/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54F-42ED-BE1C-67F2BBD51BDF}"/>
              </c:ext>
            </c:extLst>
          </c:dPt>
          <c:dPt>
            <c:idx val="5"/>
            <c:bubble3D val="0"/>
            <c:spPr>
              <a:solidFill>
                <a:srgbClr val="FFFF00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954F-42ED-BE1C-67F2BBD51BDF}"/>
              </c:ext>
            </c:extLst>
          </c:dPt>
          <c:cat>
            <c:numRef>
              <c:f>Sheet1!$A$2:$A$7</c:f>
              <c:numCache>
                <c:formatCode>General</c:formatCode>
                <c:ptCount val="6"/>
              </c:numCache>
            </c:numRef>
          </c:cat>
          <c:val>
            <c:numRef>
              <c:f>Sheet1!$B$2:$B$7</c:f>
              <c:numCache>
                <c:formatCode>General</c:formatCode>
                <c:ptCount val="6"/>
                <c:pt idx="0">
                  <c:v>20</c:v>
                </c:pt>
                <c:pt idx="1">
                  <c:v>20</c:v>
                </c:pt>
                <c:pt idx="2">
                  <c:v>20</c:v>
                </c:pt>
                <c:pt idx="3">
                  <c:v>20</c:v>
                </c:pt>
                <c:pt idx="4">
                  <c:v>20</c:v>
                </c:pt>
                <c:pt idx="5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954F-42ED-BE1C-67F2BBD51BD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   </c:v>
                </c:pt>
              </c:strCache>
            </c:strRef>
          </c:tx>
          <c:spPr>
            <a:solidFill>
              <a:schemeClr val="bg1"/>
            </a:solidFill>
            <a:ln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bg1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6EC-4B77-93A8-B43B14F94A98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6EC-4B77-93A8-B43B14F94A98}"/>
              </c:ext>
            </c:extLst>
          </c:dPt>
          <c:dPt>
            <c:idx val="2"/>
            <c:bubble3D val="0"/>
            <c:spPr>
              <a:solidFill>
                <a:schemeClr val="bg1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6EC-4B77-93A8-B43B14F94A98}"/>
              </c:ext>
            </c:extLst>
          </c:dPt>
          <c:dPt>
            <c:idx val="3"/>
            <c:bubble3D val="0"/>
            <c:spPr>
              <a:solidFill>
                <a:schemeClr val="bg1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6EC-4B77-93A8-B43B14F94A98}"/>
              </c:ext>
            </c:extLst>
          </c:dPt>
          <c:dPt>
            <c:idx val="4"/>
            <c:bubble3D val="0"/>
            <c:spPr>
              <a:solidFill>
                <a:schemeClr val="bg1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6EC-4B77-93A8-B43B14F94A98}"/>
              </c:ext>
            </c:extLst>
          </c:dPt>
          <c:dPt>
            <c:idx val="5"/>
            <c:bubble3D val="0"/>
            <c:spPr>
              <a:solidFill>
                <a:schemeClr val="bg1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4E76-4D9A-B8C5-0099E87B223B}"/>
              </c:ext>
            </c:extLst>
          </c:dPt>
          <c:cat>
            <c:numRef>
              <c:f>Sheet1!$A$2:$A$7</c:f>
              <c:numCache>
                <c:formatCode>General</c:formatCode>
                <c:ptCount val="6"/>
              </c:numCache>
            </c:numRef>
          </c:cat>
          <c:val>
            <c:numRef>
              <c:f>Sheet1!$B$2:$B$7</c:f>
              <c:numCache>
                <c:formatCode>General</c:formatCode>
                <c:ptCount val="6"/>
                <c:pt idx="0">
                  <c:v>20</c:v>
                </c:pt>
                <c:pt idx="1">
                  <c:v>20</c:v>
                </c:pt>
                <c:pt idx="2">
                  <c:v>20</c:v>
                </c:pt>
                <c:pt idx="3">
                  <c:v>20</c:v>
                </c:pt>
                <c:pt idx="4">
                  <c:v>20</c:v>
                </c:pt>
                <c:pt idx="5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66EC-4B77-93A8-B43B14F94A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  <a:ea typeface="+mn-ea"/>
                <a:cs typeface="+mn-cs"/>
              </a:defRPr>
            </a:pPr>
            <a:r>
              <a:rPr lang="en-US" sz="2800" b="0" dirty="0" err="1" smtClean="0">
                <a:solidFill>
                  <a:schemeClr val="tx1"/>
                </a:solidFill>
                <a:latin typeface="Sylfaen" panose="010A0502050306030303" pitchFamily="18" charset="0"/>
              </a:rPr>
              <a:t>Այն</a:t>
            </a:r>
            <a:r>
              <a:rPr lang="en-US" sz="2800" b="0" dirty="0" smtClean="0">
                <a:solidFill>
                  <a:schemeClr val="tx1"/>
                </a:solidFill>
                <a:latin typeface="Sylfaen" panose="010A0502050306030303" pitchFamily="18" charset="0"/>
              </a:rPr>
              <a:t> </a:t>
            </a:r>
            <a:r>
              <a:rPr lang="en-US" sz="2800" b="0" dirty="0" err="1" smtClean="0">
                <a:solidFill>
                  <a:schemeClr val="tx1"/>
                </a:solidFill>
                <a:latin typeface="Sylfaen" panose="010A0502050306030303" pitchFamily="18" charset="0"/>
              </a:rPr>
              <a:t>պետությունները</a:t>
            </a:r>
            <a:r>
              <a:rPr lang="en-US" sz="2800" b="0" dirty="0" smtClean="0">
                <a:solidFill>
                  <a:schemeClr val="tx1"/>
                </a:solidFill>
                <a:latin typeface="Sylfaen" panose="010A0502050306030303" pitchFamily="18" charset="0"/>
              </a:rPr>
              <a:t>, </a:t>
            </a:r>
            <a:r>
              <a:rPr lang="en-US" sz="2800" b="0" dirty="0" err="1" smtClean="0">
                <a:solidFill>
                  <a:schemeClr val="tx1"/>
                </a:solidFill>
                <a:latin typeface="Sylfaen" panose="010A0502050306030303" pitchFamily="18" charset="0"/>
              </a:rPr>
              <a:t>որոնք</a:t>
            </a:r>
            <a:r>
              <a:rPr lang="en-US" sz="2800" b="0" baseline="0" dirty="0" smtClean="0">
                <a:solidFill>
                  <a:schemeClr val="tx1"/>
                </a:solidFill>
                <a:latin typeface="Sylfaen" panose="010A0502050306030303" pitchFamily="18" charset="0"/>
              </a:rPr>
              <a:t> </a:t>
            </a:r>
            <a:r>
              <a:rPr lang="en-US" sz="2800" b="0" baseline="0" dirty="0" err="1" smtClean="0">
                <a:solidFill>
                  <a:schemeClr val="tx1"/>
                </a:solidFill>
                <a:latin typeface="Sylfaen" panose="010A0502050306030303" pitchFamily="18" charset="0"/>
              </a:rPr>
              <a:t>Բուդապեշտի</a:t>
            </a:r>
            <a:r>
              <a:rPr lang="en-US" sz="2800" b="0" baseline="0" dirty="0" smtClean="0">
                <a:solidFill>
                  <a:schemeClr val="tx1"/>
                </a:solidFill>
                <a:latin typeface="Sylfaen" panose="010A0502050306030303" pitchFamily="18" charset="0"/>
              </a:rPr>
              <a:t> </a:t>
            </a:r>
            <a:r>
              <a:rPr lang="en-US" sz="2800" b="0" baseline="0" dirty="0" err="1" smtClean="0">
                <a:solidFill>
                  <a:schemeClr val="tx1"/>
                </a:solidFill>
                <a:latin typeface="Sylfaen" panose="010A0502050306030303" pitchFamily="18" charset="0"/>
              </a:rPr>
              <a:t>Կոնվենցիան</a:t>
            </a:r>
            <a:r>
              <a:rPr lang="en-US" sz="2800" b="0" baseline="0" dirty="0" smtClean="0">
                <a:solidFill>
                  <a:schemeClr val="tx1"/>
                </a:solidFill>
                <a:latin typeface="Sylfaen" panose="010A0502050306030303" pitchFamily="18" charset="0"/>
              </a:rPr>
              <a:t> </a:t>
            </a:r>
            <a:r>
              <a:rPr lang="en-US" sz="2800" b="0" baseline="0" dirty="0" err="1" smtClean="0">
                <a:solidFill>
                  <a:schemeClr val="tx1"/>
                </a:solidFill>
                <a:latin typeface="Sylfaen" panose="010A0502050306030303" pitchFamily="18" charset="0"/>
              </a:rPr>
              <a:t>որպես</a:t>
            </a:r>
            <a:r>
              <a:rPr lang="en-US" sz="2800" b="0" baseline="0" dirty="0" smtClean="0">
                <a:solidFill>
                  <a:schemeClr val="tx1"/>
                </a:solidFill>
                <a:latin typeface="Sylfaen" panose="010A0502050306030303" pitchFamily="18" charset="0"/>
              </a:rPr>
              <a:t> </a:t>
            </a:r>
            <a:r>
              <a:rPr lang="en-US" sz="2800" b="0" baseline="0" dirty="0" err="1" smtClean="0">
                <a:solidFill>
                  <a:schemeClr val="tx1"/>
                </a:solidFill>
                <a:latin typeface="Sylfaen" panose="010A0502050306030303" pitchFamily="18" charset="0"/>
              </a:rPr>
              <a:t>ուղեցույց</a:t>
            </a:r>
            <a:r>
              <a:rPr lang="en-US" sz="2800" b="0" baseline="0" dirty="0" smtClean="0">
                <a:solidFill>
                  <a:schemeClr val="tx1"/>
                </a:solidFill>
                <a:latin typeface="Sylfaen" panose="010A0502050306030303" pitchFamily="18" charset="0"/>
              </a:rPr>
              <a:t> </a:t>
            </a:r>
            <a:r>
              <a:rPr lang="en-US" sz="2800" b="0" baseline="0" dirty="0" err="1" smtClean="0">
                <a:solidFill>
                  <a:schemeClr val="tx1"/>
                </a:solidFill>
                <a:latin typeface="Sylfaen" panose="010A0502050306030303" pitchFamily="18" charset="0"/>
              </a:rPr>
              <a:t>են</a:t>
            </a:r>
            <a:r>
              <a:rPr lang="en-US" sz="2800" b="0" baseline="0" dirty="0" smtClean="0">
                <a:solidFill>
                  <a:schemeClr val="tx1"/>
                </a:solidFill>
                <a:latin typeface="Sylfaen" panose="010A0502050306030303" pitchFamily="18" charset="0"/>
              </a:rPr>
              <a:t> </a:t>
            </a:r>
            <a:r>
              <a:rPr lang="en-US" sz="2800" b="0" baseline="0" dirty="0" err="1" smtClean="0">
                <a:solidFill>
                  <a:schemeClr val="tx1"/>
                </a:solidFill>
                <a:latin typeface="Sylfaen" panose="010A0502050306030303" pitchFamily="18" charset="0"/>
              </a:rPr>
              <a:t>օգտագործել</a:t>
            </a:r>
            <a:endParaRPr lang="en-US" sz="2800" b="0" dirty="0">
              <a:solidFill>
                <a:schemeClr val="tx1"/>
              </a:solidFill>
              <a:latin typeface="Sylfaen" panose="010A0502050306030303" pitchFamily="18" charset="0"/>
            </a:endParaRPr>
          </a:p>
        </c:rich>
      </c:tx>
      <c:layout>
        <c:manualLayout>
          <c:xMode val="edge"/>
          <c:yMode val="edge"/>
          <c:x val="0.11220833333333333"/>
          <c:y val="4.385554387326420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Sylfaen" panose="010A0502050306030303" pitchFamily="18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AC6-4BE2-BD12-B9E7A3B7CB0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3AF3-4965-81FA-8A6F3F07920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overflow" horzOverflow="overflow" vert="horz" wrap="square" lIns="38100" tIns="19050" rIns="38100" bIns="19050" anchor="ctr" anchorCtr="0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Sheet1!$A$2:$A$3</c:f>
              <c:strCache>
                <c:ptCount val="2"/>
                <c:pt idx="0">
                  <c:v>States which used BC as guideline for reform</c:v>
                </c:pt>
                <c:pt idx="1">
                  <c:v>States which did not use BC as guideline for reform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153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AF3-4965-81FA-8A6F3F0792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3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200" b="1" dirty="0" err="1" smtClean="0"/>
              <a:t>Ֆեյսբուքի</a:t>
            </a:r>
            <a:r>
              <a:rPr lang="en-US" sz="2200" b="1" baseline="0" dirty="0" smtClean="0"/>
              <a:t> </a:t>
            </a:r>
            <a:r>
              <a:rPr lang="en-US" sz="2200" b="1" baseline="0" dirty="0" err="1" smtClean="0"/>
              <a:t>թափանցիկության</a:t>
            </a:r>
            <a:r>
              <a:rPr lang="en-US" sz="2200" b="1" baseline="0" dirty="0" smtClean="0"/>
              <a:t> </a:t>
            </a:r>
            <a:r>
              <a:rPr lang="en-US" sz="2200" b="1" baseline="0" dirty="0" err="1" smtClean="0"/>
              <a:t>զեկույցը</a:t>
            </a:r>
            <a:r>
              <a:rPr lang="en-US" sz="2200" b="1" baseline="0" dirty="0" smtClean="0"/>
              <a:t> </a:t>
            </a:r>
            <a:r>
              <a:rPr lang="en-US" sz="2200" b="1" dirty="0" smtClean="0">
                <a:solidFill>
                  <a:srgbClr val="FF0000"/>
                </a:solidFill>
              </a:rPr>
              <a:t> 2019թ.-ի</a:t>
            </a:r>
            <a:r>
              <a:rPr lang="en-US" sz="2200" b="1" baseline="0" dirty="0" smtClean="0">
                <a:solidFill>
                  <a:srgbClr val="FF0000"/>
                </a:solidFill>
              </a:rPr>
              <a:t> </a:t>
            </a:r>
            <a:r>
              <a:rPr lang="en-US" sz="2200" b="1" baseline="0" dirty="0" err="1" smtClean="0">
                <a:solidFill>
                  <a:srgbClr val="FF0000"/>
                </a:solidFill>
              </a:rPr>
              <a:t>առաջին</a:t>
            </a:r>
            <a:r>
              <a:rPr lang="en-US" sz="2200" b="1" baseline="0" dirty="0" smtClean="0">
                <a:solidFill>
                  <a:srgbClr val="FF0000"/>
                </a:solidFill>
              </a:rPr>
              <a:t> </a:t>
            </a:r>
            <a:r>
              <a:rPr lang="en-US" sz="2200" b="1" baseline="0" dirty="0" err="1" smtClean="0">
                <a:solidFill>
                  <a:srgbClr val="FF0000"/>
                </a:solidFill>
              </a:rPr>
              <a:t>կիսամյակում</a:t>
            </a:r>
            <a:endParaRPr lang="en-US" sz="2200" b="1" dirty="0">
              <a:solidFill>
                <a:srgbClr val="FF0000"/>
              </a:solidFill>
            </a:endParaRPr>
          </a:p>
        </c:rich>
      </c:tx>
      <c:layout>
        <c:manualLayout>
          <c:xMode val="edge"/>
          <c:yMode val="edge"/>
          <c:x val="0.21909818400592024"/>
          <c:y val="1.469744102507128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Some data produced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Sheet1!$A$2:$A$3</c:f>
              <c:strCache>
                <c:ptCount val="2"/>
                <c:pt idx="0">
                  <c:v>Parties to Budapest Convention</c:v>
                </c:pt>
                <c:pt idx="1">
                  <c:v>Other countries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74752</c:v>
                </c:pt>
                <c:pt idx="1">
                  <c:v>19568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3D8-440D-9A52-34492E68BB1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No data produced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Sheet1!$A$2:$A$3</c:f>
              <c:strCache>
                <c:ptCount val="2"/>
                <c:pt idx="0">
                  <c:v>Parties to Budapest Convention</c:v>
                </c:pt>
                <c:pt idx="1">
                  <c:v>Other countries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20622</c:v>
                </c:pt>
                <c:pt idx="1">
                  <c:v>15035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3D8-440D-9A52-34492E68BB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992760064"/>
        <c:axId val="1992754624"/>
      </c:barChart>
      <c:catAx>
        <c:axId val="19927600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92754624"/>
        <c:crosses val="autoZero"/>
        <c:auto val="1"/>
        <c:lblAlgn val="ctr"/>
        <c:lblOffset val="100"/>
        <c:noMultiLvlLbl val="0"/>
      </c:catAx>
      <c:valAx>
        <c:axId val="19927546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927600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 b="1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Sylfaen" panose="010A0502050306030303" pitchFamily="18" charset="0"/>
                <a:ea typeface="+mn-ea"/>
                <a:cs typeface="+mn-cs"/>
              </a:defRPr>
            </a:pPr>
            <a:r>
              <a:rPr lang="en-US" sz="2200" b="1" i="0" baseline="0" dirty="0" err="1" smtClean="0">
                <a:effectLst/>
                <a:latin typeface="Sylfaen" panose="010A0502050306030303" pitchFamily="18" charset="0"/>
              </a:rPr>
              <a:t>Ֆեյսբուքի</a:t>
            </a:r>
            <a:r>
              <a:rPr lang="en-US" sz="2200" b="1" i="0" baseline="0" dirty="0" smtClean="0">
                <a:effectLst/>
                <a:latin typeface="Sylfaen" panose="010A0502050306030303" pitchFamily="18" charset="0"/>
              </a:rPr>
              <a:t> </a:t>
            </a:r>
            <a:r>
              <a:rPr lang="en-US" sz="2200" b="1" i="0" baseline="0" dirty="0" err="1" smtClean="0">
                <a:effectLst/>
                <a:latin typeface="Sylfaen" panose="010A0502050306030303" pitchFamily="18" charset="0"/>
              </a:rPr>
              <a:t>թափանցիկության</a:t>
            </a:r>
            <a:r>
              <a:rPr lang="en-US" sz="2200" b="1" i="0" baseline="0" dirty="0" smtClean="0">
                <a:effectLst/>
                <a:latin typeface="Sylfaen" panose="010A0502050306030303" pitchFamily="18" charset="0"/>
              </a:rPr>
              <a:t> </a:t>
            </a:r>
            <a:r>
              <a:rPr lang="en-US" sz="2200" b="1" i="0" baseline="0" dirty="0" err="1" smtClean="0">
                <a:effectLst/>
                <a:latin typeface="Sylfaen" panose="010A0502050306030303" pitchFamily="18" charset="0"/>
              </a:rPr>
              <a:t>զեկույցը</a:t>
            </a:r>
            <a:r>
              <a:rPr lang="en-US" sz="2200" b="1" i="0" baseline="0" dirty="0" smtClean="0">
                <a:effectLst/>
                <a:latin typeface="Sylfaen" panose="010A0502050306030303" pitchFamily="18" charset="0"/>
              </a:rPr>
              <a:t>  </a:t>
            </a:r>
            <a:r>
              <a:rPr lang="en-US" sz="2200" b="1" i="0" u="none" strike="noStrike" kern="1200" spc="0" baseline="0" dirty="0" smtClean="0">
                <a:solidFill>
                  <a:srgbClr val="FF0000"/>
                </a:solidFill>
                <a:latin typeface="Sylfaen" panose="010A0502050306030303" pitchFamily="18" charset="0"/>
                <a:ea typeface="+mn-ea"/>
                <a:cs typeface="+mn-cs"/>
              </a:rPr>
              <a:t>2019թ.-ի </a:t>
            </a:r>
            <a:r>
              <a:rPr lang="en-US" sz="2200" b="1" i="0" u="none" strike="noStrike" kern="1200" spc="0" baseline="0" dirty="0" err="1" smtClean="0">
                <a:solidFill>
                  <a:srgbClr val="FF0000"/>
                </a:solidFill>
                <a:latin typeface="Sylfaen" panose="010A0502050306030303" pitchFamily="18" charset="0"/>
                <a:ea typeface="+mn-ea"/>
                <a:cs typeface="+mn-cs"/>
              </a:rPr>
              <a:t>երկրորդ</a:t>
            </a:r>
            <a:r>
              <a:rPr lang="en-US" sz="2200" b="1" i="0" u="none" strike="noStrike" kern="1200" spc="0" baseline="0" dirty="0" smtClean="0">
                <a:solidFill>
                  <a:srgbClr val="FF0000"/>
                </a:solidFill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2200" b="1" i="0" u="none" strike="noStrike" kern="1200" spc="0" baseline="0" dirty="0" err="1" smtClean="0">
                <a:solidFill>
                  <a:srgbClr val="FF0000"/>
                </a:solidFill>
                <a:latin typeface="Sylfaen" panose="010A0502050306030303" pitchFamily="18" charset="0"/>
                <a:ea typeface="+mn-ea"/>
                <a:cs typeface="+mn-cs"/>
              </a:rPr>
              <a:t>կիսամյակում</a:t>
            </a:r>
            <a:endParaRPr lang="en-US" sz="2200" b="1" i="0" u="none" strike="noStrike" kern="1200" spc="0" baseline="0" dirty="0" smtClean="0">
              <a:solidFill>
                <a:srgbClr val="FF0000"/>
              </a:solidFill>
              <a:latin typeface="Sylfaen" panose="010A0502050306030303" pitchFamily="18" charset="0"/>
              <a:ea typeface="+mn-ea"/>
              <a:cs typeface="+mn-cs"/>
            </a:endParaRPr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 b="1">
                <a:solidFill>
                  <a:prstClr val="black">
                    <a:lumMod val="65000"/>
                    <a:lumOff val="35000"/>
                  </a:prstClr>
                </a:solidFill>
                <a:latin typeface="Sylfaen" panose="010A0502050306030303" pitchFamily="18" charset="0"/>
              </a:defRPr>
            </a:pPr>
            <a:endParaRPr lang="en-US" sz="2200" b="1" dirty="0">
              <a:solidFill>
                <a:srgbClr val="FF0000"/>
              </a:solidFill>
              <a:latin typeface="Sylfaen" panose="010A0502050306030303" pitchFamily="18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2200" b="1" i="0" u="none" strike="noStrike" kern="1200" spc="0" baseline="0">
              <a:solidFill>
                <a:prstClr val="black">
                  <a:lumMod val="65000"/>
                  <a:lumOff val="35000"/>
                </a:prstClr>
              </a:solidFill>
              <a:latin typeface="Sylfaen" panose="010A0502050306030303" pitchFamily="18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Some data produced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Sheet1!$A$2:$A$3</c:f>
              <c:strCache>
                <c:ptCount val="2"/>
                <c:pt idx="0">
                  <c:v>Parties to Budapest Convention</c:v>
                </c:pt>
                <c:pt idx="1">
                  <c:v>Other countries</c:v>
                </c:pt>
              </c:strCache>
            </c:strRef>
          </c:cat>
          <c:val>
            <c:numRef>
              <c:f>Sheet1!$B$2:$B$3</c:f>
              <c:numCache>
                <c:formatCode>#,##0</c:formatCode>
                <c:ptCount val="2"/>
                <c:pt idx="0">
                  <c:v>80541</c:v>
                </c:pt>
                <c:pt idx="1">
                  <c:v>24272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3D8-440D-9A52-34492E68BB1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No data produced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Sheet1!$A$2:$A$3</c:f>
              <c:strCache>
                <c:ptCount val="2"/>
                <c:pt idx="0">
                  <c:v>Parties to Budapest Convention</c:v>
                </c:pt>
                <c:pt idx="1">
                  <c:v>Other countries</c:v>
                </c:pt>
              </c:strCache>
            </c:strRef>
          </c:cat>
          <c:val>
            <c:numRef>
              <c:f>Sheet1!$C$2:$C$3</c:f>
              <c:numCache>
                <c:formatCode>#,##0</c:formatCode>
                <c:ptCount val="2"/>
                <c:pt idx="0" formatCode="General">
                  <c:v>18899</c:v>
                </c:pt>
                <c:pt idx="1">
                  <c:v>17163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3D8-440D-9A52-34492E68BB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992755168"/>
        <c:axId val="1992764416"/>
      </c:barChart>
      <c:catAx>
        <c:axId val="1992755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92764416"/>
        <c:crosses val="autoZero"/>
        <c:auto val="1"/>
        <c:lblAlgn val="ctr"/>
        <c:lblOffset val="100"/>
        <c:noMultiLvlLbl val="0"/>
      </c:catAx>
      <c:valAx>
        <c:axId val="19927644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927551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  <a:ea typeface="+mn-ea"/>
                <a:cs typeface="+mn-cs"/>
              </a:defRPr>
            </a:pPr>
            <a:r>
              <a:rPr lang="en-US" sz="2200" b="1" dirty="0" smtClean="0">
                <a:latin typeface="Sylfaen" panose="010A0502050306030303" pitchFamily="18" charset="0"/>
              </a:rPr>
              <a:t> </a:t>
            </a:r>
            <a:r>
              <a:rPr lang="en-US" sz="2200" b="1" dirty="0" err="1" smtClean="0">
                <a:latin typeface="Sylfaen" panose="010A0502050306030303" pitchFamily="18" charset="0"/>
              </a:rPr>
              <a:t>Թվիթերի</a:t>
            </a:r>
            <a:r>
              <a:rPr lang="en-US" sz="2200" b="1" dirty="0" smtClean="0">
                <a:latin typeface="Sylfaen" panose="010A0502050306030303" pitchFamily="18" charset="0"/>
              </a:rPr>
              <a:t> </a:t>
            </a:r>
            <a:r>
              <a:rPr lang="en-US" sz="2200" b="1" i="0" u="none" strike="noStrike" baseline="0" dirty="0" err="1" smtClean="0">
                <a:effectLst/>
                <a:latin typeface="Sylfaen" panose="010A0502050306030303" pitchFamily="18" charset="0"/>
              </a:rPr>
              <a:t>թափանցիկության</a:t>
            </a:r>
            <a:r>
              <a:rPr lang="en-US" sz="2200" b="1" i="0" u="none" strike="noStrike" baseline="0" dirty="0" smtClean="0">
                <a:effectLst/>
                <a:latin typeface="Sylfaen" panose="010A0502050306030303" pitchFamily="18" charset="0"/>
              </a:rPr>
              <a:t> </a:t>
            </a:r>
            <a:r>
              <a:rPr lang="en-US" sz="2200" b="1" i="0" u="none" strike="noStrike" baseline="0" dirty="0" err="1" smtClean="0">
                <a:effectLst/>
                <a:latin typeface="Sylfaen" panose="010A0502050306030303" pitchFamily="18" charset="0"/>
              </a:rPr>
              <a:t>զեկույցը</a:t>
            </a:r>
            <a:r>
              <a:rPr lang="en-US" sz="2200" b="1" i="0" u="none" strike="noStrike" baseline="0" dirty="0" smtClean="0">
                <a:effectLst/>
                <a:latin typeface="Sylfaen" panose="010A0502050306030303" pitchFamily="18" charset="0"/>
              </a:rPr>
              <a:t>  </a:t>
            </a:r>
            <a:r>
              <a:rPr lang="en-US" sz="2200" b="1" i="0" u="none" strike="noStrike" kern="1200" spc="0" baseline="0" dirty="0" smtClean="0">
                <a:solidFill>
                  <a:srgbClr val="FF0000"/>
                </a:solidFill>
                <a:latin typeface="Sylfaen" panose="010A0502050306030303" pitchFamily="18" charset="0"/>
                <a:ea typeface="+mn-ea"/>
                <a:cs typeface="+mn-cs"/>
              </a:rPr>
              <a:t>2019թ.-ի </a:t>
            </a:r>
            <a:r>
              <a:rPr lang="en-US" sz="2200" b="1" i="0" u="none" strike="noStrike" kern="1200" spc="0" baseline="0" dirty="0" err="1" smtClean="0">
                <a:solidFill>
                  <a:srgbClr val="FF0000"/>
                </a:solidFill>
                <a:latin typeface="Sylfaen" panose="010A0502050306030303" pitchFamily="18" charset="0"/>
                <a:ea typeface="+mn-ea"/>
                <a:cs typeface="+mn-cs"/>
              </a:rPr>
              <a:t>առաջին</a:t>
            </a:r>
            <a:r>
              <a:rPr lang="en-US" sz="2200" b="1" i="0" u="none" strike="noStrike" kern="1200" spc="0" baseline="0" dirty="0" smtClean="0">
                <a:solidFill>
                  <a:srgbClr val="FF0000"/>
                </a:solidFill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2200" b="1" i="0" u="none" strike="noStrike" kern="1200" spc="0" baseline="0" dirty="0" err="1" smtClean="0">
                <a:solidFill>
                  <a:srgbClr val="FF0000"/>
                </a:solidFill>
                <a:latin typeface="Sylfaen" panose="010A0502050306030303" pitchFamily="18" charset="0"/>
                <a:ea typeface="+mn-ea"/>
                <a:cs typeface="+mn-cs"/>
              </a:rPr>
              <a:t>կիսամյակում</a:t>
            </a:r>
            <a:endParaRPr lang="en-US" sz="2200" b="1" dirty="0">
              <a:solidFill>
                <a:srgbClr val="FF0000"/>
              </a:solidFill>
              <a:latin typeface="Sylfaen" panose="010A0502050306030303" pitchFamily="18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Sylfaen" panose="010A0502050306030303" pitchFamily="18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Data produced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Sheet1!$A$2:$A$3</c:f>
              <c:strCache>
                <c:ptCount val="2"/>
                <c:pt idx="0">
                  <c:v>Parties to Budapest Convention</c:v>
                </c:pt>
                <c:pt idx="1">
                  <c:v>Other countries</c:v>
                </c:pt>
              </c:strCache>
            </c:strRef>
          </c:cat>
          <c:val>
            <c:numRef>
              <c:f>Sheet1!$B$2:$B$3</c:f>
              <c:numCache>
                <c:formatCode>#,##0</c:formatCode>
                <c:ptCount val="2"/>
                <c:pt idx="0">
                  <c:v>3372</c:v>
                </c:pt>
                <c:pt idx="1">
                  <c:v>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3D8-440D-9A52-34492E68BB1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No data produced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Sheet1!$A$2:$A$3</c:f>
              <c:strCache>
                <c:ptCount val="2"/>
                <c:pt idx="0">
                  <c:v>Parties to Budapest Convention</c:v>
                </c:pt>
                <c:pt idx="1">
                  <c:v>Other countries</c:v>
                </c:pt>
              </c:strCache>
            </c:strRef>
          </c:cat>
          <c:val>
            <c:numRef>
              <c:f>Sheet1!$C$2:$C$3</c:f>
              <c:numCache>
                <c:formatCode>#,##0</c:formatCode>
                <c:ptCount val="2"/>
                <c:pt idx="0" formatCode="General">
                  <c:v>3078</c:v>
                </c:pt>
                <c:pt idx="1">
                  <c:v>767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3D8-440D-9A52-34492E68BB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992757344"/>
        <c:axId val="1992762784"/>
      </c:barChart>
      <c:catAx>
        <c:axId val="1992757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92762784"/>
        <c:crosses val="autoZero"/>
        <c:auto val="1"/>
        <c:lblAlgn val="ctr"/>
        <c:lblOffset val="100"/>
        <c:noMultiLvlLbl val="0"/>
      </c:catAx>
      <c:valAx>
        <c:axId val="19927627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927573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 b="1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Sylfaen" panose="010A0502050306030303" pitchFamily="18" charset="0"/>
                <a:ea typeface="+mn-ea"/>
                <a:cs typeface="+mn-cs"/>
              </a:defRPr>
            </a:pPr>
            <a:r>
              <a:rPr lang="en-US" sz="2200" b="1" i="0" u="none" strike="noStrike" kern="1200" spc="0" baseline="0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Sylfaen" panose="010A0502050306030303" pitchFamily="18" charset="0"/>
                <a:ea typeface="+mn-ea"/>
                <a:cs typeface="+mn-cs"/>
              </a:rPr>
              <a:t>Թվիթերի</a:t>
            </a:r>
            <a:r>
              <a:rPr lang="en-US" sz="2200" b="1" i="0" u="none" strike="noStrike" kern="1200" spc="0" baseline="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2200" b="1" i="0" u="none" strike="noStrike" kern="1200" spc="0" baseline="0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Sylfaen" panose="010A0502050306030303" pitchFamily="18" charset="0"/>
                <a:ea typeface="+mn-ea"/>
                <a:cs typeface="+mn-cs"/>
              </a:rPr>
              <a:t>թափանցիկության</a:t>
            </a:r>
            <a:r>
              <a:rPr lang="en-US" sz="2200" b="1" i="0" u="none" strike="noStrike" kern="1200" spc="0" baseline="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2200" b="1" i="0" u="none" strike="noStrike" kern="1200" spc="0" baseline="0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Sylfaen" panose="010A0502050306030303" pitchFamily="18" charset="0"/>
                <a:ea typeface="+mn-ea"/>
                <a:cs typeface="+mn-cs"/>
              </a:rPr>
              <a:t>զեկույցը</a:t>
            </a:r>
            <a:r>
              <a:rPr lang="en-US" sz="2200" b="1" i="0" u="none" strike="noStrike" kern="1200" spc="0" baseline="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ylfaen" panose="010A0502050306030303" pitchFamily="18" charset="0"/>
                <a:ea typeface="+mn-ea"/>
                <a:cs typeface="+mn-cs"/>
              </a:rPr>
              <a:t>  </a:t>
            </a:r>
            <a:r>
              <a:rPr lang="en-US" sz="2200" b="1" i="0" u="none" strike="noStrike" kern="1200" spc="0" baseline="0" dirty="0" smtClean="0">
                <a:solidFill>
                  <a:srgbClr val="FF0000"/>
                </a:solidFill>
                <a:latin typeface="Sylfaen" panose="010A0502050306030303" pitchFamily="18" charset="0"/>
                <a:ea typeface="+mn-ea"/>
                <a:cs typeface="+mn-cs"/>
              </a:rPr>
              <a:t>2019թ.-ի </a:t>
            </a:r>
            <a:r>
              <a:rPr lang="en-US" sz="2200" b="1" i="0" u="none" strike="noStrike" kern="1200" spc="0" baseline="0" dirty="0" err="1" smtClean="0">
                <a:solidFill>
                  <a:srgbClr val="FF0000"/>
                </a:solidFill>
                <a:latin typeface="Sylfaen" panose="010A0502050306030303" pitchFamily="18" charset="0"/>
                <a:ea typeface="+mn-ea"/>
                <a:cs typeface="+mn-cs"/>
              </a:rPr>
              <a:t>երկրորդ</a:t>
            </a:r>
            <a:r>
              <a:rPr lang="en-US" sz="2200" b="1" i="0" u="none" strike="noStrike" kern="1200" spc="0" baseline="0" dirty="0" smtClean="0">
                <a:solidFill>
                  <a:srgbClr val="FF0000"/>
                </a:solidFill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2200" b="1" i="0" u="none" strike="noStrike" kern="1200" spc="0" baseline="0" dirty="0" err="1" smtClean="0">
                <a:solidFill>
                  <a:srgbClr val="FF0000"/>
                </a:solidFill>
                <a:latin typeface="Sylfaen" panose="010A0502050306030303" pitchFamily="18" charset="0"/>
                <a:ea typeface="+mn-ea"/>
                <a:cs typeface="+mn-cs"/>
              </a:rPr>
              <a:t>կիսամյակում</a:t>
            </a:r>
            <a:endParaRPr lang="en-US" sz="2200" b="1" i="0" u="none" strike="noStrike" kern="1200" spc="0" baseline="0" dirty="0" smtClean="0">
              <a:solidFill>
                <a:srgbClr val="FF0000"/>
              </a:solidFill>
              <a:latin typeface="Sylfaen" panose="010A0502050306030303" pitchFamily="18" charset="0"/>
              <a:ea typeface="+mn-ea"/>
              <a:cs typeface="+mn-cs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2200" b="1" i="0" u="none" strike="noStrike" kern="1200" spc="0" baseline="0">
              <a:solidFill>
                <a:prstClr val="black">
                  <a:lumMod val="65000"/>
                  <a:lumOff val="35000"/>
                </a:prstClr>
              </a:solidFill>
              <a:latin typeface="Sylfaen" panose="010A0502050306030303" pitchFamily="18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Data produced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Sheet1!$A$2:$A$3</c:f>
              <c:strCache>
                <c:ptCount val="2"/>
                <c:pt idx="0">
                  <c:v>Parties to Budapest Convention</c:v>
                </c:pt>
                <c:pt idx="1">
                  <c:v>Other countries</c:v>
                </c:pt>
              </c:strCache>
            </c:strRef>
          </c:cat>
          <c:val>
            <c:numRef>
              <c:f>Sheet1!$B$2:$B$3</c:f>
              <c:numCache>
                <c:formatCode>#,##0</c:formatCode>
                <c:ptCount val="2"/>
                <c:pt idx="0">
                  <c:v>3392</c:v>
                </c:pt>
                <c:pt idx="1">
                  <c:v>175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3D8-440D-9A52-34492E68BB1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No data produced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Sheet1!$A$2:$A$3</c:f>
              <c:strCache>
                <c:ptCount val="2"/>
                <c:pt idx="0">
                  <c:v>Parties to Budapest Convention</c:v>
                </c:pt>
                <c:pt idx="1">
                  <c:v>Other countries</c:v>
                </c:pt>
              </c:strCache>
            </c:strRef>
          </c:cat>
          <c:val>
            <c:numRef>
              <c:f>Sheet1!$C$2:$C$3</c:f>
              <c:numCache>
                <c:formatCode>#,##0</c:formatCode>
                <c:ptCount val="2"/>
                <c:pt idx="0" formatCode="General">
                  <c:v>3805</c:v>
                </c:pt>
                <c:pt idx="1">
                  <c:v>1447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3D8-440D-9A52-34492E68BB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992750816"/>
        <c:axId val="1992763872"/>
      </c:barChart>
      <c:catAx>
        <c:axId val="19927508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92763872"/>
        <c:crosses val="autoZero"/>
        <c:auto val="1"/>
        <c:lblAlgn val="ctr"/>
        <c:lblOffset val="100"/>
        <c:noMultiLvlLbl val="0"/>
      </c:catAx>
      <c:valAx>
        <c:axId val="19927638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927508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   </c:v>
                </c:pt>
              </c:strCache>
            </c:strRef>
          </c:tx>
          <c:spPr>
            <a:solidFill>
              <a:srgbClr val="FFFF00"/>
            </a:solidFill>
            <a:ln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rgbClr val="FFFF00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54F-42ED-BE1C-67F2BBD51BDF}"/>
              </c:ext>
            </c:extLst>
          </c:dPt>
          <c:dPt>
            <c:idx val="1"/>
            <c:bubble3D val="0"/>
            <c:spPr>
              <a:solidFill>
                <a:srgbClr val="FFFF00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54F-42ED-BE1C-67F2BBD51BDF}"/>
              </c:ext>
            </c:extLst>
          </c:dPt>
          <c:dPt>
            <c:idx val="2"/>
            <c:bubble3D val="0"/>
            <c:spPr>
              <a:solidFill>
                <a:srgbClr val="FFFF00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54F-42ED-BE1C-67F2BBD51BDF}"/>
              </c:ext>
            </c:extLst>
          </c:dPt>
          <c:dPt>
            <c:idx val="3"/>
            <c:bubble3D val="0"/>
            <c:spPr>
              <a:solidFill>
                <a:srgbClr val="FFFF00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54F-42ED-BE1C-67F2BBD51BDF}"/>
              </c:ext>
            </c:extLst>
          </c:dPt>
          <c:dPt>
            <c:idx val="4"/>
            <c:bubble3D val="0"/>
            <c:spPr>
              <a:solidFill>
                <a:srgbClr val="FFFF00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54F-42ED-BE1C-67F2BBD51BDF}"/>
              </c:ext>
            </c:extLst>
          </c:dPt>
          <c:dPt>
            <c:idx val="5"/>
            <c:bubble3D val="0"/>
            <c:spPr>
              <a:solidFill>
                <a:srgbClr val="FFFF00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954F-42ED-BE1C-67F2BBD51BDF}"/>
              </c:ext>
            </c:extLst>
          </c:dPt>
          <c:cat>
            <c:numRef>
              <c:f>Sheet1!$A$2:$A$7</c:f>
              <c:numCache>
                <c:formatCode>General</c:formatCode>
                <c:ptCount val="6"/>
              </c:numCache>
            </c:numRef>
          </c:cat>
          <c:val>
            <c:numRef>
              <c:f>Sheet1!$B$2:$B$7</c:f>
              <c:numCache>
                <c:formatCode>General</c:formatCode>
                <c:ptCount val="6"/>
                <c:pt idx="0">
                  <c:v>20</c:v>
                </c:pt>
                <c:pt idx="1">
                  <c:v>20</c:v>
                </c:pt>
                <c:pt idx="2">
                  <c:v>20</c:v>
                </c:pt>
                <c:pt idx="3">
                  <c:v>20</c:v>
                </c:pt>
                <c:pt idx="4">
                  <c:v>20</c:v>
                </c:pt>
                <c:pt idx="5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954F-42ED-BE1C-67F2BBD51BD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   </c:v>
                </c:pt>
              </c:strCache>
            </c:strRef>
          </c:tx>
          <c:spPr>
            <a:solidFill>
              <a:schemeClr val="bg1"/>
            </a:solidFill>
            <a:ln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bg1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6EC-4B77-93A8-B43B14F94A98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6EC-4B77-93A8-B43B14F94A98}"/>
              </c:ext>
            </c:extLst>
          </c:dPt>
          <c:dPt>
            <c:idx val="2"/>
            <c:bubble3D val="0"/>
            <c:spPr>
              <a:solidFill>
                <a:schemeClr val="bg1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6EC-4B77-93A8-B43B14F94A98}"/>
              </c:ext>
            </c:extLst>
          </c:dPt>
          <c:dPt>
            <c:idx val="3"/>
            <c:bubble3D val="0"/>
            <c:spPr>
              <a:solidFill>
                <a:schemeClr val="bg1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6EC-4B77-93A8-B43B14F94A98}"/>
              </c:ext>
            </c:extLst>
          </c:dPt>
          <c:dPt>
            <c:idx val="4"/>
            <c:bubble3D val="0"/>
            <c:spPr>
              <a:solidFill>
                <a:schemeClr val="bg1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6EC-4B77-93A8-B43B14F94A98}"/>
              </c:ext>
            </c:extLst>
          </c:dPt>
          <c:dPt>
            <c:idx val="5"/>
            <c:bubble3D val="0"/>
            <c:spPr>
              <a:solidFill>
                <a:schemeClr val="bg1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C372-4AC2-83D2-F174F61AA4A0}"/>
              </c:ext>
            </c:extLst>
          </c:dPt>
          <c:cat>
            <c:numRef>
              <c:f>Sheet1!$A$2:$A$7</c:f>
              <c:numCache>
                <c:formatCode>General</c:formatCode>
                <c:ptCount val="6"/>
              </c:numCache>
            </c:numRef>
          </c:cat>
          <c:val>
            <c:numRef>
              <c:f>Sheet1!$B$2:$B$7</c:f>
              <c:numCache>
                <c:formatCode>General</c:formatCode>
                <c:ptCount val="6"/>
                <c:pt idx="0">
                  <c:v>20</c:v>
                </c:pt>
                <c:pt idx="1">
                  <c:v>20</c:v>
                </c:pt>
                <c:pt idx="2">
                  <c:v>20</c:v>
                </c:pt>
                <c:pt idx="3">
                  <c:v>20</c:v>
                </c:pt>
                <c:pt idx="4">
                  <c:v>20</c:v>
                </c:pt>
                <c:pt idx="5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66EC-4B77-93A8-B43B14F94A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   </c:v>
                </c:pt>
              </c:strCache>
            </c:strRef>
          </c:tx>
          <c:spPr>
            <a:solidFill>
              <a:srgbClr val="FFFF00"/>
            </a:solidFill>
            <a:ln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rgbClr val="FFFF00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54F-42ED-BE1C-67F2BBD51BDF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54F-42ED-BE1C-67F2BBD51BDF}"/>
              </c:ext>
            </c:extLst>
          </c:dPt>
          <c:dPt>
            <c:idx val="2"/>
            <c:bubble3D val="0"/>
            <c:spPr>
              <a:solidFill>
                <a:schemeClr val="bg1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54F-42ED-BE1C-67F2BBD51BDF}"/>
              </c:ext>
            </c:extLst>
          </c:dPt>
          <c:dPt>
            <c:idx val="3"/>
            <c:bubble3D val="0"/>
            <c:spPr>
              <a:solidFill>
                <a:schemeClr val="bg1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54F-42ED-BE1C-67F2BBD51BDF}"/>
              </c:ext>
            </c:extLst>
          </c:dPt>
          <c:dPt>
            <c:idx val="4"/>
            <c:bubble3D val="0"/>
            <c:spPr>
              <a:pattFill prst="ltDnDiag">
                <a:fgClr>
                  <a:schemeClr val="accent2"/>
                </a:fgClr>
                <a:bgClr>
                  <a:schemeClr val="bg1"/>
                </a:bgClr>
              </a:patt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54F-42ED-BE1C-67F2BBD51BDF}"/>
              </c:ext>
            </c:extLst>
          </c:dPt>
          <c:dPt>
            <c:idx val="5"/>
            <c:bubble3D val="0"/>
            <c:spPr>
              <a:solidFill>
                <a:srgbClr val="FFFF00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954F-42ED-BE1C-67F2BBD51BDF}"/>
              </c:ext>
            </c:extLst>
          </c:dPt>
          <c:cat>
            <c:numRef>
              <c:f>Sheet1!$A$2:$A$7</c:f>
              <c:numCache>
                <c:formatCode>General</c:formatCode>
                <c:ptCount val="6"/>
              </c:numCache>
            </c:numRef>
          </c:cat>
          <c:val>
            <c:numRef>
              <c:f>Sheet1!$B$2:$B$7</c:f>
              <c:numCache>
                <c:formatCode>General</c:formatCode>
                <c:ptCount val="6"/>
                <c:pt idx="0">
                  <c:v>20</c:v>
                </c:pt>
                <c:pt idx="1">
                  <c:v>20</c:v>
                </c:pt>
                <c:pt idx="2">
                  <c:v>20</c:v>
                </c:pt>
                <c:pt idx="3">
                  <c:v>20</c:v>
                </c:pt>
                <c:pt idx="4">
                  <c:v>20</c:v>
                </c:pt>
                <c:pt idx="5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954F-42ED-BE1C-67F2BBD51BD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   </c:v>
                </c:pt>
              </c:strCache>
            </c:strRef>
          </c:tx>
          <c:spPr>
            <a:solidFill>
              <a:schemeClr val="bg1"/>
            </a:solidFill>
            <a:ln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bg1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6EC-4B77-93A8-B43B14F94A98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6EC-4B77-93A8-B43B14F94A98}"/>
              </c:ext>
            </c:extLst>
          </c:dPt>
          <c:dPt>
            <c:idx val="2"/>
            <c:bubble3D val="0"/>
            <c:spPr>
              <a:solidFill>
                <a:schemeClr val="bg1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6EC-4B77-93A8-B43B14F94A98}"/>
              </c:ext>
            </c:extLst>
          </c:dPt>
          <c:dPt>
            <c:idx val="3"/>
            <c:bubble3D val="0"/>
            <c:spPr>
              <a:solidFill>
                <a:schemeClr val="bg1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6EC-4B77-93A8-B43B14F94A98}"/>
              </c:ext>
            </c:extLst>
          </c:dPt>
          <c:dPt>
            <c:idx val="4"/>
            <c:bubble3D val="0"/>
            <c:spPr>
              <a:solidFill>
                <a:schemeClr val="bg1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6EC-4B77-93A8-B43B14F94A98}"/>
              </c:ext>
            </c:extLst>
          </c:dPt>
          <c:dPt>
            <c:idx val="5"/>
            <c:bubble3D val="0"/>
            <c:spPr>
              <a:solidFill>
                <a:schemeClr val="bg1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5629-4FF9-8B22-33842B680A12}"/>
              </c:ext>
            </c:extLst>
          </c:dPt>
          <c:cat>
            <c:numRef>
              <c:f>Sheet1!$A$2:$A$7</c:f>
              <c:numCache>
                <c:formatCode>General</c:formatCode>
                <c:ptCount val="6"/>
              </c:numCache>
            </c:numRef>
          </c:cat>
          <c:val>
            <c:numRef>
              <c:f>Sheet1!$B$2:$B$7</c:f>
              <c:numCache>
                <c:formatCode>General</c:formatCode>
                <c:ptCount val="6"/>
                <c:pt idx="0">
                  <c:v>20</c:v>
                </c:pt>
                <c:pt idx="1">
                  <c:v>20</c:v>
                </c:pt>
                <c:pt idx="2">
                  <c:v>20</c:v>
                </c:pt>
                <c:pt idx="3">
                  <c:v>20</c:v>
                </c:pt>
                <c:pt idx="4">
                  <c:v>20</c:v>
                </c:pt>
                <c:pt idx="5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66EC-4B77-93A8-B43B14F94A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   </c:v>
                </c:pt>
              </c:strCache>
            </c:strRef>
          </c:tx>
          <c:spPr>
            <a:solidFill>
              <a:srgbClr val="FFFF00"/>
            </a:solidFill>
            <a:ln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rgbClr val="FFFF00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54F-42ED-BE1C-67F2BBD51BDF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54F-42ED-BE1C-67F2BBD51BDF}"/>
              </c:ext>
            </c:extLst>
          </c:dPt>
          <c:dPt>
            <c:idx val="2"/>
            <c:bubble3D val="0"/>
            <c:spPr>
              <a:solidFill>
                <a:srgbClr val="FFFF00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54F-42ED-BE1C-67F2BBD51BDF}"/>
              </c:ext>
            </c:extLst>
          </c:dPt>
          <c:dPt>
            <c:idx val="3"/>
            <c:bubble3D val="0"/>
            <c:spPr>
              <a:solidFill>
                <a:schemeClr val="bg1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54F-42ED-BE1C-67F2BBD51BDF}"/>
              </c:ext>
            </c:extLst>
          </c:dPt>
          <c:dPt>
            <c:idx val="4"/>
            <c:bubble3D val="0"/>
            <c:spPr>
              <a:pattFill prst="ltDnDiag">
                <a:fgClr>
                  <a:schemeClr val="accent2"/>
                </a:fgClr>
                <a:bgClr>
                  <a:schemeClr val="bg1"/>
                </a:bgClr>
              </a:patt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54F-42ED-BE1C-67F2BBD51BDF}"/>
              </c:ext>
            </c:extLst>
          </c:dPt>
          <c:dPt>
            <c:idx val="5"/>
            <c:bubble3D val="0"/>
            <c:spPr>
              <a:solidFill>
                <a:srgbClr val="FFFF00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954F-42ED-BE1C-67F2BBD51BDF}"/>
              </c:ext>
            </c:extLst>
          </c:dPt>
          <c:cat>
            <c:numRef>
              <c:f>Sheet1!$A$2:$A$7</c:f>
              <c:numCache>
                <c:formatCode>General</c:formatCode>
                <c:ptCount val="6"/>
              </c:numCache>
            </c:numRef>
          </c:cat>
          <c:val>
            <c:numRef>
              <c:f>Sheet1!$B$2:$B$7</c:f>
              <c:numCache>
                <c:formatCode>General</c:formatCode>
                <c:ptCount val="6"/>
                <c:pt idx="0">
                  <c:v>20</c:v>
                </c:pt>
                <c:pt idx="1">
                  <c:v>20</c:v>
                </c:pt>
                <c:pt idx="2">
                  <c:v>20</c:v>
                </c:pt>
                <c:pt idx="3">
                  <c:v>20</c:v>
                </c:pt>
                <c:pt idx="4">
                  <c:v>20</c:v>
                </c:pt>
                <c:pt idx="5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954F-42ED-BE1C-67F2BBD51BD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   </c:v>
                </c:pt>
              </c:strCache>
            </c:strRef>
          </c:tx>
          <c:spPr>
            <a:solidFill>
              <a:schemeClr val="bg1"/>
            </a:solidFill>
            <a:ln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bg1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6EC-4B77-93A8-B43B14F94A98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6EC-4B77-93A8-B43B14F94A98}"/>
              </c:ext>
            </c:extLst>
          </c:dPt>
          <c:dPt>
            <c:idx val="2"/>
            <c:bubble3D val="0"/>
            <c:spPr>
              <a:solidFill>
                <a:schemeClr val="bg1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6EC-4B77-93A8-B43B14F94A98}"/>
              </c:ext>
            </c:extLst>
          </c:dPt>
          <c:dPt>
            <c:idx val="3"/>
            <c:bubble3D val="0"/>
            <c:spPr>
              <a:solidFill>
                <a:schemeClr val="bg1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6EC-4B77-93A8-B43B14F94A98}"/>
              </c:ext>
            </c:extLst>
          </c:dPt>
          <c:dPt>
            <c:idx val="4"/>
            <c:bubble3D val="0"/>
            <c:spPr>
              <a:solidFill>
                <a:schemeClr val="bg1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6EC-4B77-93A8-B43B14F94A98}"/>
              </c:ext>
            </c:extLst>
          </c:dPt>
          <c:dPt>
            <c:idx val="5"/>
            <c:bubble3D val="0"/>
            <c:spPr>
              <a:solidFill>
                <a:schemeClr val="bg1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EF19-49F1-B34C-B022FDA6C934}"/>
              </c:ext>
            </c:extLst>
          </c:dPt>
          <c:cat>
            <c:numRef>
              <c:f>Sheet1!$A$2:$A$7</c:f>
              <c:numCache>
                <c:formatCode>General</c:formatCode>
                <c:ptCount val="6"/>
              </c:numCache>
            </c:numRef>
          </c:cat>
          <c:val>
            <c:numRef>
              <c:f>Sheet1!$B$2:$B$7</c:f>
              <c:numCache>
                <c:formatCode>General</c:formatCode>
                <c:ptCount val="6"/>
                <c:pt idx="0">
                  <c:v>20</c:v>
                </c:pt>
                <c:pt idx="1">
                  <c:v>20</c:v>
                </c:pt>
                <c:pt idx="2">
                  <c:v>20</c:v>
                </c:pt>
                <c:pt idx="3">
                  <c:v>20</c:v>
                </c:pt>
                <c:pt idx="4">
                  <c:v>20</c:v>
                </c:pt>
                <c:pt idx="5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66EC-4B77-93A8-B43B14F94A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   </c:v>
                </c:pt>
              </c:strCache>
            </c:strRef>
          </c:tx>
          <c:spPr>
            <a:solidFill>
              <a:srgbClr val="FFFF00"/>
            </a:solidFill>
            <a:ln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rgbClr val="FFFF00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54F-42ED-BE1C-67F2BBD51BDF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54F-42ED-BE1C-67F2BBD51BDF}"/>
              </c:ext>
            </c:extLst>
          </c:dPt>
          <c:dPt>
            <c:idx val="2"/>
            <c:bubble3D val="0"/>
            <c:spPr>
              <a:noFill/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54F-42ED-BE1C-67F2BBD51BDF}"/>
              </c:ext>
            </c:extLst>
          </c:dPt>
          <c:dPt>
            <c:idx val="3"/>
            <c:bubble3D val="0"/>
            <c:spPr>
              <a:solidFill>
                <a:schemeClr val="bg1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54F-42ED-BE1C-67F2BBD51BDF}"/>
              </c:ext>
            </c:extLst>
          </c:dPt>
          <c:dPt>
            <c:idx val="4"/>
            <c:bubble3D val="0"/>
            <c:spPr>
              <a:pattFill prst="ltDnDiag">
                <a:fgClr>
                  <a:schemeClr val="accent2"/>
                </a:fgClr>
                <a:bgClr>
                  <a:schemeClr val="bg1"/>
                </a:bgClr>
              </a:patt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54F-42ED-BE1C-67F2BBD51BDF}"/>
              </c:ext>
            </c:extLst>
          </c:dPt>
          <c:dPt>
            <c:idx val="5"/>
            <c:bubble3D val="0"/>
            <c:spPr>
              <a:solidFill>
                <a:srgbClr val="FFFF00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954F-42ED-BE1C-67F2BBD51BDF}"/>
              </c:ext>
            </c:extLst>
          </c:dPt>
          <c:cat>
            <c:numRef>
              <c:f>Sheet1!$A$2:$A$7</c:f>
              <c:numCache>
                <c:formatCode>General</c:formatCode>
                <c:ptCount val="6"/>
              </c:numCache>
            </c:numRef>
          </c:cat>
          <c:val>
            <c:numRef>
              <c:f>Sheet1!$B$2:$B$7</c:f>
              <c:numCache>
                <c:formatCode>General</c:formatCode>
                <c:ptCount val="6"/>
                <c:pt idx="0">
                  <c:v>20</c:v>
                </c:pt>
                <c:pt idx="1">
                  <c:v>20</c:v>
                </c:pt>
                <c:pt idx="2">
                  <c:v>20</c:v>
                </c:pt>
                <c:pt idx="3">
                  <c:v>20</c:v>
                </c:pt>
                <c:pt idx="4">
                  <c:v>20</c:v>
                </c:pt>
                <c:pt idx="5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954F-42ED-BE1C-67F2BBD51BD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   </c:v>
                </c:pt>
              </c:strCache>
            </c:strRef>
          </c:tx>
          <c:spPr>
            <a:solidFill>
              <a:schemeClr val="bg1"/>
            </a:solidFill>
            <a:ln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bg1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6EC-4B77-93A8-B43B14F94A98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6EC-4B77-93A8-B43B14F94A98}"/>
              </c:ext>
            </c:extLst>
          </c:dPt>
          <c:dPt>
            <c:idx val="2"/>
            <c:bubble3D val="0"/>
            <c:spPr>
              <a:solidFill>
                <a:schemeClr val="bg1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6EC-4B77-93A8-B43B14F94A98}"/>
              </c:ext>
            </c:extLst>
          </c:dPt>
          <c:dPt>
            <c:idx val="3"/>
            <c:bubble3D val="0"/>
            <c:spPr>
              <a:solidFill>
                <a:schemeClr val="bg1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6EC-4B77-93A8-B43B14F94A98}"/>
              </c:ext>
            </c:extLst>
          </c:dPt>
          <c:dPt>
            <c:idx val="4"/>
            <c:bubble3D val="0"/>
            <c:spPr>
              <a:solidFill>
                <a:schemeClr val="bg1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6EC-4B77-93A8-B43B14F94A98}"/>
              </c:ext>
            </c:extLst>
          </c:dPt>
          <c:dPt>
            <c:idx val="5"/>
            <c:bubble3D val="0"/>
            <c:spPr>
              <a:solidFill>
                <a:schemeClr val="bg1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A3C6-4615-BA8E-D8FF32CA46E1}"/>
              </c:ext>
            </c:extLst>
          </c:dPt>
          <c:cat>
            <c:numRef>
              <c:f>Sheet1!$A$2:$A$7</c:f>
              <c:numCache>
                <c:formatCode>General</c:formatCode>
                <c:ptCount val="6"/>
              </c:numCache>
            </c:numRef>
          </c:cat>
          <c:val>
            <c:numRef>
              <c:f>Sheet1!$B$2:$B$7</c:f>
              <c:numCache>
                <c:formatCode>General</c:formatCode>
                <c:ptCount val="6"/>
                <c:pt idx="0">
                  <c:v>20</c:v>
                </c:pt>
                <c:pt idx="1">
                  <c:v>20</c:v>
                </c:pt>
                <c:pt idx="2">
                  <c:v>20</c:v>
                </c:pt>
                <c:pt idx="3">
                  <c:v>20</c:v>
                </c:pt>
                <c:pt idx="4">
                  <c:v>20</c:v>
                </c:pt>
                <c:pt idx="5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66EC-4B77-93A8-B43B14F94A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C774A1C-BB1C-4347-A758-A94A436F7244}" type="doc">
      <dgm:prSet loTypeId="urn:microsoft.com/office/officeart/2008/layout/LinedList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E61202A-36DD-0240-811A-270D9611A395}">
      <dgm:prSet phldrT="[Text]" custT="1"/>
      <dgm:spPr/>
      <dgm:t>
        <a:bodyPr/>
        <a:lstStyle/>
        <a:p>
          <a:r>
            <a:rPr lang="hy-AM" sz="2800" b="1" dirty="0" smtClean="0">
              <a:latin typeface="Sylfaen" panose="010A0502050306030303" pitchFamily="18" charset="0"/>
            </a:rPr>
            <a:t>Նշվածներից ո</a:t>
          </a:r>
          <a:r>
            <a:rPr lang="en-US" sz="2800" b="1" dirty="0" smtClean="0">
              <a:latin typeface="Sylfaen" panose="010A0502050306030303" pitchFamily="18" charset="0"/>
            </a:rPr>
            <a:t>՞</a:t>
          </a:r>
          <a:r>
            <a:rPr lang="hy-AM" sz="2800" b="1" dirty="0" smtClean="0">
              <a:latin typeface="Sylfaen" panose="010A0502050306030303" pitchFamily="18" charset="0"/>
            </a:rPr>
            <a:t>ր</a:t>
          </a:r>
          <a:r>
            <a:rPr lang="en-US" sz="2800" b="1" dirty="0" smtClean="0">
              <a:latin typeface="Sylfaen" panose="010A0502050306030303" pitchFamily="18" charset="0"/>
            </a:rPr>
            <a:t>ն է</a:t>
          </a:r>
          <a:r>
            <a:rPr lang="hy-AM" sz="2800" b="1" dirty="0" smtClean="0">
              <a:latin typeface="Sylfaen" panose="010A0502050306030303" pitchFamily="18" charset="0"/>
            </a:rPr>
            <a:t> ցանկացած կիբերհանցագործության մասին պայմանագրի համար</a:t>
          </a:r>
          <a:r>
            <a:rPr lang="en-US" sz="2800" b="1" dirty="0" smtClean="0">
              <a:latin typeface="Sylfaen" panose="010A0502050306030303" pitchFamily="18" charset="0"/>
            </a:rPr>
            <a:t> </a:t>
          </a:r>
          <a:r>
            <a:rPr lang="en-US" sz="2800" b="1" dirty="0" err="1" smtClean="0">
              <a:latin typeface="Sylfaen" panose="010A0502050306030303" pitchFamily="18" charset="0"/>
            </a:rPr>
            <a:t>հիմնարար</a:t>
          </a:r>
          <a:r>
            <a:rPr lang="en-US" sz="2800" b="1" dirty="0" smtClean="0">
              <a:latin typeface="Sylfaen" panose="010A0502050306030303" pitchFamily="18" charset="0"/>
            </a:rPr>
            <a:t> </a:t>
          </a:r>
          <a:r>
            <a:rPr lang="en-US" sz="2800" b="1" dirty="0" err="1" smtClean="0">
              <a:latin typeface="Sylfaen" panose="010A0502050306030303" pitchFamily="18" charset="0"/>
            </a:rPr>
            <a:t>սկզբունք</a:t>
          </a:r>
          <a:endParaRPr lang="en-US" sz="2800" b="1" dirty="0">
            <a:latin typeface="Sylfaen" panose="010A0502050306030303" pitchFamily="18" charset="0"/>
          </a:endParaRPr>
        </a:p>
      </dgm:t>
    </dgm:pt>
    <dgm:pt modelId="{B1168E5A-BE86-1A40-8851-D878ACC39274}" type="parTrans" cxnId="{D2DD020B-3DFC-B348-B676-6EC163FF5FEB}">
      <dgm:prSet/>
      <dgm:spPr/>
      <dgm:t>
        <a:bodyPr/>
        <a:lstStyle/>
        <a:p>
          <a:endParaRPr lang="en-US"/>
        </a:p>
      </dgm:t>
    </dgm:pt>
    <dgm:pt modelId="{8978AB35-F5FB-FF43-BA08-4C259A445311}" type="sibTrans" cxnId="{D2DD020B-3DFC-B348-B676-6EC163FF5FEB}">
      <dgm:prSet/>
      <dgm:spPr/>
      <dgm:t>
        <a:bodyPr/>
        <a:lstStyle/>
        <a:p>
          <a:endParaRPr lang="en-US"/>
        </a:p>
      </dgm:t>
    </dgm:pt>
    <dgm:pt modelId="{7029F5E8-D056-AE49-BD66-3C193010DDE8}">
      <dgm:prSet phldrT="[Text]"/>
      <dgm:spPr/>
      <dgm:t>
        <a:bodyPr/>
        <a:lstStyle/>
        <a:p>
          <a:pPr algn="l"/>
          <a:r>
            <a:rPr lang="en-US" dirty="0" smtClean="0">
              <a:latin typeface="Sylfaen" panose="010A0502050306030303" pitchFamily="18" charset="0"/>
            </a:rPr>
            <a:t>ա) </a:t>
          </a:r>
          <a:r>
            <a:rPr lang="en-US" dirty="0" err="1" smtClean="0">
              <a:latin typeface="Sylfaen" panose="010A0502050306030303" pitchFamily="18" charset="0"/>
            </a:rPr>
            <a:t>Հանցագործություններ</a:t>
          </a:r>
          <a:endParaRPr lang="en-US" dirty="0">
            <a:latin typeface="Sylfaen" panose="010A0502050306030303" pitchFamily="18" charset="0"/>
          </a:endParaRPr>
        </a:p>
      </dgm:t>
    </dgm:pt>
    <dgm:pt modelId="{ACE97453-93D9-C642-95ED-D55F9984F778}" type="parTrans" cxnId="{99EB5834-3593-6644-A836-6C8D5595A820}">
      <dgm:prSet/>
      <dgm:spPr/>
      <dgm:t>
        <a:bodyPr/>
        <a:lstStyle/>
        <a:p>
          <a:endParaRPr lang="en-US"/>
        </a:p>
      </dgm:t>
    </dgm:pt>
    <dgm:pt modelId="{3346CD8C-3206-F84A-BEA2-B5492B6B7347}" type="sibTrans" cxnId="{99EB5834-3593-6644-A836-6C8D5595A820}">
      <dgm:prSet/>
      <dgm:spPr/>
      <dgm:t>
        <a:bodyPr/>
        <a:lstStyle/>
        <a:p>
          <a:endParaRPr lang="en-US"/>
        </a:p>
      </dgm:t>
    </dgm:pt>
    <dgm:pt modelId="{323950B2-6BC2-AE4B-B5B8-B2437BA58494}">
      <dgm:prSet phldrT="[Text]"/>
      <dgm:spPr/>
      <dgm:t>
        <a:bodyPr/>
        <a:lstStyle/>
        <a:p>
          <a:r>
            <a:rPr lang="en-US" dirty="0" smtClean="0">
              <a:latin typeface="Sylfaen" panose="010A0502050306030303" pitchFamily="18" charset="0"/>
            </a:rPr>
            <a:t>բ) </a:t>
          </a:r>
          <a:r>
            <a:rPr lang="en-US" dirty="0" err="1" smtClean="0">
              <a:latin typeface="Sylfaen" panose="010A0502050306030303" pitchFamily="18" charset="0"/>
            </a:rPr>
            <a:t>Ընթացակարգային</a:t>
          </a:r>
          <a:r>
            <a:rPr lang="en-US" dirty="0" smtClean="0">
              <a:latin typeface="Sylfaen" panose="010A0502050306030303" pitchFamily="18" charset="0"/>
            </a:rPr>
            <a:t> </a:t>
          </a:r>
          <a:r>
            <a:rPr lang="en-US" dirty="0" err="1" smtClean="0">
              <a:latin typeface="Sylfaen" panose="010A0502050306030303" pitchFamily="18" charset="0"/>
            </a:rPr>
            <a:t>լիազորություններ</a:t>
          </a:r>
          <a:r>
            <a:rPr lang="en-US" dirty="0" smtClean="0">
              <a:latin typeface="Sylfaen" panose="010A0502050306030303" pitchFamily="18" charset="0"/>
            </a:rPr>
            <a:t> </a:t>
          </a:r>
          <a:endParaRPr lang="en-US" dirty="0">
            <a:latin typeface="Sylfaen" panose="010A0502050306030303" pitchFamily="18" charset="0"/>
          </a:endParaRPr>
        </a:p>
      </dgm:t>
    </dgm:pt>
    <dgm:pt modelId="{7D9EC74E-4481-C849-9F84-FC81A57E126D}" type="parTrans" cxnId="{2E9FB024-7424-694A-AF48-3FAF0F12021E}">
      <dgm:prSet/>
      <dgm:spPr/>
      <dgm:t>
        <a:bodyPr/>
        <a:lstStyle/>
        <a:p>
          <a:endParaRPr lang="en-US"/>
        </a:p>
      </dgm:t>
    </dgm:pt>
    <dgm:pt modelId="{A9F617AB-9877-BB4B-828A-76F7E3E29AEF}" type="sibTrans" cxnId="{2E9FB024-7424-694A-AF48-3FAF0F12021E}">
      <dgm:prSet/>
      <dgm:spPr/>
      <dgm:t>
        <a:bodyPr/>
        <a:lstStyle/>
        <a:p>
          <a:endParaRPr lang="en-US"/>
        </a:p>
      </dgm:t>
    </dgm:pt>
    <dgm:pt modelId="{412DA8CB-B9E5-F44F-9FDD-EF35DF68306D}">
      <dgm:prSet phldrT="[Text]"/>
      <dgm:spPr/>
      <dgm:t>
        <a:bodyPr/>
        <a:lstStyle/>
        <a:p>
          <a:r>
            <a:rPr lang="en-US" dirty="0" smtClean="0">
              <a:latin typeface="Sylfaen" panose="010A0502050306030303" pitchFamily="18" charset="0"/>
            </a:rPr>
            <a:t>գ) </a:t>
          </a:r>
          <a:r>
            <a:rPr lang="en-US" dirty="0" err="1" smtClean="0">
              <a:latin typeface="Sylfaen" panose="010A0502050306030303" pitchFamily="18" charset="0"/>
            </a:rPr>
            <a:t>Միջազգային</a:t>
          </a:r>
          <a:r>
            <a:rPr lang="en-US" dirty="0" smtClean="0">
              <a:latin typeface="Sylfaen" panose="010A0502050306030303" pitchFamily="18" charset="0"/>
            </a:rPr>
            <a:t> </a:t>
          </a:r>
          <a:r>
            <a:rPr lang="en-US" dirty="0" err="1" smtClean="0">
              <a:latin typeface="Sylfaen" panose="010A0502050306030303" pitchFamily="18" charset="0"/>
            </a:rPr>
            <a:t>համագործակցություն</a:t>
          </a:r>
          <a:r>
            <a:rPr lang="en-US" dirty="0" smtClean="0">
              <a:latin typeface="Sylfaen" panose="010A0502050306030303" pitchFamily="18" charset="0"/>
            </a:rPr>
            <a:t>  </a:t>
          </a:r>
          <a:endParaRPr lang="en-US" dirty="0">
            <a:latin typeface="Sylfaen" panose="010A0502050306030303" pitchFamily="18" charset="0"/>
          </a:endParaRPr>
        </a:p>
      </dgm:t>
    </dgm:pt>
    <dgm:pt modelId="{7E8B7982-18DC-F246-BFD4-7B9D4C9DB2CA}" type="parTrans" cxnId="{AFD2487F-444F-4C44-A623-9AAFEB90AC49}">
      <dgm:prSet/>
      <dgm:spPr/>
      <dgm:t>
        <a:bodyPr/>
        <a:lstStyle/>
        <a:p>
          <a:endParaRPr lang="en-US"/>
        </a:p>
      </dgm:t>
    </dgm:pt>
    <dgm:pt modelId="{960A4A2E-B23E-7544-9A93-1312898E2DC4}" type="sibTrans" cxnId="{AFD2487F-444F-4C44-A623-9AAFEB90AC49}">
      <dgm:prSet/>
      <dgm:spPr/>
      <dgm:t>
        <a:bodyPr/>
        <a:lstStyle/>
        <a:p>
          <a:endParaRPr lang="en-US"/>
        </a:p>
      </dgm:t>
    </dgm:pt>
    <dgm:pt modelId="{D907F82D-4934-4260-A319-D0C1005DB73A}">
      <dgm:prSet phldrT="[Text]"/>
      <dgm:spPr/>
      <dgm:t>
        <a:bodyPr/>
        <a:lstStyle/>
        <a:p>
          <a:r>
            <a:rPr lang="en-US" dirty="0" smtClean="0">
              <a:latin typeface="Sylfaen" panose="010A0502050306030303" pitchFamily="18" charset="0"/>
            </a:rPr>
            <a:t>դ) </a:t>
          </a:r>
          <a:r>
            <a:rPr lang="en-US" dirty="0" err="1" smtClean="0">
              <a:latin typeface="Sylfaen" panose="010A0502050306030303" pitchFamily="18" charset="0"/>
            </a:rPr>
            <a:t>Երաշխիքներ</a:t>
          </a:r>
          <a:r>
            <a:rPr lang="en-US" dirty="0" smtClean="0">
              <a:latin typeface="Sylfaen" panose="010A0502050306030303" pitchFamily="18" charset="0"/>
            </a:rPr>
            <a:t> </a:t>
          </a:r>
          <a:r>
            <a:rPr lang="en-US" dirty="0">
              <a:latin typeface="Sylfaen" panose="010A0502050306030303" pitchFamily="18" charset="0"/>
            </a:rPr>
            <a:t>/ </a:t>
          </a:r>
          <a:r>
            <a:rPr lang="en-US" dirty="0" err="1" smtClean="0">
              <a:latin typeface="Sylfaen" panose="010A0502050306030303" pitchFamily="18" charset="0"/>
            </a:rPr>
            <a:t>քաղաքացիական</a:t>
          </a:r>
          <a:r>
            <a:rPr lang="en-US" dirty="0" smtClean="0">
              <a:latin typeface="Sylfaen" panose="010A0502050306030303" pitchFamily="18" charset="0"/>
            </a:rPr>
            <a:t> </a:t>
          </a:r>
          <a:r>
            <a:rPr lang="en-US" dirty="0" err="1" smtClean="0">
              <a:latin typeface="Sylfaen" panose="010A0502050306030303" pitchFamily="18" charset="0"/>
            </a:rPr>
            <a:t>ազատություններ</a:t>
          </a:r>
          <a:r>
            <a:rPr lang="en-US" dirty="0" smtClean="0">
              <a:latin typeface="Sylfaen" panose="010A0502050306030303" pitchFamily="18" charset="0"/>
            </a:rPr>
            <a:t> / </a:t>
          </a:r>
          <a:r>
            <a:rPr lang="en-US" dirty="0" err="1" smtClean="0">
              <a:latin typeface="Sylfaen" panose="010A0502050306030303" pitchFamily="18" charset="0"/>
            </a:rPr>
            <a:t>Մարդու</a:t>
          </a:r>
          <a:r>
            <a:rPr lang="en-US" dirty="0" smtClean="0">
              <a:latin typeface="Sylfaen" panose="010A0502050306030303" pitchFamily="18" charset="0"/>
            </a:rPr>
            <a:t> </a:t>
          </a:r>
          <a:r>
            <a:rPr lang="en-US" dirty="0" err="1" smtClean="0">
              <a:latin typeface="Sylfaen" panose="010A0502050306030303" pitchFamily="18" charset="0"/>
            </a:rPr>
            <a:t>իրավունքներ</a:t>
          </a:r>
          <a:r>
            <a:rPr lang="en-US" dirty="0" smtClean="0">
              <a:latin typeface="Sylfaen" panose="010A0502050306030303" pitchFamily="18" charset="0"/>
            </a:rPr>
            <a:t> </a:t>
          </a:r>
          <a:endParaRPr lang="en-US" dirty="0">
            <a:latin typeface="Sylfaen" panose="010A0502050306030303" pitchFamily="18" charset="0"/>
          </a:endParaRPr>
        </a:p>
      </dgm:t>
    </dgm:pt>
    <dgm:pt modelId="{6643C99F-6929-4115-B10C-449964C298DB}" type="parTrans" cxnId="{5441ACF7-001D-47E8-BE90-D77A819FBE03}">
      <dgm:prSet/>
      <dgm:spPr/>
      <dgm:t>
        <a:bodyPr/>
        <a:lstStyle/>
        <a:p>
          <a:endParaRPr lang="aa-ET"/>
        </a:p>
      </dgm:t>
    </dgm:pt>
    <dgm:pt modelId="{9EB8D1B3-16DB-4A75-A7E2-3B79ADD997CE}" type="sibTrans" cxnId="{5441ACF7-001D-47E8-BE90-D77A819FBE03}">
      <dgm:prSet/>
      <dgm:spPr/>
      <dgm:t>
        <a:bodyPr/>
        <a:lstStyle/>
        <a:p>
          <a:endParaRPr lang="aa-ET"/>
        </a:p>
      </dgm:t>
    </dgm:pt>
    <dgm:pt modelId="{9EFF4F62-79ED-4EA0-85C1-51F88755C8EE}">
      <dgm:prSet phldrT="[Text]"/>
      <dgm:spPr/>
      <dgm:t>
        <a:bodyPr/>
        <a:lstStyle/>
        <a:p>
          <a:r>
            <a:rPr lang="en-US" dirty="0" smtClean="0">
              <a:latin typeface="Sylfaen" panose="010A0502050306030303" pitchFamily="18" charset="0"/>
            </a:rPr>
            <a:t>ե) </a:t>
          </a:r>
          <a:r>
            <a:rPr lang="en-US" dirty="0" err="1" smtClean="0">
              <a:latin typeface="Sylfaen" panose="010A0502050306030303" pitchFamily="18" charset="0"/>
            </a:rPr>
            <a:t>Էլեկտրոնային</a:t>
          </a:r>
          <a:r>
            <a:rPr lang="en-US" dirty="0" smtClean="0">
              <a:latin typeface="Sylfaen" panose="010A0502050306030303" pitchFamily="18" charset="0"/>
            </a:rPr>
            <a:t> </a:t>
          </a:r>
          <a:r>
            <a:rPr lang="en-US" dirty="0" err="1" smtClean="0">
              <a:latin typeface="Sylfaen" panose="010A0502050306030303" pitchFamily="18" charset="0"/>
            </a:rPr>
            <a:t>ձևով</a:t>
          </a:r>
          <a:r>
            <a:rPr lang="en-US" dirty="0" smtClean="0">
              <a:latin typeface="Sylfaen" panose="010A0502050306030303" pitchFamily="18" charset="0"/>
            </a:rPr>
            <a:t> </a:t>
          </a:r>
          <a:r>
            <a:rPr lang="en-US" dirty="0" err="1" smtClean="0">
              <a:latin typeface="Sylfaen" panose="010A0502050306030303" pitchFamily="18" charset="0"/>
            </a:rPr>
            <a:t>ապացույց</a:t>
          </a:r>
          <a:r>
            <a:rPr lang="en-US" dirty="0" smtClean="0">
              <a:latin typeface="Sylfaen" panose="010A0502050306030303" pitchFamily="18" charset="0"/>
            </a:rPr>
            <a:t> </a:t>
          </a:r>
          <a:r>
            <a:rPr lang="en-US" dirty="0" err="1" smtClean="0">
              <a:latin typeface="Sylfaen" panose="010A0502050306030303" pitchFamily="18" charset="0"/>
            </a:rPr>
            <a:t>ապացույցների</a:t>
          </a:r>
          <a:r>
            <a:rPr lang="en-US" dirty="0" smtClean="0">
              <a:latin typeface="Sylfaen" panose="010A0502050306030303" pitchFamily="18" charset="0"/>
            </a:rPr>
            <a:t> </a:t>
          </a:r>
          <a:r>
            <a:rPr lang="en-US" dirty="0" err="1" smtClean="0">
              <a:latin typeface="Sylfaen" panose="010A0502050306030303" pitchFamily="18" charset="0"/>
            </a:rPr>
            <a:t>հավաքում</a:t>
          </a:r>
          <a:r>
            <a:rPr lang="en-US" dirty="0" smtClean="0">
              <a:latin typeface="Sylfaen" panose="010A0502050306030303" pitchFamily="18" charset="0"/>
            </a:rPr>
            <a:t> </a:t>
          </a:r>
          <a:endParaRPr lang="en-US" dirty="0">
            <a:latin typeface="Sylfaen" panose="010A0502050306030303" pitchFamily="18" charset="0"/>
          </a:endParaRPr>
        </a:p>
      </dgm:t>
    </dgm:pt>
    <dgm:pt modelId="{8EAFCDE7-4869-4D95-9359-6DA608AB28F0}" type="parTrans" cxnId="{40F08CBE-C0FF-49E9-A14D-59F0F70F60CC}">
      <dgm:prSet/>
      <dgm:spPr/>
      <dgm:t>
        <a:bodyPr/>
        <a:lstStyle/>
        <a:p>
          <a:endParaRPr lang="aa-ET"/>
        </a:p>
      </dgm:t>
    </dgm:pt>
    <dgm:pt modelId="{D3274077-7919-4B64-B4D8-786A32E9EF73}" type="sibTrans" cxnId="{40F08CBE-C0FF-49E9-A14D-59F0F70F60CC}">
      <dgm:prSet/>
      <dgm:spPr/>
      <dgm:t>
        <a:bodyPr/>
        <a:lstStyle/>
        <a:p>
          <a:endParaRPr lang="aa-ET"/>
        </a:p>
      </dgm:t>
    </dgm:pt>
    <dgm:pt modelId="{2D567ECC-EE11-40BE-8D44-12DF75E7AAA4}">
      <dgm:prSet phldrT="[Text]"/>
      <dgm:spPr/>
      <dgm:t>
        <a:bodyPr/>
        <a:lstStyle/>
        <a:p>
          <a:r>
            <a:rPr lang="en-US" dirty="0" smtClean="0">
              <a:latin typeface="Sylfaen" panose="010A0502050306030303" pitchFamily="18" charset="0"/>
            </a:rPr>
            <a:t>զ) </a:t>
          </a:r>
          <a:r>
            <a:rPr lang="en-US" dirty="0" err="1" smtClean="0">
              <a:latin typeface="Sylfaen" panose="010A0502050306030303" pitchFamily="18" charset="0"/>
            </a:rPr>
            <a:t>Բոլորը</a:t>
          </a:r>
          <a:r>
            <a:rPr lang="en-US" dirty="0" smtClean="0">
              <a:latin typeface="Sylfaen" panose="010A0502050306030303" pitchFamily="18" charset="0"/>
            </a:rPr>
            <a:t> </a:t>
          </a:r>
          <a:endParaRPr lang="en-US" dirty="0">
            <a:latin typeface="Sylfaen" panose="010A0502050306030303" pitchFamily="18" charset="0"/>
          </a:endParaRPr>
        </a:p>
      </dgm:t>
    </dgm:pt>
    <dgm:pt modelId="{096A135B-3D51-4C14-B762-4DFFB46136C9}" type="parTrans" cxnId="{45629286-2642-481F-BB3F-C9DC76E6A851}">
      <dgm:prSet/>
      <dgm:spPr/>
      <dgm:t>
        <a:bodyPr/>
        <a:lstStyle/>
        <a:p>
          <a:endParaRPr lang="aa-ET"/>
        </a:p>
      </dgm:t>
    </dgm:pt>
    <dgm:pt modelId="{352CE29C-C095-4E8D-B62B-E607F5416469}" type="sibTrans" cxnId="{45629286-2642-481F-BB3F-C9DC76E6A851}">
      <dgm:prSet/>
      <dgm:spPr/>
      <dgm:t>
        <a:bodyPr/>
        <a:lstStyle/>
        <a:p>
          <a:endParaRPr lang="aa-ET"/>
        </a:p>
      </dgm:t>
    </dgm:pt>
    <dgm:pt modelId="{9CA50A65-40FA-E945-A868-9E3FE840B07E}" type="pres">
      <dgm:prSet presAssocID="{3C774A1C-BB1C-4347-A758-A94A436F7244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D5C7DCB4-3723-4443-ADD7-DBEB1005841A}" type="pres">
      <dgm:prSet presAssocID="{8E61202A-36DD-0240-811A-270D9611A395}" presName="thickLine" presStyleLbl="alignNode1" presStyleIdx="0" presStyleCnt="1"/>
      <dgm:spPr/>
    </dgm:pt>
    <dgm:pt modelId="{9F8ADD56-4647-5947-BF4A-89820DB0503F}" type="pres">
      <dgm:prSet presAssocID="{8E61202A-36DD-0240-811A-270D9611A395}" presName="horz1" presStyleCnt="0"/>
      <dgm:spPr/>
    </dgm:pt>
    <dgm:pt modelId="{CFE00427-EDF8-324F-9A5C-A181E81A4D48}" type="pres">
      <dgm:prSet presAssocID="{8E61202A-36DD-0240-811A-270D9611A395}" presName="tx1" presStyleLbl="revTx" presStyleIdx="0" presStyleCnt="7" custScaleX="312303"/>
      <dgm:spPr/>
      <dgm:t>
        <a:bodyPr/>
        <a:lstStyle/>
        <a:p>
          <a:endParaRPr lang="en-US"/>
        </a:p>
      </dgm:t>
    </dgm:pt>
    <dgm:pt modelId="{71554259-89F3-DC41-AF38-A80F6823C6AB}" type="pres">
      <dgm:prSet presAssocID="{8E61202A-36DD-0240-811A-270D9611A395}" presName="vert1" presStyleCnt="0"/>
      <dgm:spPr/>
    </dgm:pt>
    <dgm:pt modelId="{D0431CA8-5100-6745-A242-ED330061BD73}" type="pres">
      <dgm:prSet presAssocID="{7029F5E8-D056-AE49-BD66-3C193010DDE8}" presName="vertSpace2a" presStyleCnt="0"/>
      <dgm:spPr/>
    </dgm:pt>
    <dgm:pt modelId="{FE55CC5A-C0EF-DF45-AF1E-C9A5EF0E713C}" type="pres">
      <dgm:prSet presAssocID="{7029F5E8-D056-AE49-BD66-3C193010DDE8}" presName="horz2" presStyleCnt="0"/>
      <dgm:spPr/>
    </dgm:pt>
    <dgm:pt modelId="{D79F8CF2-80EE-C747-9C26-26414E55692C}" type="pres">
      <dgm:prSet presAssocID="{7029F5E8-D056-AE49-BD66-3C193010DDE8}" presName="horzSpace2" presStyleCnt="0"/>
      <dgm:spPr/>
    </dgm:pt>
    <dgm:pt modelId="{5D9EDF3F-7B20-8E47-A431-F9F24450F874}" type="pres">
      <dgm:prSet presAssocID="{7029F5E8-D056-AE49-BD66-3C193010DDE8}" presName="tx2" presStyleLbl="revTx" presStyleIdx="1" presStyleCnt="7"/>
      <dgm:spPr/>
      <dgm:t>
        <a:bodyPr/>
        <a:lstStyle/>
        <a:p>
          <a:endParaRPr lang="en-US"/>
        </a:p>
      </dgm:t>
    </dgm:pt>
    <dgm:pt modelId="{EB933D24-ABB6-0C44-A5A7-05F1CB99F1EB}" type="pres">
      <dgm:prSet presAssocID="{7029F5E8-D056-AE49-BD66-3C193010DDE8}" presName="vert2" presStyleCnt="0"/>
      <dgm:spPr/>
    </dgm:pt>
    <dgm:pt modelId="{EB798B99-5590-864A-A2C1-F553D99D3FAA}" type="pres">
      <dgm:prSet presAssocID="{7029F5E8-D056-AE49-BD66-3C193010DDE8}" presName="thinLine2b" presStyleLbl="callout" presStyleIdx="0" presStyleCnt="6"/>
      <dgm:spPr/>
    </dgm:pt>
    <dgm:pt modelId="{9C715A5E-13B0-3F4D-85BD-4FA3A97839C5}" type="pres">
      <dgm:prSet presAssocID="{7029F5E8-D056-AE49-BD66-3C193010DDE8}" presName="vertSpace2b" presStyleCnt="0"/>
      <dgm:spPr/>
    </dgm:pt>
    <dgm:pt modelId="{D06F8563-21D8-9742-9655-9B668CF235AD}" type="pres">
      <dgm:prSet presAssocID="{323950B2-6BC2-AE4B-B5B8-B2437BA58494}" presName="horz2" presStyleCnt="0"/>
      <dgm:spPr/>
    </dgm:pt>
    <dgm:pt modelId="{FC6B0E8A-D5C8-BF42-A0DB-5A2B5E61A3A8}" type="pres">
      <dgm:prSet presAssocID="{323950B2-6BC2-AE4B-B5B8-B2437BA58494}" presName="horzSpace2" presStyleCnt="0"/>
      <dgm:spPr/>
    </dgm:pt>
    <dgm:pt modelId="{D6847470-F054-2943-A634-F983FF0A0122}" type="pres">
      <dgm:prSet presAssocID="{323950B2-6BC2-AE4B-B5B8-B2437BA58494}" presName="tx2" presStyleLbl="revTx" presStyleIdx="2" presStyleCnt="7"/>
      <dgm:spPr/>
      <dgm:t>
        <a:bodyPr/>
        <a:lstStyle/>
        <a:p>
          <a:endParaRPr lang="en-US"/>
        </a:p>
      </dgm:t>
    </dgm:pt>
    <dgm:pt modelId="{93837557-E77B-4749-A0F8-1876E8CD33B9}" type="pres">
      <dgm:prSet presAssocID="{323950B2-6BC2-AE4B-B5B8-B2437BA58494}" presName="vert2" presStyleCnt="0"/>
      <dgm:spPr/>
    </dgm:pt>
    <dgm:pt modelId="{5B901F7D-EE59-304E-B86D-F0C8CC3A841B}" type="pres">
      <dgm:prSet presAssocID="{323950B2-6BC2-AE4B-B5B8-B2437BA58494}" presName="thinLine2b" presStyleLbl="callout" presStyleIdx="1" presStyleCnt="6"/>
      <dgm:spPr/>
    </dgm:pt>
    <dgm:pt modelId="{3A7A15FE-03D5-7B4E-BE07-5A9A9318E5F4}" type="pres">
      <dgm:prSet presAssocID="{323950B2-6BC2-AE4B-B5B8-B2437BA58494}" presName="vertSpace2b" presStyleCnt="0"/>
      <dgm:spPr/>
    </dgm:pt>
    <dgm:pt modelId="{A4B3FD2E-63E5-E445-B87B-210177B3706B}" type="pres">
      <dgm:prSet presAssocID="{412DA8CB-B9E5-F44F-9FDD-EF35DF68306D}" presName="horz2" presStyleCnt="0"/>
      <dgm:spPr/>
    </dgm:pt>
    <dgm:pt modelId="{B4FE7B28-4407-5045-AAC1-7786FB86FE88}" type="pres">
      <dgm:prSet presAssocID="{412DA8CB-B9E5-F44F-9FDD-EF35DF68306D}" presName="horzSpace2" presStyleCnt="0"/>
      <dgm:spPr/>
    </dgm:pt>
    <dgm:pt modelId="{B9E57DF2-F223-F848-B6AB-FEB0F6FB4076}" type="pres">
      <dgm:prSet presAssocID="{412DA8CB-B9E5-F44F-9FDD-EF35DF68306D}" presName="tx2" presStyleLbl="revTx" presStyleIdx="3" presStyleCnt="7"/>
      <dgm:spPr/>
      <dgm:t>
        <a:bodyPr/>
        <a:lstStyle/>
        <a:p>
          <a:endParaRPr lang="en-US"/>
        </a:p>
      </dgm:t>
    </dgm:pt>
    <dgm:pt modelId="{84017E13-6661-1647-9DB1-F43BB49DC0FD}" type="pres">
      <dgm:prSet presAssocID="{412DA8CB-B9E5-F44F-9FDD-EF35DF68306D}" presName="vert2" presStyleCnt="0"/>
      <dgm:spPr/>
    </dgm:pt>
    <dgm:pt modelId="{1E88F2A9-FC8F-2A4F-ABF4-2C5837CA76E5}" type="pres">
      <dgm:prSet presAssocID="{412DA8CB-B9E5-F44F-9FDD-EF35DF68306D}" presName="thinLine2b" presStyleLbl="callout" presStyleIdx="2" presStyleCnt="6"/>
      <dgm:spPr/>
    </dgm:pt>
    <dgm:pt modelId="{02B19E4E-8333-4B4F-AA1E-19B5E7CAD48B}" type="pres">
      <dgm:prSet presAssocID="{412DA8CB-B9E5-F44F-9FDD-EF35DF68306D}" presName="vertSpace2b" presStyleCnt="0"/>
      <dgm:spPr/>
    </dgm:pt>
    <dgm:pt modelId="{5121BA32-9249-455A-8A20-08E85B86269F}" type="pres">
      <dgm:prSet presAssocID="{D907F82D-4934-4260-A319-D0C1005DB73A}" presName="horz2" presStyleCnt="0"/>
      <dgm:spPr/>
    </dgm:pt>
    <dgm:pt modelId="{E379A0C3-13D3-46B9-950A-CF0A08724A6D}" type="pres">
      <dgm:prSet presAssocID="{D907F82D-4934-4260-A319-D0C1005DB73A}" presName="horzSpace2" presStyleCnt="0"/>
      <dgm:spPr/>
    </dgm:pt>
    <dgm:pt modelId="{576A2C98-791A-4E50-8CB8-1914215BEA2D}" type="pres">
      <dgm:prSet presAssocID="{D907F82D-4934-4260-A319-D0C1005DB73A}" presName="tx2" presStyleLbl="revTx" presStyleIdx="4" presStyleCnt="7"/>
      <dgm:spPr/>
      <dgm:t>
        <a:bodyPr/>
        <a:lstStyle/>
        <a:p>
          <a:endParaRPr lang="en-US"/>
        </a:p>
      </dgm:t>
    </dgm:pt>
    <dgm:pt modelId="{3EC880A3-8E6D-40A4-857F-9A4C9ED1B22A}" type="pres">
      <dgm:prSet presAssocID="{D907F82D-4934-4260-A319-D0C1005DB73A}" presName="vert2" presStyleCnt="0"/>
      <dgm:spPr/>
    </dgm:pt>
    <dgm:pt modelId="{45167FBC-5EE3-4C8A-A94C-30BB5DE89AD6}" type="pres">
      <dgm:prSet presAssocID="{D907F82D-4934-4260-A319-D0C1005DB73A}" presName="thinLine2b" presStyleLbl="callout" presStyleIdx="3" presStyleCnt="6"/>
      <dgm:spPr/>
    </dgm:pt>
    <dgm:pt modelId="{BC5CA65E-0C6F-472F-B2E2-282C2CDDDC9F}" type="pres">
      <dgm:prSet presAssocID="{D907F82D-4934-4260-A319-D0C1005DB73A}" presName="vertSpace2b" presStyleCnt="0"/>
      <dgm:spPr/>
    </dgm:pt>
    <dgm:pt modelId="{DFE917DE-2459-4110-B5CA-909F8A25E9B3}" type="pres">
      <dgm:prSet presAssocID="{9EFF4F62-79ED-4EA0-85C1-51F88755C8EE}" presName="horz2" presStyleCnt="0"/>
      <dgm:spPr/>
    </dgm:pt>
    <dgm:pt modelId="{BFFB7145-8402-485B-85FA-7C375AFB0A2C}" type="pres">
      <dgm:prSet presAssocID="{9EFF4F62-79ED-4EA0-85C1-51F88755C8EE}" presName="horzSpace2" presStyleCnt="0"/>
      <dgm:spPr/>
    </dgm:pt>
    <dgm:pt modelId="{0DEDE790-6650-4E13-B812-9DA3ABBAEB7C}" type="pres">
      <dgm:prSet presAssocID="{9EFF4F62-79ED-4EA0-85C1-51F88755C8EE}" presName="tx2" presStyleLbl="revTx" presStyleIdx="5" presStyleCnt="7" custLinFactNeighborX="706"/>
      <dgm:spPr/>
      <dgm:t>
        <a:bodyPr/>
        <a:lstStyle/>
        <a:p>
          <a:endParaRPr lang="en-US"/>
        </a:p>
      </dgm:t>
    </dgm:pt>
    <dgm:pt modelId="{CC02E1CA-72BE-493C-916D-08B08D649491}" type="pres">
      <dgm:prSet presAssocID="{9EFF4F62-79ED-4EA0-85C1-51F88755C8EE}" presName="vert2" presStyleCnt="0"/>
      <dgm:spPr/>
    </dgm:pt>
    <dgm:pt modelId="{41DAB04F-B76E-41A3-BF92-19D36F058A9E}" type="pres">
      <dgm:prSet presAssocID="{9EFF4F62-79ED-4EA0-85C1-51F88755C8EE}" presName="thinLine2b" presStyleLbl="callout" presStyleIdx="4" presStyleCnt="6"/>
      <dgm:spPr/>
    </dgm:pt>
    <dgm:pt modelId="{E5F9CA9F-91E3-425C-B99F-A98D8F0B0A7F}" type="pres">
      <dgm:prSet presAssocID="{9EFF4F62-79ED-4EA0-85C1-51F88755C8EE}" presName="vertSpace2b" presStyleCnt="0"/>
      <dgm:spPr/>
    </dgm:pt>
    <dgm:pt modelId="{B3DB48DB-4C93-4596-9AC6-3B83B01CF220}" type="pres">
      <dgm:prSet presAssocID="{2D567ECC-EE11-40BE-8D44-12DF75E7AAA4}" presName="horz2" presStyleCnt="0"/>
      <dgm:spPr/>
    </dgm:pt>
    <dgm:pt modelId="{40B7A97C-3464-43FE-BFE9-19588B33F0C0}" type="pres">
      <dgm:prSet presAssocID="{2D567ECC-EE11-40BE-8D44-12DF75E7AAA4}" presName="horzSpace2" presStyleCnt="0"/>
      <dgm:spPr/>
    </dgm:pt>
    <dgm:pt modelId="{27817E14-DB1F-4D8F-A68A-7A628C5AB32E}" type="pres">
      <dgm:prSet presAssocID="{2D567ECC-EE11-40BE-8D44-12DF75E7AAA4}" presName="tx2" presStyleLbl="revTx" presStyleIdx="6" presStyleCnt="7"/>
      <dgm:spPr/>
      <dgm:t>
        <a:bodyPr/>
        <a:lstStyle/>
        <a:p>
          <a:endParaRPr lang="en-US"/>
        </a:p>
      </dgm:t>
    </dgm:pt>
    <dgm:pt modelId="{4DA3FBF6-D5DD-4780-9A67-BC9D183196BA}" type="pres">
      <dgm:prSet presAssocID="{2D567ECC-EE11-40BE-8D44-12DF75E7AAA4}" presName="vert2" presStyleCnt="0"/>
      <dgm:spPr/>
    </dgm:pt>
    <dgm:pt modelId="{9B1E8AEA-2A8D-4500-8486-4DCED5C7B4CD}" type="pres">
      <dgm:prSet presAssocID="{2D567ECC-EE11-40BE-8D44-12DF75E7AAA4}" presName="thinLine2b" presStyleLbl="callout" presStyleIdx="5" presStyleCnt="6"/>
      <dgm:spPr/>
    </dgm:pt>
    <dgm:pt modelId="{E3E8A01D-29A2-442B-B2D9-9A8138A25142}" type="pres">
      <dgm:prSet presAssocID="{2D567ECC-EE11-40BE-8D44-12DF75E7AAA4}" presName="vertSpace2b" presStyleCnt="0"/>
      <dgm:spPr/>
    </dgm:pt>
  </dgm:ptLst>
  <dgm:cxnLst>
    <dgm:cxn modelId="{2E9FB024-7424-694A-AF48-3FAF0F12021E}" srcId="{8E61202A-36DD-0240-811A-270D9611A395}" destId="{323950B2-6BC2-AE4B-B5B8-B2437BA58494}" srcOrd="1" destOrd="0" parTransId="{7D9EC74E-4481-C849-9F84-FC81A57E126D}" sibTransId="{A9F617AB-9877-BB4B-828A-76F7E3E29AEF}"/>
    <dgm:cxn modelId="{6419D437-77A5-4FED-A8FF-561AE47977C3}" type="presOf" srcId="{8E61202A-36DD-0240-811A-270D9611A395}" destId="{CFE00427-EDF8-324F-9A5C-A181E81A4D48}" srcOrd="0" destOrd="0" presId="urn:microsoft.com/office/officeart/2008/layout/LinedList"/>
    <dgm:cxn modelId="{D2DD020B-3DFC-B348-B676-6EC163FF5FEB}" srcId="{3C774A1C-BB1C-4347-A758-A94A436F7244}" destId="{8E61202A-36DD-0240-811A-270D9611A395}" srcOrd="0" destOrd="0" parTransId="{B1168E5A-BE86-1A40-8851-D878ACC39274}" sibTransId="{8978AB35-F5FB-FF43-BA08-4C259A445311}"/>
    <dgm:cxn modelId="{45629286-2642-481F-BB3F-C9DC76E6A851}" srcId="{8E61202A-36DD-0240-811A-270D9611A395}" destId="{2D567ECC-EE11-40BE-8D44-12DF75E7AAA4}" srcOrd="5" destOrd="0" parTransId="{096A135B-3D51-4C14-B762-4DFFB46136C9}" sibTransId="{352CE29C-C095-4E8D-B62B-E607F5416469}"/>
    <dgm:cxn modelId="{40F08CBE-C0FF-49E9-A14D-59F0F70F60CC}" srcId="{8E61202A-36DD-0240-811A-270D9611A395}" destId="{9EFF4F62-79ED-4EA0-85C1-51F88755C8EE}" srcOrd="4" destOrd="0" parTransId="{8EAFCDE7-4869-4D95-9359-6DA608AB28F0}" sibTransId="{D3274077-7919-4B64-B4D8-786A32E9EF73}"/>
    <dgm:cxn modelId="{AFD2487F-444F-4C44-A623-9AAFEB90AC49}" srcId="{8E61202A-36DD-0240-811A-270D9611A395}" destId="{412DA8CB-B9E5-F44F-9FDD-EF35DF68306D}" srcOrd="2" destOrd="0" parTransId="{7E8B7982-18DC-F246-BFD4-7B9D4C9DB2CA}" sibTransId="{960A4A2E-B23E-7544-9A93-1312898E2DC4}"/>
    <dgm:cxn modelId="{99EB5834-3593-6644-A836-6C8D5595A820}" srcId="{8E61202A-36DD-0240-811A-270D9611A395}" destId="{7029F5E8-D056-AE49-BD66-3C193010DDE8}" srcOrd="0" destOrd="0" parTransId="{ACE97453-93D9-C642-95ED-D55F9984F778}" sibTransId="{3346CD8C-3206-F84A-BEA2-B5492B6B7347}"/>
    <dgm:cxn modelId="{647C8E7C-E9CF-4CA3-BAEB-A790ECC8C364}" type="presOf" srcId="{412DA8CB-B9E5-F44F-9FDD-EF35DF68306D}" destId="{B9E57DF2-F223-F848-B6AB-FEB0F6FB4076}" srcOrd="0" destOrd="0" presId="urn:microsoft.com/office/officeart/2008/layout/LinedList"/>
    <dgm:cxn modelId="{5441ACF7-001D-47E8-BE90-D77A819FBE03}" srcId="{8E61202A-36DD-0240-811A-270D9611A395}" destId="{D907F82D-4934-4260-A319-D0C1005DB73A}" srcOrd="3" destOrd="0" parTransId="{6643C99F-6929-4115-B10C-449964C298DB}" sibTransId="{9EB8D1B3-16DB-4A75-A7E2-3B79ADD997CE}"/>
    <dgm:cxn modelId="{3E1E8DD6-66F0-4128-95E3-56F655FE22E2}" type="presOf" srcId="{9EFF4F62-79ED-4EA0-85C1-51F88755C8EE}" destId="{0DEDE790-6650-4E13-B812-9DA3ABBAEB7C}" srcOrd="0" destOrd="0" presId="urn:microsoft.com/office/officeart/2008/layout/LinedList"/>
    <dgm:cxn modelId="{18C1FC24-61F8-4FD4-BE43-5F878E92A2B8}" type="presOf" srcId="{3C774A1C-BB1C-4347-A758-A94A436F7244}" destId="{9CA50A65-40FA-E945-A868-9E3FE840B07E}" srcOrd="0" destOrd="0" presId="urn:microsoft.com/office/officeart/2008/layout/LinedList"/>
    <dgm:cxn modelId="{607FBA8E-E7D1-424F-B49A-9BF58866DA7F}" type="presOf" srcId="{D907F82D-4934-4260-A319-D0C1005DB73A}" destId="{576A2C98-791A-4E50-8CB8-1914215BEA2D}" srcOrd="0" destOrd="0" presId="urn:microsoft.com/office/officeart/2008/layout/LinedList"/>
    <dgm:cxn modelId="{9A7033AC-2E6B-4B43-AC66-222BE30C0162}" type="presOf" srcId="{2D567ECC-EE11-40BE-8D44-12DF75E7AAA4}" destId="{27817E14-DB1F-4D8F-A68A-7A628C5AB32E}" srcOrd="0" destOrd="0" presId="urn:microsoft.com/office/officeart/2008/layout/LinedList"/>
    <dgm:cxn modelId="{8D7028C7-12E4-4BC0-995F-C92EDAC9FA6D}" type="presOf" srcId="{7029F5E8-D056-AE49-BD66-3C193010DDE8}" destId="{5D9EDF3F-7B20-8E47-A431-F9F24450F874}" srcOrd="0" destOrd="0" presId="urn:microsoft.com/office/officeart/2008/layout/LinedList"/>
    <dgm:cxn modelId="{07023205-C3B1-430B-9F79-47F22C422639}" type="presOf" srcId="{323950B2-6BC2-AE4B-B5B8-B2437BA58494}" destId="{D6847470-F054-2943-A634-F983FF0A0122}" srcOrd="0" destOrd="0" presId="urn:microsoft.com/office/officeart/2008/layout/LinedList"/>
    <dgm:cxn modelId="{0E8FBAD5-7DB9-4405-BC59-D39C77A47E21}" type="presParOf" srcId="{9CA50A65-40FA-E945-A868-9E3FE840B07E}" destId="{D5C7DCB4-3723-4443-ADD7-DBEB1005841A}" srcOrd="0" destOrd="0" presId="urn:microsoft.com/office/officeart/2008/layout/LinedList"/>
    <dgm:cxn modelId="{DD33CA54-0D60-466A-9BCA-D041244FC989}" type="presParOf" srcId="{9CA50A65-40FA-E945-A868-9E3FE840B07E}" destId="{9F8ADD56-4647-5947-BF4A-89820DB0503F}" srcOrd="1" destOrd="0" presId="urn:microsoft.com/office/officeart/2008/layout/LinedList"/>
    <dgm:cxn modelId="{52B21714-10CB-48C1-A166-DEF87C63BD11}" type="presParOf" srcId="{9F8ADD56-4647-5947-BF4A-89820DB0503F}" destId="{CFE00427-EDF8-324F-9A5C-A181E81A4D48}" srcOrd="0" destOrd="0" presId="urn:microsoft.com/office/officeart/2008/layout/LinedList"/>
    <dgm:cxn modelId="{DD58C0C7-8EB9-4A50-A5A6-27AE61EEB557}" type="presParOf" srcId="{9F8ADD56-4647-5947-BF4A-89820DB0503F}" destId="{71554259-89F3-DC41-AF38-A80F6823C6AB}" srcOrd="1" destOrd="0" presId="urn:microsoft.com/office/officeart/2008/layout/LinedList"/>
    <dgm:cxn modelId="{7E9B71F4-C738-4A5A-B6AB-83D3501A24F4}" type="presParOf" srcId="{71554259-89F3-DC41-AF38-A80F6823C6AB}" destId="{D0431CA8-5100-6745-A242-ED330061BD73}" srcOrd="0" destOrd="0" presId="urn:microsoft.com/office/officeart/2008/layout/LinedList"/>
    <dgm:cxn modelId="{34BAF2DF-6586-4165-92CF-E5874069ED2B}" type="presParOf" srcId="{71554259-89F3-DC41-AF38-A80F6823C6AB}" destId="{FE55CC5A-C0EF-DF45-AF1E-C9A5EF0E713C}" srcOrd="1" destOrd="0" presId="urn:microsoft.com/office/officeart/2008/layout/LinedList"/>
    <dgm:cxn modelId="{165E71F6-29E0-410B-91DF-528AC87B10BB}" type="presParOf" srcId="{FE55CC5A-C0EF-DF45-AF1E-C9A5EF0E713C}" destId="{D79F8CF2-80EE-C747-9C26-26414E55692C}" srcOrd="0" destOrd="0" presId="urn:microsoft.com/office/officeart/2008/layout/LinedList"/>
    <dgm:cxn modelId="{4094E4C7-4A77-4ACB-8913-C58FA7156FFA}" type="presParOf" srcId="{FE55CC5A-C0EF-DF45-AF1E-C9A5EF0E713C}" destId="{5D9EDF3F-7B20-8E47-A431-F9F24450F874}" srcOrd="1" destOrd="0" presId="urn:microsoft.com/office/officeart/2008/layout/LinedList"/>
    <dgm:cxn modelId="{A0D2322D-6A01-4FF8-90DE-AD6F812EC7C6}" type="presParOf" srcId="{FE55CC5A-C0EF-DF45-AF1E-C9A5EF0E713C}" destId="{EB933D24-ABB6-0C44-A5A7-05F1CB99F1EB}" srcOrd="2" destOrd="0" presId="urn:microsoft.com/office/officeart/2008/layout/LinedList"/>
    <dgm:cxn modelId="{850E0EEE-AE99-4063-8BBF-43470862C535}" type="presParOf" srcId="{71554259-89F3-DC41-AF38-A80F6823C6AB}" destId="{EB798B99-5590-864A-A2C1-F553D99D3FAA}" srcOrd="2" destOrd="0" presId="urn:microsoft.com/office/officeart/2008/layout/LinedList"/>
    <dgm:cxn modelId="{EC529421-1531-4E80-A80A-CD1CFA1EC180}" type="presParOf" srcId="{71554259-89F3-DC41-AF38-A80F6823C6AB}" destId="{9C715A5E-13B0-3F4D-85BD-4FA3A97839C5}" srcOrd="3" destOrd="0" presId="urn:microsoft.com/office/officeart/2008/layout/LinedList"/>
    <dgm:cxn modelId="{27E514B5-A711-4E74-9A40-8693624A1B37}" type="presParOf" srcId="{71554259-89F3-DC41-AF38-A80F6823C6AB}" destId="{D06F8563-21D8-9742-9655-9B668CF235AD}" srcOrd="4" destOrd="0" presId="urn:microsoft.com/office/officeart/2008/layout/LinedList"/>
    <dgm:cxn modelId="{A4DDC141-BB85-44FC-803B-1B0DBDD2ACF5}" type="presParOf" srcId="{D06F8563-21D8-9742-9655-9B668CF235AD}" destId="{FC6B0E8A-D5C8-BF42-A0DB-5A2B5E61A3A8}" srcOrd="0" destOrd="0" presId="urn:microsoft.com/office/officeart/2008/layout/LinedList"/>
    <dgm:cxn modelId="{E0A71B90-2A5F-4158-B687-FD142B938F41}" type="presParOf" srcId="{D06F8563-21D8-9742-9655-9B668CF235AD}" destId="{D6847470-F054-2943-A634-F983FF0A0122}" srcOrd="1" destOrd="0" presId="urn:microsoft.com/office/officeart/2008/layout/LinedList"/>
    <dgm:cxn modelId="{949933F8-7D4B-4907-8E92-477C2554725D}" type="presParOf" srcId="{D06F8563-21D8-9742-9655-9B668CF235AD}" destId="{93837557-E77B-4749-A0F8-1876E8CD33B9}" srcOrd="2" destOrd="0" presId="urn:microsoft.com/office/officeart/2008/layout/LinedList"/>
    <dgm:cxn modelId="{5579F709-5087-43B4-8A6C-4AD92FBC63A4}" type="presParOf" srcId="{71554259-89F3-DC41-AF38-A80F6823C6AB}" destId="{5B901F7D-EE59-304E-B86D-F0C8CC3A841B}" srcOrd="5" destOrd="0" presId="urn:microsoft.com/office/officeart/2008/layout/LinedList"/>
    <dgm:cxn modelId="{97B310E7-D7F4-4A21-85A4-EF9D6443B07B}" type="presParOf" srcId="{71554259-89F3-DC41-AF38-A80F6823C6AB}" destId="{3A7A15FE-03D5-7B4E-BE07-5A9A9318E5F4}" srcOrd="6" destOrd="0" presId="urn:microsoft.com/office/officeart/2008/layout/LinedList"/>
    <dgm:cxn modelId="{8159C861-0343-4481-A767-FE2E9504B8C9}" type="presParOf" srcId="{71554259-89F3-DC41-AF38-A80F6823C6AB}" destId="{A4B3FD2E-63E5-E445-B87B-210177B3706B}" srcOrd="7" destOrd="0" presId="urn:microsoft.com/office/officeart/2008/layout/LinedList"/>
    <dgm:cxn modelId="{156B11D3-D268-4143-9A00-298569EF8682}" type="presParOf" srcId="{A4B3FD2E-63E5-E445-B87B-210177B3706B}" destId="{B4FE7B28-4407-5045-AAC1-7786FB86FE88}" srcOrd="0" destOrd="0" presId="urn:microsoft.com/office/officeart/2008/layout/LinedList"/>
    <dgm:cxn modelId="{5973A255-C667-48B8-BAE9-D8389D708D99}" type="presParOf" srcId="{A4B3FD2E-63E5-E445-B87B-210177B3706B}" destId="{B9E57DF2-F223-F848-B6AB-FEB0F6FB4076}" srcOrd="1" destOrd="0" presId="urn:microsoft.com/office/officeart/2008/layout/LinedList"/>
    <dgm:cxn modelId="{DDD5A1E9-B41E-41C9-A878-3DC73571BD4B}" type="presParOf" srcId="{A4B3FD2E-63E5-E445-B87B-210177B3706B}" destId="{84017E13-6661-1647-9DB1-F43BB49DC0FD}" srcOrd="2" destOrd="0" presId="urn:microsoft.com/office/officeart/2008/layout/LinedList"/>
    <dgm:cxn modelId="{1D7EF850-6A93-4B27-B9DD-87CF69A7082E}" type="presParOf" srcId="{71554259-89F3-DC41-AF38-A80F6823C6AB}" destId="{1E88F2A9-FC8F-2A4F-ABF4-2C5837CA76E5}" srcOrd="8" destOrd="0" presId="urn:microsoft.com/office/officeart/2008/layout/LinedList"/>
    <dgm:cxn modelId="{70B0E78B-DE39-4E57-BB0D-10B2D55D7786}" type="presParOf" srcId="{71554259-89F3-DC41-AF38-A80F6823C6AB}" destId="{02B19E4E-8333-4B4F-AA1E-19B5E7CAD48B}" srcOrd="9" destOrd="0" presId="urn:microsoft.com/office/officeart/2008/layout/LinedList"/>
    <dgm:cxn modelId="{00889B7B-3601-4E03-9D60-290194BC7BB5}" type="presParOf" srcId="{71554259-89F3-DC41-AF38-A80F6823C6AB}" destId="{5121BA32-9249-455A-8A20-08E85B86269F}" srcOrd="10" destOrd="0" presId="urn:microsoft.com/office/officeart/2008/layout/LinedList"/>
    <dgm:cxn modelId="{4FD22995-3710-4537-A903-59536957A5CD}" type="presParOf" srcId="{5121BA32-9249-455A-8A20-08E85B86269F}" destId="{E379A0C3-13D3-46B9-950A-CF0A08724A6D}" srcOrd="0" destOrd="0" presId="urn:microsoft.com/office/officeart/2008/layout/LinedList"/>
    <dgm:cxn modelId="{2786AA5E-859B-4426-B45C-BD46D21A1370}" type="presParOf" srcId="{5121BA32-9249-455A-8A20-08E85B86269F}" destId="{576A2C98-791A-4E50-8CB8-1914215BEA2D}" srcOrd="1" destOrd="0" presId="urn:microsoft.com/office/officeart/2008/layout/LinedList"/>
    <dgm:cxn modelId="{4E039EBF-271D-444B-B613-2485E112E6EF}" type="presParOf" srcId="{5121BA32-9249-455A-8A20-08E85B86269F}" destId="{3EC880A3-8E6D-40A4-857F-9A4C9ED1B22A}" srcOrd="2" destOrd="0" presId="urn:microsoft.com/office/officeart/2008/layout/LinedList"/>
    <dgm:cxn modelId="{8F8A1BF3-1E8A-40A6-A21D-50FF4A178D87}" type="presParOf" srcId="{71554259-89F3-DC41-AF38-A80F6823C6AB}" destId="{45167FBC-5EE3-4C8A-A94C-30BB5DE89AD6}" srcOrd="11" destOrd="0" presId="urn:microsoft.com/office/officeart/2008/layout/LinedList"/>
    <dgm:cxn modelId="{3CEE3C75-2F7E-4A5C-B078-2424A8535A42}" type="presParOf" srcId="{71554259-89F3-DC41-AF38-A80F6823C6AB}" destId="{BC5CA65E-0C6F-472F-B2E2-282C2CDDDC9F}" srcOrd="12" destOrd="0" presId="urn:microsoft.com/office/officeart/2008/layout/LinedList"/>
    <dgm:cxn modelId="{31DF2116-8160-4696-9CED-AB9A34DF591D}" type="presParOf" srcId="{71554259-89F3-DC41-AF38-A80F6823C6AB}" destId="{DFE917DE-2459-4110-B5CA-909F8A25E9B3}" srcOrd="13" destOrd="0" presId="urn:microsoft.com/office/officeart/2008/layout/LinedList"/>
    <dgm:cxn modelId="{E90A66B1-F5E9-4475-B1F0-069F355B00E4}" type="presParOf" srcId="{DFE917DE-2459-4110-B5CA-909F8A25E9B3}" destId="{BFFB7145-8402-485B-85FA-7C375AFB0A2C}" srcOrd="0" destOrd="0" presId="urn:microsoft.com/office/officeart/2008/layout/LinedList"/>
    <dgm:cxn modelId="{D82718F6-4D8B-446C-8310-16EC43B76A7F}" type="presParOf" srcId="{DFE917DE-2459-4110-B5CA-909F8A25E9B3}" destId="{0DEDE790-6650-4E13-B812-9DA3ABBAEB7C}" srcOrd="1" destOrd="0" presId="urn:microsoft.com/office/officeart/2008/layout/LinedList"/>
    <dgm:cxn modelId="{DF84B397-A9F3-48E6-92C5-8DC84CBE6B89}" type="presParOf" srcId="{DFE917DE-2459-4110-B5CA-909F8A25E9B3}" destId="{CC02E1CA-72BE-493C-916D-08B08D649491}" srcOrd="2" destOrd="0" presId="urn:microsoft.com/office/officeart/2008/layout/LinedList"/>
    <dgm:cxn modelId="{DC49F827-E066-431E-ABD6-D30C53A7D14D}" type="presParOf" srcId="{71554259-89F3-DC41-AF38-A80F6823C6AB}" destId="{41DAB04F-B76E-41A3-BF92-19D36F058A9E}" srcOrd="14" destOrd="0" presId="urn:microsoft.com/office/officeart/2008/layout/LinedList"/>
    <dgm:cxn modelId="{B48AA1BA-3553-4D77-A6AB-A330313DE7CE}" type="presParOf" srcId="{71554259-89F3-DC41-AF38-A80F6823C6AB}" destId="{E5F9CA9F-91E3-425C-B99F-A98D8F0B0A7F}" srcOrd="15" destOrd="0" presId="urn:microsoft.com/office/officeart/2008/layout/LinedList"/>
    <dgm:cxn modelId="{3E9B2153-23A2-4261-BFED-AC53A340B9A2}" type="presParOf" srcId="{71554259-89F3-DC41-AF38-A80F6823C6AB}" destId="{B3DB48DB-4C93-4596-9AC6-3B83B01CF220}" srcOrd="16" destOrd="0" presId="urn:microsoft.com/office/officeart/2008/layout/LinedList"/>
    <dgm:cxn modelId="{6B8DED5C-9819-451C-AD6C-5ECDFF2FE399}" type="presParOf" srcId="{B3DB48DB-4C93-4596-9AC6-3B83B01CF220}" destId="{40B7A97C-3464-43FE-BFE9-19588B33F0C0}" srcOrd="0" destOrd="0" presId="urn:microsoft.com/office/officeart/2008/layout/LinedList"/>
    <dgm:cxn modelId="{9B338E0B-8A26-466D-A611-DCAA21F8444C}" type="presParOf" srcId="{B3DB48DB-4C93-4596-9AC6-3B83B01CF220}" destId="{27817E14-DB1F-4D8F-A68A-7A628C5AB32E}" srcOrd="1" destOrd="0" presId="urn:microsoft.com/office/officeart/2008/layout/LinedList"/>
    <dgm:cxn modelId="{E0C03F3B-2EF3-4EA0-BECB-8EFA2AAFC532}" type="presParOf" srcId="{B3DB48DB-4C93-4596-9AC6-3B83B01CF220}" destId="{4DA3FBF6-D5DD-4780-9A67-BC9D183196BA}" srcOrd="2" destOrd="0" presId="urn:microsoft.com/office/officeart/2008/layout/LinedList"/>
    <dgm:cxn modelId="{CCBC7F86-F69A-4E03-8B64-A552A9CFBD71}" type="presParOf" srcId="{71554259-89F3-DC41-AF38-A80F6823C6AB}" destId="{9B1E8AEA-2A8D-4500-8486-4DCED5C7B4CD}" srcOrd="17" destOrd="0" presId="urn:microsoft.com/office/officeart/2008/layout/LinedList"/>
    <dgm:cxn modelId="{6885842C-9E95-4BB8-832A-7219170A190F}" type="presParOf" srcId="{71554259-89F3-DC41-AF38-A80F6823C6AB}" destId="{E3E8A01D-29A2-442B-B2D9-9A8138A25142}" srcOrd="18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C774A1C-BB1C-4347-A758-A94A436F7244}" type="doc">
      <dgm:prSet loTypeId="urn:microsoft.com/office/officeart/2008/layout/LinedList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E61202A-36DD-0240-811A-270D9611A395}">
      <dgm:prSet phldrT="[Text]" custT="1"/>
      <dgm:spPr/>
      <dgm:t>
        <a:bodyPr/>
        <a:lstStyle/>
        <a:p>
          <a:r>
            <a:rPr lang="hy-AM" sz="2800" b="1" dirty="0" smtClean="0">
              <a:latin typeface="Sylfaen" panose="010A0502050306030303" pitchFamily="18" charset="0"/>
            </a:rPr>
            <a:t>Նշվածներից ո</a:t>
          </a:r>
          <a:r>
            <a:rPr lang="en-US" sz="2800" b="1" dirty="0" smtClean="0">
              <a:latin typeface="Sylfaen" panose="010A0502050306030303" pitchFamily="18" charset="0"/>
            </a:rPr>
            <a:t>՞</a:t>
          </a:r>
          <a:r>
            <a:rPr lang="hy-AM" sz="2800" b="1" dirty="0" smtClean="0">
              <a:latin typeface="Sylfaen" panose="010A0502050306030303" pitchFamily="18" charset="0"/>
            </a:rPr>
            <a:t>ր</a:t>
          </a:r>
          <a:r>
            <a:rPr lang="en-US" sz="2800" b="1" dirty="0" smtClean="0">
              <a:latin typeface="Sylfaen" panose="010A0502050306030303" pitchFamily="18" charset="0"/>
            </a:rPr>
            <a:t>ն է</a:t>
          </a:r>
          <a:r>
            <a:rPr lang="hy-AM" sz="2800" b="1" dirty="0" smtClean="0">
              <a:latin typeface="Sylfaen" panose="010A0502050306030303" pitchFamily="18" charset="0"/>
            </a:rPr>
            <a:t> ցանկացած կիբերհանցագործության մասին պայմանագրի համար</a:t>
          </a:r>
          <a:r>
            <a:rPr lang="en-US" sz="2800" b="1" dirty="0" smtClean="0">
              <a:latin typeface="Sylfaen" panose="010A0502050306030303" pitchFamily="18" charset="0"/>
            </a:rPr>
            <a:t> </a:t>
          </a:r>
          <a:r>
            <a:rPr lang="en-US" sz="2800" b="1" dirty="0" err="1" smtClean="0">
              <a:latin typeface="Sylfaen" panose="010A0502050306030303" pitchFamily="18" charset="0"/>
            </a:rPr>
            <a:t>հիմնարար</a:t>
          </a:r>
          <a:r>
            <a:rPr lang="en-US" sz="2800" b="1" dirty="0" smtClean="0">
              <a:latin typeface="Sylfaen" panose="010A0502050306030303" pitchFamily="18" charset="0"/>
            </a:rPr>
            <a:t> </a:t>
          </a:r>
          <a:r>
            <a:rPr lang="en-US" sz="2800" b="1" dirty="0" err="1" smtClean="0">
              <a:latin typeface="Sylfaen" panose="010A0502050306030303" pitchFamily="18" charset="0"/>
            </a:rPr>
            <a:t>սկզբունք</a:t>
          </a:r>
          <a:endParaRPr lang="en-US" sz="2800" b="1" dirty="0">
            <a:latin typeface="Sylfaen" panose="010A0502050306030303" pitchFamily="18" charset="0"/>
          </a:endParaRPr>
        </a:p>
      </dgm:t>
    </dgm:pt>
    <dgm:pt modelId="{B1168E5A-BE86-1A40-8851-D878ACC39274}" type="parTrans" cxnId="{D2DD020B-3DFC-B348-B676-6EC163FF5FEB}">
      <dgm:prSet/>
      <dgm:spPr/>
      <dgm:t>
        <a:bodyPr/>
        <a:lstStyle/>
        <a:p>
          <a:endParaRPr lang="en-US"/>
        </a:p>
      </dgm:t>
    </dgm:pt>
    <dgm:pt modelId="{8978AB35-F5FB-FF43-BA08-4C259A445311}" type="sibTrans" cxnId="{D2DD020B-3DFC-B348-B676-6EC163FF5FEB}">
      <dgm:prSet/>
      <dgm:spPr/>
      <dgm:t>
        <a:bodyPr/>
        <a:lstStyle/>
        <a:p>
          <a:endParaRPr lang="en-US"/>
        </a:p>
      </dgm:t>
    </dgm:pt>
    <dgm:pt modelId="{7029F5E8-D056-AE49-BD66-3C193010DDE8}">
      <dgm:prSet phldrT="[Text]"/>
      <dgm:spPr/>
      <dgm:t>
        <a:bodyPr/>
        <a:lstStyle/>
        <a:p>
          <a:pPr algn="l"/>
          <a:r>
            <a:rPr lang="en-US" dirty="0" smtClean="0">
              <a:latin typeface="Sylfaen" panose="010A0502050306030303" pitchFamily="18" charset="0"/>
            </a:rPr>
            <a:t>ա) </a:t>
          </a:r>
          <a:r>
            <a:rPr lang="en-US" dirty="0" err="1" smtClean="0">
              <a:latin typeface="Sylfaen" panose="010A0502050306030303" pitchFamily="18" charset="0"/>
            </a:rPr>
            <a:t>Հանցագործություններ</a:t>
          </a:r>
          <a:endParaRPr lang="en-US" dirty="0">
            <a:latin typeface="Sylfaen" panose="010A0502050306030303" pitchFamily="18" charset="0"/>
          </a:endParaRPr>
        </a:p>
      </dgm:t>
    </dgm:pt>
    <dgm:pt modelId="{ACE97453-93D9-C642-95ED-D55F9984F778}" type="parTrans" cxnId="{99EB5834-3593-6644-A836-6C8D5595A820}">
      <dgm:prSet/>
      <dgm:spPr/>
      <dgm:t>
        <a:bodyPr/>
        <a:lstStyle/>
        <a:p>
          <a:endParaRPr lang="en-US"/>
        </a:p>
      </dgm:t>
    </dgm:pt>
    <dgm:pt modelId="{3346CD8C-3206-F84A-BEA2-B5492B6B7347}" type="sibTrans" cxnId="{99EB5834-3593-6644-A836-6C8D5595A820}">
      <dgm:prSet/>
      <dgm:spPr/>
      <dgm:t>
        <a:bodyPr/>
        <a:lstStyle/>
        <a:p>
          <a:endParaRPr lang="en-US"/>
        </a:p>
      </dgm:t>
    </dgm:pt>
    <dgm:pt modelId="{323950B2-6BC2-AE4B-B5B8-B2437BA58494}">
      <dgm:prSet phldrT="[Text]"/>
      <dgm:spPr/>
      <dgm:t>
        <a:bodyPr/>
        <a:lstStyle/>
        <a:p>
          <a:r>
            <a:rPr lang="en-US" dirty="0" smtClean="0">
              <a:latin typeface="Sylfaen" panose="010A0502050306030303" pitchFamily="18" charset="0"/>
            </a:rPr>
            <a:t>բ) </a:t>
          </a:r>
          <a:r>
            <a:rPr lang="en-US" dirty="0" err="1" smtClean="0">
              <a:latin typeface="Sylfaen" panose="010A0502050306030303" pitchFamily="18" charset="0"/>
            </a:rPr>
            <a:t>Ընթացակարգային</a:t>
          </a:r>
          <a:r>
            <a:rPr lang="en-US" dirty="0" smtClean="0">
              <a:latin typeface="Sylfaen" panose="010A0502050306030303" pitchFamily="18" charset="0"/>
            </a:rPr>
            <a:t> </a:t>
          </a:r>
          <a:r>
            <a:rPr lang="en-US" dirty="0" err="1" smtClean="0">
              <a:latin typeface="Sylfaen" panose="010A0502050306030303" pitchFamily="18" charset="0"/>
            </a:rPr>
            <a:t>լիազորություններ</a:t>
          </a:r>
          <a:r>
            <a:rPr lang="en-US" dirty="0" smtClean="0">
              <a:latin typeface="Sylfaen" panose="010A0502050306030303" pitchFamily="18" charset="0"/>
            </a:rPr>
            <a:t> </a:t>
          </a:r>
          <a:endParaRPr lang="en-US" dirty="0">
            <a:latin typeface="Sylfaen" panose="010A0502050306030303" pitchFamily="18" charset="0"/>
          </a:endParaRPr>
        </a:p>
      </dgm:t>
    </dgm:pt>
    <dgm:pt modelId="{7D9EC74E-4481-C849-9F84-FC81A57E126D}" type="parTrans" cxnId="{2E9FB024-7424-694A-AF48-3FAF0F12021E}">
      <dgm:prSet/>
      <dgm:spPr/>
      <dgm:t>
        <a:bodyPr/>
        <a:lstStyle/>
        <a:p>
          <a:endParaRPr lang="en-US"/>
        </a:p>
      </dgm:t>
    </dgm:pt>
    <dgm:pt modelId="{A9F617AB-9877-BB4B-828A-76F7E3E29AEF}" type="sibTrans" cxnId="{2E9FB024-7424-694A-AF48-3FAF0F12021E}">
      <dgm:prSet/>
      <dgm:spPr/>
      <dgm:t>
        <a:bodyPr/>
        <a:lstStyle/>
        <a:p>
          <a:endParaRPr lang="en-US"/>
        </a:p>
      </dgm:t>
    </dgm:pt>
    <dgm:pt modelId="{412DA8CB-B9E5-F44F-9FDD-EF35DF68306D}">
      <dgm:prSet phldrT="[Text]"/>
      <dgm:spPr/>
      <dgm:t>
        <a:bodyPr/>
        <a:lstStyle/>
        <a:p>
          <a:r>
            <a:rPr lang="en-US" dirty="0" smtClean="0">
              <a:latin typeface="Sylfaen" panose="010A0502050306030303" pitchFamily="18" charset="0"/>
            </a:rPr>
            <a:t>գ) </a:t>
          </a:r>
          <a:r>
            <a:rPr lang="en-US" dirty="0" err="1" smtClean="0">
              <a:latin typeface="Sylfaen" panose="010A0502050306030303" pitchFamily="18" charset="0"/>
            </a:rPr>
            <a:t>Միջազգային</a:t>
          </a:r>
          <a:r>
            <a:rPr lang="en-US" dirty="0" smtClean="0">
              <a:latin typeface="Sylfaen" panose="010A0502050306030303" pitchFamily="18" charset="0"/>
            </a:rPr>
            <a:t> </a:t>
          </a:r>
          <a:r>
            <a:rPr lang="en-US" dirty="0" err="1" smtClean="0">
              <a:latin typeface="Sylfaen" panose="010A0502050306030303" pitchFamily="18" charset="0"/>
            </a:rPr>
            <a:t>համագործակցություն</a:t>
          </a:r>
          <a:r>
            <a:rPr lang="en-US" dirty="0" smtClean="0">
              <a:latin typeface="Sylfaen" panose="010A0502050306030303" pitchFamily="18" charset="0"/>
            </a:rPr>
            <a:t>  </a:t>
          </a:r>
          <a:endParaRPr lang="en-US" dirty="0">
            <a:latin typeface="Sylfaen" panose="010A0502050306030303" pitchFamily="18" charset="0"/>
          </a:endParaRPr>
        </a:p>
      </dgm:t>
    </dgm:pt>
    <dgm:pt modelId="{7E8B7982-18DC-F246-BFD4-7B9D4C9DB2CA}" type="parTrans" cxnId="{AFD2487F-444F-4C44-A623-9AAFEB90AC49}">
      <dgm:prSet/>
      <dgm:spPr/>
      <dgm:t>
        <a:bodyPr/>
        <a:lstStyle/>
        <a:p>
          <a:endParaRPr lang="en-US"/>
        </a:p>
      </dgm:t>
    </dgm:pt>
    <dgm:pt modelId="{960A4A2E-B23E-7544-9A93-1312898E2DC4}" type="sibTrans" cxnId="{AFD2487F-444F-4C44-A623-9AAFEB90AC49}">
      <dgm:prSet/>
      <dgm:spPr/>
      <dgm:t>
        <a:bodyPr/>
        <a:lstStyle/>
        <a:p>
          <a:endParaRPr lang="en-US"/>
        </a:p>
      </dgm:t>
    </dgm:pt>
    <dgm:pt modelId="{D907F82D-4934-4260-A319-D0C1005DB73A}">
      <dgm:prSet phldrT="[Text]"/>
      <dgm:spPr/>
      <dgm:t>
        <a:bodyPr/>
        <a:lstStyle/>
        <a:p>
          <a:r>
            <a:rPr lang="en-US" dirty="0" smtClean="0">
              <a:latin typeface="Sylfaen" panose="010A0502050306030303" pitchFamily="18" charset="0"/>
            </a:rPr>
            <a:t>դ) </a:t>
          </a:r>
          <a:r>
            <a:rPr lang="en-US" dirty="0" err="1" smtClean="0">
              <a:latin typeface="Sylfaen" panose="010A0502050306030303" pitchFamily="18" charset="0"/>
            </a:rPr>
            <a:t>Երաշխիքներ</a:t>
          </a:r>
          <a:r>
            <a:rPr lang="en-US" dirty="0" smtClean="0">
              <a:latin typeface="Sylfaen" panose="010A0502050306030303" pitchFamily="18" charset="0"/>
            </a:rPr>
            <a:t> </a:t>
          </a:r>
          <a:r>
            <a:rPr lang="en-US" dirty="0">
              <a:latin typeface="Sylfaen" panose="010A0502050306030303" pitchFamily="18" charset="0"/>
            </a:rPr>
            <a:t>/ </a:t>
          </a:r>
          <a:r>
            <a:rPr lang="en-US" dirty="0" err="1" smtClean="0">
              <a:latin typeface="Sylfaen" panose="010A0502050306030303" pitchFamily="18" charset="0"/>
            </a:rPr>
            <a:t>քաղաքացիական</a:t>
          </a:r>
          <a:r>
            <a:rPr lang="en-US" dirty="0" smtClean="0">
              <a:latin typeface="Sylfaen" panose="010A0502050306030303" pitchFamily="18" charset="0"/>
            </a:rPr>
            <a:t> </a:t>
          </a:r>
          <a:r>
            <a:rPr lang="en-US" dirty="0" err="1" smtClean="0">
              <a:latin typeface="Sylfaen" panose="010A0502050306030303" pitchFamily="18" charset="0"/>
            </a:rPr>
            <a:t>ազատություններ</a:t>
          </a:r>
          <a:r>
            <a:rPr lang="en-US" dirty="0" smtClean="0">
              <a:latin typeface="Sylfaen" panose="010A0502050306030303" pitchFamily="18" charset="0"/>
            </a:rPr>
            <a:t> / </a:t>
          </a:r>
          <a:r>
            <a:rPr lang="en-US" dirty="0" err="1" smtClean="0">
              <a:latin typeface="Sylfaen" panose="010A0502050306030303" pitchFamily="18" charset="0"/>
            </a:rPr>
            <a:t>Մարդու</a:t>
          </a:r>
          <a:r>
            <a:rPr lang="en-US" dirty="0" smtClean="0">
              <a:latin typeface="Sylfaen" panose="010A0502050306030303" pitchFamily="18" charset="0"/>
            </a:rPr>
            <a:t> </a:t>
          </a:r>
          <a:r>
            <a:rPr lang="en-US" dirty="0" err="1" smtClean="0">
              <a:latin typeface="Sylfaen" panose="010A0502050306030303" pitchFamily="18" charset="0"/>
            </a:rPr>
            <a:t>իրավունքներ</a:t>
          </a:r>
          <a:r>
            <a:rPr lang="en-US" dirty="0" smtClean="0">
              <a:latin typeface="Sylfaen" panose="010A0502050306030303" pitchFamily="18" charset="0"/>
            </a:rPr>
            <a:t> </a:t>
          </a:r>
          <a:endParaRPr lang="en-US" dirty="0">
            <a:latin typeface="Sylfaen" panose="010A0502050306030303" pitchFamily="18" charset="0"/>
          </a:endParaRPr>
        </a:p>
      </dgm:t>
    </dgm:pt>
    <dgm:pt modelId="{6643C99F-6929-4115-B10C-449964C298DB}" type="parTrans" cxnId="{5441ACF7-001D-47E8-BE90-D77A819FBE03}">
      <dgm:prSet/>
      <dgm:spPr/>
      <dgm:t>
        <a:bodyPr/>
        <a:lstStyle/>
        <a:p>
          <a:endParaRPr lang="aa-ET"/>
        </a:p>
      </dgm:t>
    </dgm:pt>
    <dgm:pt modelId="{9EB8D1B3-16DB-4A75-A7E2-3B79ADD997CE}" type="sibTrans" cxnId="{5441ACF7-001D-47E8-BE90-D77A819FBE03}">
      <dgm:prSet/>
      <dgm:spPr/>
      <dgm:t>
        <a:bodyPr/>
        <a:lstStyle/>
        <a:p>
          <a:endParaRPr lang="aa-ET"/>
        </a:p>
      </dgm:t>
    </dgm:pt>
    <dgm:pt modelId="{9EFF4F62-79ED-4EA0-85C1-51F88755C8EE}">
      <dgm:prSet phldrT="[Text]"/>
      <dgm:spPr/>
      <dgm:t>
        <a:bodyPr/>
        <a:lstStyle/>
        <a:p>
          <a:r>
            <a:rPr lang="en-US" dirty="0" smtClean="0">
              <a:latin typeface="Sylfaen" panose="010A0502050306030303" pitchFamily="18" charset="0"/>
            </a:rPr>
            <a:t>ե) </a:t>
          </a:r>
          <a:r>
            <a:rPr lang="en-US" dirty="0" err="1" smtClean="0">
              <a:latin typeface="Sylfaen" panose="010A0502050306030303" pitchFamily="18" charset="0"/>
            </a:rPr>
            <a:t>Էլեկտրոնային</a:t>
          </a:r>
          <a:r>
            <a:rPr lang="en-US" dirty="0" smtClean="0">
              <a:latin typeface="Sylfaen" panose="010A0502050306030303" pitchFamily="18" charset="0"/>
            </a:rPr>
            <a:t> </a:t>
          </a:r>
          <a:r>
            <a:rPr lang="en-US" dirty="0" err="1" smtClean="0">
              <a:latin typeface="Sylfaen" panose="010A0502050306030303" pitchFamily="18" charset="0"/>
            </a:rPr>
            <a:t>ձևով</a:t>
          </a:r>
          <a:r>
            <a:rPr lang="en-US" dirty="0" smtClean="0">
              <a:latin typeface="Sylfaen" panose="010A0502050306030303" pitchFamily="18" charset="0"/>
            </a:rPr>
            <a:t> </a:t>
          </a:r>
          <a:r>
            <a:rPr lang="en-US" dirty="0" err="1" smtClean="0">
              <a:latin typeface="Sylfaen" panose="010A0502050306030303" pitchFamily="18" charset="0"/>
            </a:rPr>
            <a:t>ապացույցների</a:t>
          </a:r>
          <a:r>
            <a:rPr lang="en-US" dirty="0" smtClean="0">
              <a:latin typeface="Sylfaen" panose="010A0502050306030303" pitchFamily="18" charset="0"/>
            </a:rPr>
            <a:t> </a:t>
          </a:r>
          <a:r>
            <a:rPr lang="en-US" dirty="0" err="1" smtClean="0">
              <a:latin typeface="Sylfaen" panose="010A0502050306030303" pitchFamily="18" charset="0"/>
            </a:rPr>
            <a:t>ապացույցների</a:t>
          </a:r>
          <a:r>
            <a:rPr lang="en-US" dirty="0" smtClean="0">
              <a:latin typeface="Sylfaen" panose="010A0502050306030303" pitchFamily="18" charset="0"/>
            </a:rPr>
            <a:t> </a:t>
          </a:r>
          <a:r>
            <a:rPr lang="en-US" dirty="0" err="1" smtClean="0">
              <a:latin typeface="Sylfaen" panose="010A0502050306030303" pitchFamily="18" charset="0"/>
            </a:rPr>
            <a:t>հավաքում</a:t>
          </a:r>
          <a:endParaRPr lang="en-US" dirty="0">
            <a:latin typeface="Sylfaen" panose="010A0502050306030303" pitchFamily="18" charset="0"/>
          </a:endParaRPr>
        </a:p>
      </dgm:t>
    </dgm:pt>
    <dgm:pt modelId="{8EAFCDE7-4869-4D95-9359-6DA608AB28F0}" type="parTrans" cxnId="{40F08CBE-C0FF-49E9-A14D-59F0F70F60CC}">
      <dgm:prSet/>
      <dgm:spPr/>
      <dgm:t>
        <a:bodyPr/>
        <a:lstStyle/>
        <a:p>
          <a:endParaRPr lang="aa-ET"/>
        </a:p>
      </dgm:t>
    </dgm:pt>
    <dgm:pt modelId="{D3274077-7919-4B64-B4D8-786A32E9EF73}" type="sibTrans" cxnId="{40F08CBE-C0FF-49E9-A14D-59F0F70F60CC}">
      <dgm:prSet/>
      <dgm:spPr/>
      <dgm:t>
        <a:bodyPr/>
        <a:lstStyle/>
        <a:p>
          <a:endParaRPr lang="aa-ET"/>
        </a:p>
      </dgm:t>
    </dgm:pt>
    <dgm:pt modelId="{2D567ECC-EE11-40BE-8D44-12DF75E7AAA4}">
      <dgm:prSet phldrT="[Text]"/>
      <dgm:spPr/>
      <dgm:t>
        <a:bodyPr/>
        <a:lstStyle/>
        <a:p>
          <a:r>
            <a:rPr lang="en-US" dirty="0" smtClean="0">
              <a:latin typeface="Sylfaen" panose="010A0502050306030303" pitchFamily="18" charset="0"/>
            </a:rPr>
            <a:t>զ) </a:t>
          </a:r>
          <a:r>
            <a:rPr lang="en-US" b="1" dirty="0" err="1" smtClean="0">
              <a:solidFill>
                <a:srgbClr val="FF0000"/>
              </a:solidFill>
              <a:latin typeface="Sylfaen" panose="010A0502050306030303" pitchFamily="18" charset="0"/>
            </a:rPr>
            <a:t>Բոլորը</a:t>
          </a:r>
          <a:r>
            <a:rPr lang="en-US" b="1" dirty="0" smtClean="0">
              <a:solidFill>
                <a:srgbClr val="FF0000"/>
              </a:solidFill>
              <a:latin typeface="Sylfaen" panose="010A0502050306030303" pitchFamily="18" charset="0"/>
            </a:rPr>
            <a:t> </a:t>
          </a:r>
          <a:endParaRPr lang="en-US" b="1" dirty="0">
            <a:solidFill>
              <a:srgbClr val="FF0000"/>
            </a:solidFill>
            <a:latin typeface="Sylfaen" panose="010A0502050306030303" pitchFamily="18" charset="0"/>
          </a:endParaRPr>
        </a:p>
      </dgm:t>
    </dgm:pt>
    <dgm:pt modelId="{096A135B-3D51-4C14-B762-4DFFB46136C9}" type="parTrans" cxnId="{45629286-2642-481F-BB3F-C9DC76E6A851}">
      <dgm:prSet/>
      <dgm:spPr/>
      <dgm:t>
        <a:bodyPr/>
        <a:lstStyle/>
        <a:p>
          <a:endParaRPr lang="aa-ET"/>
        </a:p>
      </dgm:t>
    </dgm:pt>
    <dgm:pt modelId="{352CE29C-C095-4E8D-B62B-E607F5416469}" type="sibTrans" cxnId="{45629286-2642-481F-BB3F-C9DC76E6A851}">
      <dgm:prSet/>
      <dgm:spPr/>
      <dgm:t>
        <a:bodyPr/>
        <a:lstStyle/>
        <a:p>
          <a:endParaRPr lang="aa-ET"/>
        </a:p>
      </dgm:t>
    </dgm:pt>
    <dgm:pt modelId="{9CA50A65-40FA-E945-A868-9E3FE840B07E}" type="pres">
      <dgm:prSet presAssocID="{3C774A1C-BB1C-4347-A758-A94A436F7244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D5C7DCB4-3723-4443-ADD7-DBEB1005841A}" type="pres">
      <dgm:prSet presAssocID="{8E61202A-36DD-0240-811A-270D9611A395}" presName="thickLine" presStyleLbl="alignNode1" presStyleIdx="0" presStyleCnt="1"/>
      <dgm:spPr/>
    </dgm:pt>
    <dgm:pt modelId="{9F8ADD56-4647-5947-BF4A-89820DB0503F}" type="pres">
      <dgm:prSet presAssocID="{8E61202A-36DD-0240-811A-270D9611A395}" presName="horz1" presStyleCnt="0"/>
      <dgm:spPr/>
    </dgm:pt>
    <dgm:pt modelId="{CFE00427-EDF8-324F-9A5C-A181E81A4D48}" type="pres">
      <dgm:prSet presAssocID="{8E61202A-36DD-0240-811A-270D9611A395}" presName="tx1" presStyleLbl="revTx" presStyleIdx="0" presStyleCnt="7" custScaleX="312303"/>
      <dgm:spPr/>
      <dgm:t>
        <a:bodyPr/>
        <a:lstStyle/>
        <a:p>
          <a:endParaRPr lang="en-US"/>
        </a:p>
      </dgm:t>
    </dgm:pt>
    <dgm:pt modelId="{71554259-89F3-DC41-AF38-A80F6823C6AB}" type="pres">
      <dgm:prSet presAssocID="{8E61202A-36DD-0240-811A-270D9611A395}" presName="vert1" presStyleCnt="0"/>
      <dgm:spPr/>
    </dgm:pt>
    <dgm:pt modelId="{D0431CA8-5100-6745-A242-ED330061BD73}" type="pres">
      <dgm:prSet presAssocID="{7029F5E8-D056-AE49-BD66-3C193010DDE8}" presName="vertSpace2a" presStyleCnt="0"/>
      <dgm:spPr/>
    </dgm:pt>
    <dgm:pt modelId="{FE55CC5A-C0EF-DF45-AF1E-C9A5EF0E713C}" type="pres">
      <dgm:prSet presAssocID="{7029F5E8-D056-AE49-BD66-3C193010DDE8}" presName="horz2" presStyleCnt="0"/>
      <dgm:spPr/>
    </dgm:pt>
    <dgm:pt modelId="{D79F8CF2-80EE-C747-9C26-26414E55692C}" type="pres">
      <dgm:prSet presAssocID="{7029F5E8-D056-AE49-BD66-3C193010DDE8}" presName="horzSpace2" presStyleCnt="0"/>
      <dgm:spPr/>
    </dgm:pt>
    <dgm:pt modelId="{5D9EDF3F-7B20-8E47-A431-F9F24450F874}" type="pres">
      <dgm:prSet presAssocID="{7029F5E8-D056-AE49-BD66-3C193010DDE8}" presName="tx2" presStyleLbl="revTx" presStyleIdx="1" presStyleCnt="7"/>
      <dgm:spPr/>
      <dgm:t>
        <a:bodyPr/>
        <a:lstStyle/>
        <a:p>
          <a:endParaRPr lang="en-US"/>
        </a:p>
      </dgm:t>
    </dgm:pt>
    <dgm:pt modelId="{EB933D24-ABB6-0C44-A5A7-05F1CB99F1EB}" type="pres">
      <dgm:prSet presAssocID="{7029F5E8-D056-AE49-BD66-3C193010DDE8}" presName="vert2" presStyleCnt="0"/>
      <dgm:spPr/>
    </dgm:pt>
    <dgm:pt modelId="{EB798B99-5590-864A-A2C1-F553D99D3FAA}" type="pres">
      <dgm:prSet presAssocID="{7029F5E8-D056-AE49-BD66-3C193010DDE8}" presName="thinLine2b" presStyleLbl="callout" presStyleIdx="0" presStyleCnt="6"/>
      <dgm:spPr/>
    </dgm:pt>
    <dgm:pt modelId="{9C715A5E-13B0-3F4D-85BD-4FA3A97839C5}" type="pres">
      <dgm:prSet presAssocID="{7029F5E8-D056-AE49-BD66-3C193010DDE8}" presName="vertSpace2b" presStyleCnt="0"/>
      <dgm:spPr/>
    </dgm:pt>
    <dgm:pt modelId="{D06F8563-21D8-9742-9655-9B668CF235AD}" type="pres">
      <dgm:prSet presAssocID="{323950B2-6BC2-AE4B-B5B8-B2437BA58494}" presName="horz2" presStyleCnt="0"/>
      <dgm:spPr/>
    </dgm:pt>
    <dgm:pt modelId="{FC6B0E8A-D5C8-BF42-A0DB-5A2B5E61A3A8}" type="pres">
      <dgm:prSet presAssocID="{323950B2-6BC2-AE4B-B5B8-B2437BA58494}" presName="horzSpace2" presStyleCnt="0"/>
      <dgm:spPr/>
    </dgm:pt>
    <dgm:pt modelId="{D6847470-F054-2943-A634-F983FF0A0122}" type="pres">
      <dgm:prSet presAssocID="{323950B2-6BC2-AE4B-B5B8-B2437BA58494}" presName="tx2" presStyleLbl="revTx" presStyleIdx="2" presStyleCnt="7"/>
      <dgm:spPr/>
      <dgm:t>
        <a:bodyPr/>
        <a:lstStyle/>
        <a:p>
          <a:endParaRPr lang="en-US"/>
        </a:p>
      </dgm:t>
    </dgm:pt>
    <dgm:pt modelId="{93837557-E77B-4749-A0F8-1876E8CD33B9}" type="pres">
      <dgm:prSet presAssocID="{323950B2-6BC2-AE4B-B5B8-B2437BA58494}" presName="vert2" presStyleCnt="0"/>
      <dgm:spPr/>
    </dgm:pt>
    <dgm:pt modelId="{5B901F7D-EE59-304E-B86D-F0C8CC3A841B}" type="pres">
      <dgm:prSet presAssocID="{323950B2-6BC2-AE4B-B5B8-B2437BA58494}" presName="thinLine2b" presStyleLbl="callout" presStyleIdx="1" presStyleCnt="6"/>
      <dgm:spPr/>
    </dgm:pt>
    <dgm:pt modelId="{3A7A15FE-03D5-7B4E-BE07-5A9A9318E5F4}" type="pres">
      <dgm:prSet presAssocID="{323950B2-6BC2-AE4B-B5B8-B2437BA58494}" presName="vertSpace2b" presStyleCnt="0"/>
      <dgm:spPr/>
    </dgm:pt>
    <dgm:pt modelId="{A4B3FD2E-63E5-E445-B87B-210177B3706B}" type="pres">
      <dgm:prSet presAssocID="{412DA8CB-B9E5-F44F-9FDD-EF35DF68306D}" presName="horz2" presStyleCnt="0"/>
      <dgm:spPr/>
    </dgm:pt>
    <dgm:pt modelId="{B4FE7B28-4407-5045-AAC1-7786FB86FE88}" type="pres">
      <dgm:prSet presAssocID="{412DA8CB-B9E5-F44F-9FDD-EF35DF68306D}" presName="horzSpace2" presStyleCnt="0"/>
      <dgm:spPr/>
    </dgm:pt>
    <dgm:pt modelId="{B9E57DF2-F223-F848-B6AB-FEB0F6FB4076}" type="pres">
      <dgm:prSet presAssocID="{412DA8CB-B9E5-F44F-9FDD-EF35DF68306D}" presName="tx2" presStyleLbl="revTx" presStyleIdx="3" presStyleCnt="7"/>
      <dgm:spPr/>
      <dgm:t>
        <a:bodyPr/>
        <a:lstStyle/>
        <a:p>
          <a:endParaRPr lang="en-US"/>
        </a:p>
      </dgm:t>
    </dgm:pt>
    <dgm:pt modelId="{84017E13-6661-1647-9DB1-F43BB49DC0FD}" type="pres">
      <dgm:prSet presAssocID="{412DA8CB-B9E5-F44F-9FDD-EF35DF68306D}" presName="vert2" presStyleCnt="0"/>
      <dgm:spPr/>
    </dgm:pt>
    <dgm:pt modelId="{1E88F2A9-FC8F-2A4F-ABF4-2C5837CA76E5}" type="pres">
      <dgm:prSet presAssocID="{412DA8CB-B9E5-F44F-9FDD-EF35DF68306D}" presName="thinLine2b" presStyleLbl="callout" presStyleIdx="2" presStyleCnt="6"/>
      <dgm:spPr/>
    </dgm:pt>
    <dgm:pt modelId="{02B19E4E-8333-4B4F-AA1E-19B5E7CAD48B}" type="pres">
      <dgm:prSet presAssocID="{412DA8CB-B9E5-F44F-9FDD-EF35DF68306D}" presName="vertSpace2b" presStyleCnt="0"/>
      <dgm:spPr/>
    </dgm:pt>
    <dgm:pt modelId="{5121BA32-9249-455A-8A20-08E85B86269F}" type="pres">
      <dgm:prSet presAssocID="{D907F82D-4934-4260-A319-D0C1005DB73A}" presName="horz2" presStyleCnt="0"/>
      <dgm:spPr/>
    </dgm:pt>
    <dgm:pt modelId="{E379A0C3-13D3-46B9-950A-CF0A08724A6D}" type="pres">
      <dgm:prSet presAssocID="{D907F82D-4934-4260-A319-D0C1005DB73A}" presName="horzSpace2" presStyleCnt="0"/>
      <dgm:spPr/>
    </dgm:pt>
    <dgm:pt modelId="{576A2C98-791A-4E50-8CB8-1914215BEA2D}" type="pres">
      <dgm:prSet presAssocID="{D907F82D-4934-4260-A319-D0C1005DB73A}" presName="tx2" presStyleLbl="revTx" presStyleIdx="4" presStyleCnt="7"/>
      <dgm:spPr/>
      <dgm:t>
        <a:bodyPr/>
        <a:lstStyle/>
        <a:p>
          <a:endParaRPr lang="en-US"/>
        </a:p>
      </dgm:t>
    </dgm:pt>
    <dgm:pt modelId="{3EC880A3-8E6D-40A4-857F-9A4C9ED1B22A}" type="pres">
      <dgm:prSet presAssocID="{D907F82D-4934-4260-A319-D0C1005DB73A}" presName="vert2" presStyleCnt="0"/>
      <dgm:spPr/>
    </dgm:pt>
    <dgm:pt modelId="{45167FBC-5EE3-4C8A-A94C-30BB5DE89AD6}" type="pres">
      <dgm:prSet presAssocID="{D907F82D-4934-4260-A319-D0C1005DB73A}" presName="thinLine2b" presStyleLbl="callout" presStyleIdx="3" presStyleCnt="6"/>
      <dgm:spPr/>
    </dgm:pt>
    <dgm:pt modelId="{BC5CA65E-0C6F-472F-B2E2-282C2CDDDC9F}" type="pres">
      <dgm:prSet presAssocID="{D907F82D-4934-4260-A319-D0C1005DB73A}" presName="vertSpace2b" presStyleCnt="0"/>
      <dgm:spPr/>
    </dgm:pt>
    <dgm:pt modelId="{DFE917DE-2459-4110-B5CA-909F8A25E9B3}" type="pres">
      <dgm:prSet presAssocID="{9EFF4F62-79ED-4EA0-85C1-51F88755C8EE}" presName="horz2" presStyleCnt="0"/>
      <dgm:spPr/>
    </dgm:pt>
    <dgm:pt modelId="{BFFB7145-8402-485B-85FA-7C375AFB0A2C}" type="pres">
      <dgm:prSet presAssocID="{9EFF4F62-79ED-4EA0-85C1-51F88755C8EE}" presName="horzSpace2" presStyleCnt="0"/>
      <dgm:spPr/>
    </dgm:pt>
    <dgm:pt modelId="{0DEDE790-6650-4E13-B812-9DA3ABBAEB7C}" type="pres">
      <dgm:prSet presAssocID="{9EFF4F62-79ED-4EA0-85C1-51F88755C8EE}" presName="tx2" presStyleLbl="revTx" presStyleIdx="5" presStyleCnt="7" custLinFactNeighborX="706"/>
      <dgm:spPr/>
      <dgm:t>
        <a:bodyPr/>
        <a:lstStyle/>
        <a:p>
          <a:endParaRPr lang="en-US"/>
        </a:p>
      </dgm:t>
    </dgm:pt>
    <dgm:pt modelId="{CC02E1CA-72BE-493C-916D-08B08D649491}" type="pres">
      <dgm:prSet presAssocID="{9EFF4F62-79ED-4EA0-85C1-51F88755C8EE}" presName="vert2" presStyleCnt="0"/>
      <dgm:spPr/>
    </dgm:pt>
    <dgm:pt modelId="{41DAB04F-B76E-41A3-BF92-19D36F058A9E}" type="pres">
      <dgm:prSet presAssocID="{9EFF4F62-79ED-4EA0-85C1-51F88755C8EE}" presName="thinLine2b" presStyleLbl="callout" presStyleIdx="4" presStyleCnt="6"/>
      <dgm:spPr/>
    </dgm:pt>
    <dgm:pt modelId="{E5F9CA9F-91E3-425C-B99F-A98D8F0B0A7F}" type="pres">
      <dgm:prSet presAssocID="{9EFF4F62-79ED-4EA0-85C1-51F88755C8EE}" presName="vertSpace2b" presStyleCnt="0"/>
      <dgm:spPr/>
    </dgm:pt>
    <dgm:pt modelId="{B3DB48DB-4C93-4596-9AC6-3B83B01CF220}" type="pres">
      <dgm:prSet presAssocID="{2D567ECC-EE11-40BE-8D44-12DF75E7AAA4}" presName="horz2" presStyleCnt="0"/>
      <dgm:spPr/>
    </dgm:pt>
    <dgm:pt modelId="{40B7A97C-3464-43FE-BFE9-19588B33F0C0}" type="pres">
      <dgm:prSet presAssocID="{2D567ECC-EE11-40BE-8D44-12DF75E7AAA4}" presName="horzSpace2" presStyleCnt="0"/>
      <dgm:spPr/>
    </dgm:pt>
    <dgm:pt modelId="{27817E14-DB1F-4D8F-A68A-7A628C5AB32E}" type="pres">
      <dgm:prSet presAssocID="{2D567ECC-EE11-40BE-8D44-12DF75E7AAA4}" presName="tx2" presStyleLbl="revTx" presStyleIdx="6" presStyleCnt="7"/>
      <dgm:spPr/>
      <dgm:t>
        <a:bodyPr/>
        <a:lstStyle/>
        <a:p>
          <a:endParaRPr lang="en-US"/>
        </a:p>
      </dgm:t>
    </dgm:pt>
    <dgm:pt modelId="{4DA3FBF6-D5DD-4780-9A67-BC9D183196BA}" type="pres">
      <dgm:prSet presAssocID="{2D567ECC-EE11-40BE-8D44-12DF75E7AAA4}" presName="vert2" presStyleCnt="0"/>
      <dgm:spPr/>
    </dgm:pt>
    <dgm:pt modelId="{9B1E8AEA-2A8D-4500-8486-4DCED5C7B4CD}" type="pres">
      <dgm:prSet presAssocID="{2D567ECC-EE11-40BE-8D44-12DF75E7AAA4}" presName="thinLine2b" presStyleLbl="callout" presStyleIdx="5" presStyleCnt="6"/>
      <dgm:spPr/>
    </dgm:pt>
    <dgm:pt modelId="{E3E8A01D-29A2-442B-B2D9-9A8138A25142}" type="pres">
      <dgm:prSet presAssocID="{2D567ECC-EE11-40BE-8D44-12DF75E7AAA4}" presName="vertSpace2b" presStyleCnt="0"/>
      <dgm:spPr/>
    </dgm:pt>
  </dgm:ptLst>
  <dgm:cxnLst>
    <dgm:cxn modelId="{2E9FB024-7424-694A-AF48-3FAF0F12021E}" srcId="{8E61202A-36DD-0240-811A-270D9611A395}" destId="{323950B2-6BC2-AE4B-B5B8-B2437BA58494}" srcOrd="1" destOrd="0" parTransId="{7D9EC74E-4481-C849-9F84-FC81A57E126D}" sibTransId="{A9F617AB-9877-BB4B-828A-76F7E3E29AEF}"/>
    <dgm:cxn modelId="{6419D437-77A5-4FED-A8FF-561AE47977C3}" type="presOf" srcId="{8E61202A-36DD-0240-811A-270D9611A395}" destId="{CFE00427-EDF8-324F-9A5C-A181E81A4D48}" srcOrd="0" destOrd="0" presId="urn:microsoft.com/office/officeart/2008/layout/LinedList"/>
    <dgm:cxn modelId="{D2DD020B-3DFC-B348-B676-6EC163FF5FEB}" srcId="{3C774A1C-BB1C-4347-A758-A94A436F7244}" destId="{8E61202A-36DD-0240-811A-270D9611A395}" srcOrd="0" destOrd="0" parTransId="{B1168E5A-BE86-1A40-8851-D878ACC39274}" sibTransId="{8978AB35-F5FB-FF43-BA08-4C259A445311}"/>
    <dgm:cxn modelId="{45629286-2642-481F-BB3F-C9DC76E6A851}" srcId="{8E61202A-36DD-0240-811A-270D9611A395}" destId="{2D567ECC-EE11-40BE-8D44-12DF75E7AAA4}" srcOrd="5" destOrd="0" parTransId="{096A135B-3D51-4C14-B762-4DFFB46136C9}" sibTransId="{352CE29C-C095-4E8D-B62B-E607F5416469}"/>
    <dgm:cxn modelId="{40F08CBE-C0FF-49E9-A14D-59F0F70F60CC}" srcId="{8E61202A-36DD-0240-811A-270D9611A395}" destId="{9EFF4F62-79ED-4EA0-85C1-51F88755C8EE}" srcOrd="4" destOrd="0" parTransId="{8EAFCDE7-4869-4D95-9359-6DA608AB28F0}" sibTransId="{D3274077-7919-4B64-B4D8-786A32E9EF73}"/>
    <dgm:cxn modelId="{AFD2487F-444F-4C44-A623-9AAFEB90AC49}" srcId="{8E61202A-36DD-0240-811A-270D9611A395}" destId="{412DA8CB-B9E5-F44F-9FDD-EF35DF68306D}" srcOrd="2" destOrd="0" parTransId="{7E8B7982-18DC-F246-BFD4-7B9D4C9DB2CA}" sibTransId="{960A4A2E-B23E-7544-9A93-1312898E2DC4}"/>
    <dgm:cxn modelId="{99EB5834-3593-6644-A836-6C8D5595A820}" srcId="{8E61202A-36DD-0240-811A-270D9611A395}" destId="{7029F5E8-D056-AE49-BD66-3C193010DDE8}" srcOrd="0" destOrd="0" parTransId="{ACE97453-93D9-C642-95ED-D55F9984F778}" sibTransId="{3346CD8C-3206-F84A-BEA2-B5492B6B7347}"/>
    <dgm:cxn modelId="{647C8E7C-E9CF-4CA3-BAEB-A790ECC8C364}" type="presOf" srcId="{412DA8CB-B9E5-F44F-9FDD-EF35DF68306D}" destId="{B9E57DF2-F223-F848-B6AB-FEB0F6FB4076}" srcOrd="0" destOrd="0" presId="urn:microsoft.com/office/officeart/2008/layout/LinedList"/>
    <dgm:cxn modelId="{5441ACF7-001D-47E8-BE90-D77A819FBE03}" srcId="{8E61202A-36DD-0240-811A-270D9611A395}" destId="{D907F82D-4934-4260-A319-D0C1005DB73A}" srcOrd="3" destOrd="0" parTransId="{6643C99F-6929-4115-B10C-449964C298DB}" sibTransId="{9EB8D1B3-16DB-4A75-A7E2-3B79ADD997CE}"/>
    <dgm:cxn modelId="{3E1E8DD6-66F0-4128-95E3-56F655FE22E2}" type="presOf" srcId="{9EFF4F62-79ED-4EA0-85C1-51F88755C8EE}" destId="{0DEDE790-6650-4E13-B812-9DA3ABBAEB7C}" srcOrd="0" destOrd="0" presId="urn:microsoft.com/office/officeart/2008/layout/LinedList"/>
    <dgm:cxn modelId="{18C1FC24-61F8-4FD4-BE43-5F878E92A2B8}" type="presOf" srcId="{3C774A1C-BB1C-4347-A758-A94A436F7244}" destId="{9CA50A65-40FA-E945-A868-9E3FE840B07E}" srcOrd="0" destOrd="0" presId="urn:microsoft.com/office/officeart/2008/layout/LinedList"/>
    <dgm:cxn modelId="{607FBA8E-E7D1-424F-B49A-9BF58866DA7F}" type="presOf" srcId="{D907F82D-4934-4260-A319-D0C1005DB73A}" destId="{576A2C98-791A-4E50-8CB8-1914215BEA2D}" srcOrd="0" destOrd="0" presId="urn:microsoft.com/office/officeart/2008/layout/LinedList"/>
    <dgm:cxn modelId="{9A7033AC-2E6B-4B43-AC66-222BE30C0162}" type="presOf" srcId="{2D567ECC-EE11-40BE-8D44-12DF75E7AAA4}" destId="{27817E14-DB1F-4D8F-A68A-7A628C5AB32E}" srcOrd="0" destOrd="0" presId="urn:microsoft.com/office/officeart/2008/layout/LinedList"/>
    <dgm:cxn modelId="{8D7028C7-12E4-4BC0-995F-C92EDAC9FA6D}" type="presOf" srcId="{7029F5E8-D056-AE49-BD66-3C193010DDE8}" destId="{5D9EDF3F-7B20-8E47-A431-F9F24450F874}" srcOrd="0" destOrd="0" presId="urn:microsoft.com/office/officeart/2008/layout/LinedList"/>
    <dgm:cxn modelId="{07023205-C3B1-430B-9F79-47F22C422639}" type="presOf" srcId="{323950B2-6BC2-AE4B-B5B8-B2437BA58494}" destId="{D6847470-F054-2943-A634-F983FF0A0122}" srcOrd="0" destOrd="0" presId="urn:microsoft.com/office/officeart/2008/layout/LinedList"/>
    <dgm:cxn modelId="{0E8FBAD5-7DB9-4405-BC59-D39C77A47E21}" type="presParOf" srcId="{9CA50A65-40FA-E945-A868-9E3FE840B07E}" destId="{D5C7DCB4-3723-4443-ADD7-DBEB1005841A}" srcOrd="0" destOrd="0" presId="urn:microsoft.com/office/officeart/2008/layout/LinedList"/>
    <dgm:cxn modelId="{DD33CA54-0D60-466A-9BCA-D041244FC989}" type="presParOf" srcId="{9CA50A65-40FA-E945-A868-9E3FE840B07E}" destId="{9F8ADD56-4647-5947-BF4A-89820DB0503F}" srcOrd="1" destOrd="0" presId="urn:microsoft.com/office/officeart/2008/layout/LinedList"/>
    <dgm:cxn modelId="{52B21714-10CB-48C1-A166-DEF87C63BD11}" type="presParOf" srcId="{9F8ADD56-4647-5947-BF4A-89820DB0503F}" destId="{CFE00427-EDF8-324F-9A5C-A181E81A4D48}" srcOrd="0" destOrd="0" presId="urn:microsoft.com/office/officeart/2008/layout/LinedList"/>
    <dgm:cxn modelId="{DD58C0C7-8EB9-4A50-A5A6-27AE61EEB557}" type="presParOf" srcId="{9F8ADD56-4647-5947-BF4A-89820DB0503F}" destId="{71554259-89F3-DC41-AF38-A80F6823C6AB}" srcOrd="1" destOrd="0" presId="urn:microsoft.com/office/officeart/2008/layout/LinedList"/>
    <dgm:cxn modelId="{7E9B71F4-C738-4A5A-B6AB-83D3501A24F4}" type="presParOf" srcId="{71554259-89F3-DC41-AF38-A80F6823C6AB}" destId="{D0431CA8-5100-6745-A242-ED330061BD73}" srcOrd="0" destOrd="0" presId="urn:microsoft.com/office/officeart/2008/layout/LinedList"/>
    <dgm:cxn modelId="{34BAF2DF-6586-4165-92CF-E5874069ED2B}" type="presParOf" srcId="{71554259-89F3-DC41-AF38-A80F6823C6AB}" destId="{FE55CC5A-C0EF-DF45-AF1E-C9A5EF0E713C}" srcOrd="1" destOrd="0" presId="urn:microsoft.com/office/officeart/2008/layout/LinedList"/>
    <dgm:cxn modelId="{165E71F6-29E0-410B-91DF-528AC87B10BB}" type="presParOf" srcId="{FE55CC5A-C0EF-DF45-AF1E-C9A5EF0E713C}" destId="{D79F8CF2-80EE-C747-9C26-26414E55692C}" srcOrd="0" destOrd="0" presId="urn:microsoft.com/office/officeart/2008/layout/LinedList"/>
    <dgm:cxn modelId="{4094E4C7-4A77-4ACB-8913-C58FA7156FFA}" type="presParOf" srcId="{FE55CC5A-C0EF-DF45-AF1E-C9A5EF0E713C}" destId="{5D9EDF3F-7B20-8E47-A431-F9F24450F874}" srcOrd="1" destOrd="0" presId="urn:microsoft.com/office/officeart/2008/layout/LinedList"/>
    <dgm:cxn modelId="{A0D2322D-6A01-4FF8-90DE-AD6F812EC7C6}" type="presParOf" srcId="{FE55CC5A-C0EF-DF45-AF1E-C9A5EF0E713C}" destId="{EB933D24-ABB6-0C44-A5A7-05F1CB99F1EB}" srcOrd="2" destOrd="0" presId="urn:microsoft.com/office/officeart/2008/layout/LinedList"/>
    <dgm:cxn modelId="{850E0EEE-AE99-4063-8BBF-43470862C535}" type="presParOf" srcId="{71554259-89F3-DC41-AF38-A80F6823C6AB}" destId="{EB798B99-5590-864A-A2C1-F553D99D3FAA}" srcOrd="2" destOrd="0" presId="urn:microsoft.com/office/officeart/2008/layout/LinedList"/>
    <dgm:cxn modelId="{EC529421-1531-4E80-A80A-CD1CFA1EC180}" type="presParOf" srcId="{71554259-89F3-DC41-AF38-A80F6823C6AB}" destId="{9C715A5E-13B0-3F4D-85BD-4FA3A97839C5}" srcOrd="3" destOrd="0" presId="urn:microsoft.com/office/officeart/2008/layout/LinedList"/>
    <dgm:cxn modelId="{27E514B5-A711-4E74-9A40-8693624A1B37}" type="presParOf" srcId="{71554259-89F3-DC41-AF38-A80F6823C6AB}" destId="{D06F8563-21D8-9742-9655-9B668CF235AD}" srcOrd="4" destOrd="0" presId="urn:microsoft.com/office/officeart/2008/layout/LinedList"/>
    <dgm:cxn modelId="{A4DDC141-BB85-44FC-803B-1B0DBDD2ACF5}" type="presParOf" srcId="{D06F8563-21D8-9742-9655-9B668CF235AD}" destId="{FC6B0E8A-D5C8-BF42-A0DB-5A2B5E61A3A8}" srcOrd="0" destOrd="0" presId="urn:microsoft.com/office/officeart/2008/layout/LinedList"/>
    <dgm:cxn modelId="{E0A71B90-2A5F-4158-B687-FD142B938F41}" type="presParOf" srcId="{D06F8563-21D8-9742-9655-9B668CF235AD}" destId="{D6847470-F054-2943-A634-F983FF0A0122}" srcOrd="1" destOrd="0" presId="urn:microsoft.com/office/officeart/2008/layout/LinedList"/>
    <dgm:cxn modelId="{949933F8-7D4B-4907-8E92-477C2554725D}" type="presParOf" srcId="{D06F8563-21D8-9742-9655-9B668CF235AD}" destId="{93837557-E77B-4749-A0F8-1876E8CD33B9}" srcOrd="2" destOrd="0" presId="urn:microsoft.com/office/officeart/2008/layout/LinedList"/>
    <dgm:cxn modelId="{5579F709-5087-43B4-8A6C-4AD92FBC63A4}" type="presParOf" srcId="{71554259-89F3-DC41-AF38-A80F6823C6AB}" destId="{5B901F7D-EE59-304E-B86D-F0C8CC3A841B}" srcOrd="5" destOrd="0" presId="urn:microsoft.com/office/officeart/2008/layout/LinedList"/>
    <dgm:cxn modelId="{97B310E7-D7F4-4A21-85A4-EF9D6443B07B}" type="presParOf" srcId="{71554259-89F3-DC41-AF38-A80F6823C6AB}" destId="{3A7A15FE-03D5-7B4E-BE07-5A9A9318E5F4}" srcOrd="6" destOrd="0" presId="urn:microsoft.com/office/officeart/2008/layout/LinedList"/>
    <dgm:cxn modelId="{8159C861-0343-4481-A767-FE2E9504B8C9}" type="presParOf" srcId="{71554259-89F3-DC41-AF38-A80F6823C6AB}" destId="{A4B3FD2E-63E5-E445-B87B-210177B3706B}" srcOrd="7" destOrd="0" presId="urn:microsoft.com/office/officeart/2008/layout/LinedList"/>
    <dgm:cxn modelId="{156B11D3-D268-4143-9A00-298569EF8682}" type="presParOf" srcId="{A4B3FD2E-63E5-E445-B87B-210177B3706B}" destId="{B4FE7B28-4407-5045-AAC1-7786FB86FE88}" srcOrd="0" destOrd="0" presId="urn:microsoft.com/office/officeart/2008/layout/LinedList"/>
    <dgm:cxn modelId="{5973A255-C667-48B8-BAE9-D8389D708D99}" type="presParOf" srcId="{A4B3FD2E-63E5-E445-B87B-210177B3706B}" destId="{B9E57DF2-F223-F848-B6AB-FEB0F6FB4076}" srcOrd="1" destOrd="0" presId="urn:microsoft.com/office/officeart/2008/layout/LinedList"/>
    <dgm:cxn modelId="{DDD5A1E9-B41E-41C9-A878-3DC73571BD4B}" type="presParOf" srcId="{A4B3FD2E-63E5-E445-B87B-210177B3706B}" destId="{84017E13-6661-1647-9DB1-F43BB49DC0FD}" srcOrd="2" destOrd="0" presId="urn:microsoft.com/office/officeart/2008/layout/LinedList"/>
    <dgm:cxn modelId="{1D7EF850-6A93-4B27-B9DD-87CF69A7082E}" type="presParOf" srcId="{71554259-89F3-DC41-AF38-A80F6823C6AB}" destId="{1E88F2A9-FC8F-2A4F-ABF4-2C5837CA76E5}" srcOrd="8" destOrd="0" presId="urn:microsoft.com/office/officeart/2008/layout/LinedList"/>
    <dgm:cxn modelId="{70B0E78B-DE39-4E57-BB0D-10B2D55D7786}" type="presParOf" srcId="{71554259-89F3-DC41-AF38-A80F6823C6AB}" destId="{02B19E4E-8333-4B4F-AA1E-19B5E7CAD48B}" srcOrd="9" destOrd="0" presId="urn:microsoft.com/office/officeart/2008/layout/LinedList"/>
    <dgm:cxn modelId="{00889B7B-3601-4E03-9D60-290194BC7BB5}" type="presParOf" srcId="{71554259-89F3-DC41-AF38-A80F6823C6AB}" destId="{5121BA32-9249-455A-8A20-08E85B86269F}" srcOrd="10" destOrd="0" presId="urn:microsoft.com/office/officeart/2008/layout/LinedList"/>
    <dgm:cxn modelId="{4FD22995-3710-4537-A903-59536957A5CD}" type="presParOf" srcId="{5121BA32-9249-455A-8A20-08E85B86269F}" destId="{E379A0C3-13D3-46B9-950A-CF0A08724A6D}" srcOrd="0" destOrd="0" presId="urn:microsoft.com/office/officeart/2008/layout/LinedList"/>
    <dgm:cxn modelId="{2786AA5E-859B-4426-B45C-BD46D21A1370}" type="presParOf" srcId="{5121BA32-9249-455A-8A20-08E85B86269F}" destId="{576A2C98-791A-4E50-8CB8-1914215BEA2D}" srcOrd="1" destOrd="0" presId="urn:microsoft.com/office/officeart/2008/layout/LinedList"/>
    <dgm:cxn modelId="{4E039EBF-271D-444B-B613-2485E112E6EF}" type="presParOf" srcId="{5121BA32-9249-455A-8A20-08E85B86269F}" destId="{3EC880A3-8E6D-40A4-857F-9A4C9ED1B22A}" srcOrd="2" destOrd="0" presId="urn:microsoft.com/office/officeart/2008/layout/LinedList"/>
    <dgm:cxn modelId="{8F8A1BF3-1E8A-40A6-A21D-50FF4A178D87}" type="presParOf" srcId="{71554259-89F3-DC41-AF38-A80F6823C6AB}" destId="{45167FBC-5EE3-4C8A-A94C-30BB5DE89AD6}" srcOrd="11" destOrd="0" presId="urn:microsoft.com/office/officeart/2008/layout/LinedList"/>
    <dgm:cxn modelId="{3CEE3C75-2F7E-4A5C-B078-2424A8535A42}" type="presParOf" srcId="{71554259-89F3-DC41-AF38-A80F6823C6AB}" destId="{BC5CA65E-0C6F-472F-B2E2-282C2CDDDC9F}" srcOrd="12" destOrd="0" presId="urn:microsoft.com/office/officeart/2008/layout/LinedList"/>
    <dgm:cxn modelId="{31DF2116-8160-4696-9CED-AB9A34DF591D}" type="presParOf" srcId="{71554259-89F3-DC41-AF38-A80F6823C6AB}" destId="{DFE917DE-2459-4110-B5CA-909F8A25E9B3}" srcOrd="13" destOrd="0" presId="urn:microsoft.com/office/officeart/2008/layout/LinedList"/>
    <dgm:cxn modelId="{E90A66B1-F5E9-4475-B1F0-069F355B00E4}" type="presParOf" srcId="{DFE917DE-2459-4110-B5CA-909F8A25E9B3}" destId="{BFFB7145-8402-485B-85FA-7C375AFB0A2C}" srcOrd="0" destOrd="0" presId="urn:microsoft.com/office/officeart/2008/layout/LinedList"/>
    <dgm:cxn modelId="{D82718F6-4D8B-446C-8310-16EC43B76A7F}" type="presParOf" srcId="{DFE917DE-2459-4110-B5CA-909F8A25E9B3}" destId="{0DEDE790-6650-4E13-B812-9DA3ABBAEB7C}" srcOrd="1" destOrd="0" presId="urn:microsoft.com/office/officeart/2008/layout/LinedList"/>
    <dgm:cxn modelId="{DF84B397-A9F3-48E6-92C5-8DC84CBE6B89}" type="presParOf" srcId="{DFE917DE-2459-4110-B5CA-909F8A25E9B3}" destId="{CC02E1CA-72BE-493C-916D-08B08D649491}" srcOrd="2" destOrd="0" presId="urn:microsoft.com/office/officeart/2008/layout/LinedList"/>
    <dgm:cxn modelId="{DC49F827-E066-431E-ABD6-D30C53A7D14D}" type="presParOf" srcId="{71554259-89F3-DC41-AF38-A80F6823C6AB}" destId="{41DAB04F-B76E-41A3-BF92-19D36F058A9E}" srcOrd="14" destOrd="0" presId="urn:microsoft.com/office/officeart/2008/layout/LinedList"/>
    <dgm:cxn modelId="{B48AA1BA-3553-4D77-A6AB-A330313DE7CE}" type="presParOf" srcId="{71554259-89F3-DC41-AF38-A80F6823C6AB}" destId="{E5F9CA9F-91E3-425C-B99F-A98D8F0B0A7F}" srcOrd="15" destOrd="0" presId="urn:microsoft.com/office/officeart/2008/layout/LinedList"/>
    <dgm:cxn modelId="{3E9B2153-23A2-4261-BFED-AC53A340B9A2}" type="presParOf" srcId="{71554259-89F3-DC41-AF38-A80F6823C6AB}" destId="{B3DB48DB-4C93-4596-9AC6-3B83B01CF220}" srcOrd="16" destOrd="0" presId="urn:microsoft.com/office/officeart/2008/layout/LinedList"/>
    <dgm:cxn modelId="{6B8DED5C-9819-451C-AD6C-5ECDFF2FE399}" type="presParOf" srcId="{B3DB48DB-4C93-4596-9AC6-3B83B01CF220}" destId="{40B7A97C-3464-43FE-BFE9-19588B33F0C0}" srcOrd="0" destOrd="0" presId="urn:microsoft.com/office/officeart/2008/layout/LinedList"/>
    <dgm:cxn modelId="{9B338E0B-8A26-466D-A611-DCAA21F8444C}" type="presParOf" srcId="{B3DB48DB-4C93-4596-9AC6-3B83B01CF220}" destId="{27817E14-DB1F-4D8F-A68A-7A628C5AB32E}" srcOrd="1" destOrd="0" presId="urn:microsoft.com/office/officeart/2008/layout/LinedList"/>
    <dgm:cxn modelId="{E0C03F3B-2EF3-4EA0-BECB-8EFA2AAFC532}" type="presParOf" srcId="{B3DB48DB-4C93-4596-9AC6-3B83B01CF220}" destId="{4DA3FBF6-D5DD-4780-9A67-BC9D183196BA}" srcOrd="2" destOrd="0" presId="urn:microsoft.com/office/officeart/2008/layout/LinedList"/>
    <dgm:cxn modelId="{CCBC7F86-F69A-4E03-8B64-A552A9CFBD71}" type="presParOf" srcId="{71554259-89F3-DC41-AF38-A80F6823C6AB}" destId="{9B1E8AEA-2A8D-4500-8486-4DCED5C7B4CD}" srcOrd="17" destOrd="0" presId="urn:microsoft.com/office/officeart/2008/layout/LinedList"/>
    <dgm:cxn modelId="{6885842C-9E95-4BB8-832A-7219170A190F}" type="presParOf" srcId="{71554259-89F3-DC41-AF38-A80F6823C6AB}" destId="{E3E8A01D-29A2-442B-B2D9-9A8138A25142}" srcOrd="18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C774A1C-BB1C-4347-A758-A94A436F7244}" type="doc">
      <dgm:prSet loTypeId="urn:microsoft.com/office/officeart/2008/layout/LinedList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E61202A-36DD-0240-811A-270D9611A395}">
      <dgm:prSet phldrT="[Text]" custT="1"/>
      <dgm:spPr/>
      <dgm:t>
        <a:bodyPr/>
        <a:lstStyle/>
        <a:p>
          <a:r>
            <a:rPr lang="hy-AM" sz="2800" b="1" dirty="0" smtClean="0">
              <a:latin typeface="Sylfaen" panose="010A0502050306030303" pitchFamily="18" charset="0"/>
            </a:rPr>
            <a:t>Ընտրեք </a:t>
          </a:r>
          <a:r>
            <a:rPr lang="en-US" sz="2800" b="1" dirty="0" err="1" smtClean="0">
              <a:latin typeface="Sylfaen" panose="010A0502050306030303" pitchFamily="18" charset="0"/>
            </a:rPr>
            <a:t>նշվածնե</a:t>
          </a:r>
          <a:r>
            <a:rPr lang="hy-AM" sz="2800" b="1" dirty="0" smtClean="0">
              <a:latin typeface="Sylfaen" panose="010A0502050306030303" pitchFamily="18" charset="0"/>
            </a:rPr>
            <a:t>րից երկուսը, որոնք ան</a:t>
          </a:r>
          <a:r>
            <a:rPr lang="en-US" sz="2800" b="1" dirty="0" err="1" smtClean="0">
              <a:latin typeface="Sylfaen" panose="010A0502050306030303" pitchFamily="18" charset="0"/>
            </a:rPr>
            <a:t>համապատասխան</a:t>
          </a:r>
          <a:r>
            <a:rPr lang="hy-AM" sz="2800" b="1" dirty="0" smtClean="0">
              <a:latin typeface="Sylfaen" panose="010A0502050306030303" pitchFamily="18" charset="0"/>
            </a:rPr>
            <a:t> կլինեն կիբերհանցագործությունների մասին պայմանագրում</a:t>
          </a:r>
          <a:endParaRPr lang="en-US" sz="2800" b="1" dirty="0">
            <a:latin typeface="Sylfaen" panose="010A0502050306030303" pitchFamily="18" charset="0"/>
          </a:endParaRPr>
        </a:p>
      </dgm:t>
    </dgm:pt>
    <dgm:pt modelId="{B1168E5A-BE86-1A40-8851-D878ACC39274}" type="parTrans" cxnId="{D2DD020B-3DFC-B348-B676-6EC163FF5FEB}">
      <dgm:prSet/>
      <dgm:spPr/>
      <dgm:t>
        <a:bodyPr/>
        <a:lstStyle/>
        <a:p>
          <a:endParaRPr lang="en-US"/>
        </a:p>
      </dgm:t>
    </dgm:pt>
    <dgm:pt modelId="{8978AB35-F5FB-FF43-BA08-4C259A445311}" type="sibTrans" cxnId="{D2DD020B-3DFC-B348-B676-6EC163FF5FEB}">
      <dgm:prSet/>
      <dgm:spPr/>
      <dgm:t>
        <a:bodyPr/>
        <a:lstStyle/>
        <a:p>
          <a:endParaRPr lang="en-US"/>
        </a:p>
      </dgm:t>
    </dgm:pt>
    <dgm:pt modelId="{7029F5E8-D056-AE49-BD66-3C193010DDE8}">
      <dgm:prSet phldrT="[Text]"/>
      <dgm:spPr/>
      <dgm:t>
        <a:bodyPr/>
        <a:lstStyle/>
        <a:p>
          <a:pPr algn="l"/>
          <a:r>
            <a:rPr lang="en-US" dirty="0" smtClean="0">
              <a:latin typeface="Sylfaen" panose="010A0502050306030303" pitchFamily="18" charset="0"/>
            </a:rPr>
            <a:t>ա) </a:t>
          </a:r>
          <a:r>
            <a:rPr lang="hy-AM" b="0" i="0" dirty="0" smtClean="0">
              <a:latin typeface="Sylfaen" panose="010A0502050306030303" pitchFamily="18" charset="0"/>
            </a:rPr>
            <a:t>Միջազգային համագործակցության գործառնական դրույթներ</a:t>
          </a:r>
          <a:endParaRPr lang="en-US" dirty="0">
            <a:latin typeface="Sylfaen" panose="010A0502050306030303" pitchFamily="18" charset="0"/>
          </a:endParaRPr>
        </a:p>
      </dgm:t>
    </dgm:pt>
    <dgm:pt modelId="{ACE97453-93D9-C642-95ED-D55F9984F778}" type="parTrans" cxnId="{99EB5834-3593-6644-A836-6C8D5595A820}">
      <dgm:prSet/>
      <dgm:spPr/>
      <dgm:t>
        <a:bodyPr/>
        <a:lstStyle/>
        <a:p>
          <a:endParaRPr lang="en-US"/>
        </a:p>
      </dgm:t>
    </dgm:pt>
    <dgm:pt modelId="{3346CD8C-3206-F84A-BEA2-B5492B6B7347}" type="sibTrans" cxnId="{99EB5834-3593-6644-A836-6C8D5595A820}">
      <dgm:prSet/>
      <dgm:spPr/>
      <dgm:t>
        <a:bodyPr/>
        <a:lstStyle/>
        <a:p>
          <a:endParaRPr lang="en-US"/>
        </a:p>
      </dgm:t>
    </dgm:pt>
    <dgm:pt modelId="{323950B2-6BC2-AE4B-B5B8-B2437BA58494}">
      <dgm:prSet phldrT="[Text]"/>
      <dgm:spPr/>
      <dgm:t>
        <a:bodyPr/>
        <a:lstStyle/>
        <a:p>
          <a:r>
            <a:rPr lang="en-US" dirty="0" smtClean="0">
              <a:latin typeface="Sylfaen" panose="010A0502050306030303" pitchFamily="18" charset="0"/>
            </a:rPr>
            <a:t>բ) </a:t>
          </a:r>
          <a:r>
            <a:rPr lang="en-US" dirty="0" err="1" smtClean="0">
              <a:latin typeface="Sylfaen" panose="010A0502050306030303" pitchFamily="18" charset="0"/>
            </a:rPr>
            <a:t>Կիբերանվտանգություն</a:t>
          </a:r>
          <a:r>
            <a:rPr lang="en-US" dirty="0" smtClean="0">
              <a:latin typeface="Sylfaen" panose="010A0502050306030303" pitchFamily="18" charset="0"/>
            </a:rPr>
            <a:t>  </a:t>
          </a:r>
          <a:endParaRPr lang="en-US" dirty="0">
            <a:latin typeface="Sylfaen" panose="010A0502050306030303" pitchFamily="18" charset="0"/>
          </a:endParaRPr>
        </a:p>
      </dgm:t>
    </dgm:pt>
    <dgm:pt modelId="{7D9EC74E-4481-C849-9F84-FC81A57E126D}" type="parTrans" cxnId="{2E9FB024-7424-694A-AF48-3FAF0F12021E}">
      <dgm:prSet/>
      <dgm:spPr/>
      <dgm:t>
        <a:bodyPr/>
        <a:lstStyle/>
        <a:p>
          <a:endParaRPr lang="en-US"/>
        </a:p>
      </dgm:t>
    </dgm:pt>
    <dgm:pt modelId="{A9F617AB-9877-BB4B-828A-76F7E3E29AEF}" type="sibTrans" cxnId="{2E9FB024-7424-694A-AF48-3FAF0F12021E}">
      <dgm:prSet/>
      <dgm:spPr/>
      <dgm:t>
        <a:bodyPr/>
        <a:lstStyle/>
        <a:p>
          <a:endParaRPr lang="en-US"/>
        </a:p>
      </dgm:t>
    </dgm:pt>
    <dgm:pt modelId="{412DA8CB-B9E5-F44F-9FDD-EF35DF68306D}">
      <dgm:prSet phldrT="[Text]"/>
      <dgm:spPr/>
      <dgm:t>
        <a:bodyPr/>
        <a:lstStyle/>
        <a:p>
          <a:r>
            <a:rPr lang="en-US" dirty="0" smtClean="0">
              <a:latin typeface="Sylfaen" panose="010A0502050306030303" pitchFamily="18" charset="0"/>
            </a:rPr>
            <a:t>գ) </a:t>
          </a:r>
          <a:r>
            <a:rPr lang="en-US" dirty="0" err="1" smtClean="0">
              <a:latin typeface="Sylfaen" panose="010A0502050306030303" pitchFamily="18" charset="0"/>
            </a:rPr>
            <a:t>Սահմանումներ</a:t>
          </a:r>
          <a:r>
            <a:rPr lang="en-US" dirty="0" smtClean="0">
              <a:latin typeface="Sylfaen" panose="010A0502050306030303" pitchFamily="18" charset="0"/>
            </a:rPr>
            <a:t> </a:t>
          </a:r>
          <a:endParaRPr lang="en-US" dirty="0">
            <a:latin typeface="Sylfaen" panose="010A0502050306030303" pitchFamily="18" charset="0"/>
          </a:endParaRPr>
        </a:p>
      </dgm:t>
    </dgm:pt>
    <dgm:pt modelId="{7E8B7982-18DC-F246-BFD4-7B9D4C9DB2CA}" type="parTrans" cxnId="{AFD2487F-444F-4C44-A623-9AAFEB90AC49}">
      <dgm:prSet/>
      <dgm:spPr/>
      <dgm:t>
        <a:bodyPr/>
        <a:lstStyle/>
        <a:p>
          <a:endParaRPr lang="en-US"/>
        </a:p>
      </dgm:t>
    </dgm:pt>
    <dgm:pt modelId="{960A4A2E-B23E-7544-9A93-1312898E2DC4}" type="sibTrans" cxnId="{AFD2487F-444F-4C44-A623-9AAFEB90AC49}">
      <dgm:prSet/>
      <dgm:spPr/>
      <dgm:t>
        <a:bodyPr/>
        <a:lstStyle/>
        <a:p>
          <a:endParaRPr lang="en-US"/>
        </a:p>
      </dgm:t>
    </dgm:pt>
    <dgm:pt modelId="{D907F82D-4934-4260-A319-D0C1005DB73A}">
      <dgm:prSet phldrT="[Text]"/>
      <dgm:spPr/>
      <dgm:t>
        <a:bodyPr/>
        <a:lstStyle/>
        <a:p>
          <a:r>
            <a:rPr lang="en-US" dirty="0" smtClean="0">
              <a:latin typeface="Sylfaen" panose="010A0502050306030303" pitchFamily="18" charset="0"/>
            </a:rPr>
            <a:t>դ) </a:t>
          </a:r>
          <a:r>
            <a:rPr lang="en-US" dirty="0" err="1" smtClean="0">
              <a:latin typeface="Sylfaen" panose="010A0502050306030303" pitchFamily="18" charset="0"/>
            </a:rPr>
            <a:t>Ազգային</a:t>
          </a:r>
          <a:r>
            <a:rPr lang="en-US" dirty="0" smtClean="0">
              <a:latin typeface="Sylfaen" panose="010A0502050306030303" pitchFamily="18" charset="0"/>
            </a:rPr>
            <a:t> </a:t>
          </a:r>
          <a:r>
            <a:rPr lang="en-US" dirty="0" err="1" smtClean="0">
              <a:latin typeface="Sylfaen" panose="010A0502050306030303" pitchFamily="18" charset="0"/>
            </a:rPr>
            <a:t>անվտանգություն</a:t>
          </a:r>
          <a:r>
            <a:rPr lang="en-US" dirty="0" smtClean="0">
              <a:latin typeface="Sylfaen" panose="010A0502050306030303" pitchFamily="18" charset="0"/>
            </a:rPr>
            <a:t>  </a:t>
          </a:r>
          <a:endParaRPr lang="en-US" dirty="0">
            <a:latin typeface="Sylfaen" panose="010A0502050306030303" pitchFamily="18" charset="0"/>
          </a:endParaRPr>
        </a:p>
      </dgm:t>
    </dgm:pt>
    <dgm:pt modelId="{6643C99F-6929-4115-B10C-449964C298DB}" type="parTrans" cxnId="{5441ACF7-001D-47E8-BE90-D77A819FBE03}">
      <dgm:prSet/>
      <dgm:spPr/>
      <dgm:t>
        <a:bodyPr/>
        <a:lstStyle/>
        <a:p>
          <a:endParaRPr lang="aa-ET"/>
        </a:p>
      </dgm:t>
    </dgm:pt>
    <dgm:pt modelId="{9EB8D1B3-16DB-4A75-A7E2-3B79ADD997CE}" type="sibTrans" cxnId="{5441ACF7-001D-47E8-BE90-D77A819FBE03}">
      <dgm:prSet/>
      <dgm:spPr/>
      <dgm:t>
        <a:bodyPr/>
        <a:lstStyle/>
        <a:p>
          <a:endParaRPr lang="aa-ET"/>
        </a:p>
      </dgm:t>
    </dgm:pt>
    <dgm:pt modelId="{9EFF4F62-79ED-4EA0-85C1-51F88755C8EE}">
      <dgm:prSet phldrT="[Text]"/>
      <dgm:spPr/>
      <dgm:t>
        <a:bodyPr/>
        <a:lstStyle/>
        <a:p>
          <a:r>
            <a:rPr lang="en-US" dirty="0" smtClean="0">
              <a:latin typeface="Sylfaen" panose="010A0502050306030303" pitchFamily="18" charset="0"/>
            </a:rPr>
            <a:t>ե) </a:t>
          </a:r>
          <a:r>
            <a:rPr lang="en-US" dirty="0" err="1" smtClean="0">
              <a:latin typeface="Sylfaen" panose="010A0502050306030303" pitchFamily="18" charset="0"/>
            </a:rPr>
            <a:t>Ոչ</a:t>
          </a:r>
          <a:r>
            <a:rPr lang="en-US" dirty="0" smtClean="0">
              <a:latin typeface="Sylfaen" panose="010A0502050306030303" pitchFamily="18" charset="0"/>
            </a:rPr>
            <a:t> </a:t>
          </a:r>
          <a:r>
            <a:rPr lang="en-US" dirty="0" err="1" smtClean="0">
              <a:latin typeface="Sylfaen" panose="010A0502050306030303" pitchFamily="18" charset="0"/>
            </a:rPr>
            <a:t>կիբերհանցագործության</a:t>
          </a:r>
          <a:r>
            <a:rPr lang="en-US" dirty="0" smtClean="0">
              <a:latin typeface="Sylfaen" panose="010A0502050306030303" pitchFamily="18" charset="0"/>
            </a:rPr>
            <a:t> </a:t>
          </a:r>
          <a:r>
            <a:rPr lang="en-US" dirty="0" err="1" smtClean="0">
              <a:latin typeface="Sylfaen" panose="010A0502050306030303" pitchFamily="18" charset="0"/>
            </a:rPr>
            <a:t>հանցանքների</a:t>
          </a:r>
          <a:r>
            <a:rPr lang="en-US" dirty="0" smtClean="0">
              <a:latin typeface="Sylfaen" panose="010A0502050306030303" pitchFamily="18" charset="0"/>
            </a:rPr>
            <a:t> </a:t>
          </a:r>
          <a:r>
            <a:rPr lang="en-US" dirty="0" err="1" smtClean="0">
              <a:latin typeface="Sylfaen" panose="010A0502050306030303" pitchFamily="18" charset="0"/>
            </a:rPr>
            <a:t>համար</a:t>
          </a:r>
          <a:r>
            <a:rPr lang="en-US" dirty="0" smtClean="0">
              <a:latin typeface="Sylfaen" panose="010A0502050306030303" pitchFamily="18" charset="0"/>
            </a:rPr>
            <a:t> </a:t>
          </a:r>
          <a:r>
            <a:rPr lang="en-US" dirty="0" err="1" smtClean="0">
              <a:latin typeface="Sylfaen" panose="010A0502050306030303" pitchFamily="18" charset="0"/>
            </a:rPr>
            <a:t>էլեկտրոնային</a:t>
          </a:r>
          <a:r>
            <a:rPr lang="en-US" dirty="0" smtClean="0">
              <a:latin typeface="Sylfaen" panose="010A0502050306030303" pitchFamily="18" charset="0"/>
            </a:rPr>
            <a:t> </a:t>
          </a:r>
          <a:r>
            <a:rPr lang="en-US" dirty="0" err="1" smtClean="0">
              <a:latin typeface="Sylfaen" panose="010A0502050306030303" pitchFamily="18" charset="0"/>
            </a:rPr>
            <a:t>ձևով</a:t>
          </a:r>
          <a:r>
            <a:rPr lang="en-US" dirty="0" smtClean="0">
              <a:latin typeface="Sylfaen" panose="010A0502050306030303" pitchFamily="18" charset="0"/>
            </a:rPr>
            <a:t>  </a:t>
          </a:r>
          <a:r>
            <a:rPr lang="en-US" dirty="0" err="1" smtClean="0">
              <a:latin typeface="Sylfaen" panose="010A0502050306030303" pitchFamily="18" charset="0"/>
            </a:rPr>
            <a:t>ապացույցների</a:t>
          </a:r>
          <a:r>
            <a:rPr lang="en-US" dirty="0" smtClean="0">
              <a:latin typeface="Sylfaen" panose="010A0502050306030303" pitchFamily="18" charset="0"/>
            </a:rPr>
            <a:t> </a:t>
          </a:r>
          <a:r>
            <a:rPr lang="en-US" dirty="0" err="1" smtClean="0">
              <a:latin typeface="Sylfaen" panose="010A0502050306030303" pitchFamily="18" charset="0"/>
            </a:rPr>
            <a:t>հավաքում</a:t>
          </a:r>
          <a:r>
            <a:rPr lang="en-US" dirty="0" smtClean="0">
              <a:latin typeface="Sylfaen" panose="010A0502050306030303" pitchFamily="18" charset="0"/>
            </a:rPr>
            <a:t> </a:t>
          </a:r>
        </a:p>
      </dgm:t>
    </dgm:pt>
    <dgm:pt modelId="{8EAFCDE7-4869-4D95-9359-6DA608AB28F0}" type="parTrans" cxnId="{40F08CBE-C0FF-49E9-A14D-59F0F70F60CC}">
      <dgm:prSet/>
      <dgm:spPr/>
      <dgm:t>
        <a:bodyPr/>
        <a:lstStyle/>
        <a:p>
          <a:endParaRPr lang="aa-ET"/>
        </a:p>
      </dgm:t>
    </dgm:pt>
    <dgm:pt modelId="{D3274077-7919-4B64-B4D8-786A32E9EF73}" type="sibTrans" cxnId="{40F08CBE-C0FF-49E9-A14D-59F0F70F60CC}">
      <dgm:prSet/>
      <dgm:spPr/>
      <dgm:t>
        <a:bodyPr/>
        <a:lstStyle/>
        <a:p>
          <a:endParaRPr lang="aa-ET"/>
        </a:p>
      </dgm:t>
    </dgm:pt>
    <dgm:pt modelId="{9CA50A65-40FA-E945-A868-9E3FE840B07E}" type="pres">
      <dgm:prSet presAssocID="{3C774A1C-BB1C-4347-A758-A94A436F7244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D5C7DCB4-3723-4443-ADD7-DBEB1005841A}" type="pres">
      <dgm:prSet presAssocID="{8E61202A-36DD-0240-811A-270D9611A395}" presName="thickLine" presStyleLbl="alignNode1" presStyleIdx="0" presStyleCnt="1"/>
      <dgm:spPr/>
    </dgm:pt>
    <dgm:pt modelId="{9F8ADD56-4647-5947-BF4A-89820DB0503F}" type="pres">
      <dgm:prSet presAssocID="{8E61202A-36DD-0240-811A-270D9611A395}" presName="horz1" presStyleCnt="0"/>
      <dgm:spPr/>
    </dgm:pt>
    <dgm:pt modelId="{CFE00427-EDF8-324F-9A5C-A181E81A4D48}" type="pres">
      <dgm:prSet presAssocID="{8E61202A-36DD-0240-811A-270D9611A395}" presName="tx1" presStyleLbl="revTx" presStyleIdx="0" presStyleCnt="6" custScaleX="312303"/>
      <dgm:spPr/>
      <dgm:t>
        <a:bodyPr/>
        <a:lstStyle/>
        <a:p>
          <a:endParaRPr lang="en-US"/>
        </a:p>
      </dgm:t>
    </dgm:pt>
    <dgm:pt modelId="{71554259-89F3-DC41-AF38-A80F6823C6AB}" type="pres">
      <dgm:prSet presAssocID="{8E61202A-36DD-0240-811A-270D9611A395}" presName="vert1" presStyleCnt="0"/>
      <dgm:spPr/>
    </dgm:pt>
    <dgm:pt modelId="{D0431CA8-5100-6745-A242-ED330061BD73}" type="pres">
      <dgm:prSet presAssocID="{7029F5E8-D056-AE49-BD66-3C193010DDE8}" presName="vertSpace2a" presStyleCnt="0"/>
      <dgm:spPr/>
    </dgm:pt>
    <dgm:pt modelId="{FE55CC5A-C0EF-DF45-AF1E-C9A5EF0E713C}" type="pres">
      <dgm:prSet presAssocID="{7029F5E8-D056-AE49-BD66-3C193010DDE8}" presName="horz2" presStyleCnt="0"/>
      <dgm:spPr/>
    </dgm:pt>
    <dgm:pt modelId="{D79F8CF2-80EE-C747-9C26-26414E55692C}" type="pres">
      <dgm:prSet presAssocID="{7029F5E8-D056-AE49-BD66-3C193010DDE8}" presName="horzSpace2" presStyleCnt="0"/>
      <dgm:spPr/>
    </dgm:pt>
    <dgm:pt modelId="{5D9EDF3F-7B20-8E47-A431-F9F24450F874}" type="pres">
      <dgm:prSet presAssocID="{7029F5E8-D056-AE49-BD66-3C193010DDE8}" presName="tx2" presStyleLbl="revTx" presStyleIdx="1" presStyleCnt="6"/>
      <dgm:spPr/>
      <dgm:t>
        <a:bodyPr/>
        <a:lstStyle/>
        <a:p>
          <a:endParaRPr lang="en-US"/>
        </a:p>
      </dgm:t>
    </dgm:pt>
    <dgm:pt modelId="{EB933D24-ABB6-0C44-A5A7-05F1CB99F1EB}" type="pres">
      <dgm:prSet presAssocID="{7029F5E8-D056-AE49-BD66-3C193010DDE8}" presName="vert2" presStyleCnt="0"/>
      <dgm:spPr/>
    </dgm:pt>
    <dgm:pt modelId="{EB798B99-5590-864A-A2C1-F553D99D3FAA}" type="pres">
      <dgm:prSet presAssocID="{7029F5E8-D056-AE49-BD66-3C193010DDE8}" presName="thinLine2b" presStyleLbl="callout" presStyleIdx="0" presStyleCnt="5"/>
      <dgm:spPr/>
    </dgm:pt>
    <dgm:pt modelId="{9C715A5E-13B0-3F4D-85BD-4FA3A97839C5}" type="pres">
      <dgm:prSet presAssocID="{7029F5E8-D056-AE49-BD66-3C193010DDE8}" presName="vertSpace2b" presStyleCnt="0"/>
      <dgm:spPr/>
    </dgm:pt>
    <dgm:pt modelId="{D06F8563-21D8-9742-9655-9B668CF235AD}" type="pres">
      <dgm:prSet presAssocID="{323950B2-6BC2-AE4B-B5B8-B2437BA58494}" presName="horz2" presStyleCnt="0"/>
      <dgm:spPr/>
    </dgm:pt>
    <dgm:pt modelId="{FC6B0E8A-D5C8-BF42-A0DB-5A2B5E61A3A8}" type="pres">
      <dgm:prSet presAssocID="{323950B2-6BC2-AE4B-B5B8-B2437BA58494}" presName="horzSpace2" presStyleCnt="0"/>
      <dgm:spPr/>
    </dgm:pt>
    <dgm:pt modelId="{D6847470-F054-2943-A634-F983FF0A0122}" type="pres">
      <dgm:prSet presAssocID="{323950B2-6BC2-AE4B-B5B8-B2437BA58494}" presName="tx2" presStyleLbl="revTx" presStyleIdx="2" presStyleCnt="6"/>
      <dgm:spPr/>
      <dgm:t>
        <a:bodyPr/>
        <a:lstStyle/>
        <a:p>
          <a:endParaRPr lang="en-US"/>
        </a:p>
      </dgm:t>
    </dgm:pt>
    <dgm:pt modelId="{93837557-E77B-4749-A0F8-1876E8CD33B9}" type="pres">
      <dgm:prSet presAssocID="{323950B2-6BC2-AE4B-B5B8-B2437BA58494}" presName="vert2" presStyleCnt="0"/>
      <dgm:spPr/>
    </dgm:pt>
    <dgm:pt modelId="{5B901F7D-EE59-304E-B86D-F0C8CC3A841B}" type="pres">
      <dgm:prSet presAssocID="{323950B2-6BC2-AE4B-B5B8-B2437BA58494}" presName="thinLine2b" presStyleLbl="callout" presStyleIdx="1" presStyleCnt="5"/>
      <dgm:spPr/>
    </dgm:pt>
    <dgm:pt modelId="{3A7A15FE-03D5-7B4E-BE07-5A9A9318E5F4}" type="pres">
      <dgm:prSet presAssocID="{323950B2-6BC2-AE4B-B5B8-B2437BA58494}" presName="vertSpace2b" presStyleCnt="0"/>
      <dgm:spPr/>
    </dgm:pt>
    <dgm:pt modelId="{A4B3FD2E-63E5-E445-B87B-210177B3706B}" type="pres">
      <dgm:prSet presAssocID="{412DA8CB-B9E5-F44F-9FDD-EF35DF68306D}" presName="horz2" presStyleCnt="0"/>
      <dgm:spPr/>
    </dgm:pt>
    <dgm:pt modelId="{B4FE7B28-4407-5045-AAC1-7786FB86FE88}" type="pres">
      <dgm:prSet presAssocID="{412DA8CB-B9E5-F44F-9FDD-EF35DF68306D}" presName="horzSpace2" presStyleCnt="0"/>
      <dgm:spPr/>
    </dgm:pt>
    <dgm:pt modelId="{B9E57DF2-F223-F848-B6AB-FEB0F6FB4076}" type="pres">
      <dgm:prSet presAssocID="{412DA8CB-B9E5-F44F-9FDD-EF35DF68306D}" presName="tx2" presStyleLbl="revTx" presStyleIdx="3" presStyleCnt="6"/>
      <dgm:spPr/>
      <dgm:t>
        <a:bodyPr/>
        <a:lstStyle/>
        <a:p>
          <a:endParaRPr lang="en-US"/>
        </a:p>
      </dgm:t>
    </dgm:pt>
    <dgm:pt modelId="{84017E13-6661-1647-9DB1-F43BB49DC0FD}" type="pres">
      <dgm:prSet presAssocID="{412DA8CB-B9E5-F44F-9FDD-EF35DF68306D}" presName="vert2" presStyleCnt="0"/>
      <dgm:spPr/>
    </dgm:pt>
    <dgm:pt modelId="{1E88F2A9-FC8F-2A4F-ABF4-2C5837CA76E5}" type="pres">
      <dgm:prSet presAssocID="{412DA8CB-B9E5-F44F-9FDD-EF35DF68306D}" presName="thinLine2b" presStyleLbl="callout" presStyleIdx="2" presStyleCnt="5"/>
      <dgm:spPr/>
    </dgm:pt>
    <dgm:pt modelId="{02B19E4E-8333-4B4F-AA1E-19B5E7CAD48B}" type="pres">
      <dgm:prSet presAssocID="{412DA8CB-B9E5-F44F-9FDD-EF35DF68306D}" presName="vertSpace2b" presStyleCnt="0"/>
      <dgm:spPr/>
    </dgm:pt>
    <dgm:pt modelId="{5121BA32-9249-455A-8A20-08E85B86269F}" type="pres">
      <dgm:prSet presAssocID="{D907F82D-4934-4260-A319-D0C1005DB73A}" presName="horz2" presStyleCnt="0"/>
      <dgm:spPr/>
    </dgm:pt>
    <dgm:pt modelId="{E379A0C3-13D3-46B9-950A-CF0A08724A6D}" type="pres">
      <dgm:prSet presAssocID="{D907F82D-4934-4260-A319-D0C1005DB73A}" presName="horzSpace2" presStyleCnt="0"/>
      <dgm:spPr/>
    </dgm:pt>
    <dgm:pt modelId="{576A2C98-791A-4E50-8CB8-1914215BEA2D}" type="pres">
      <dgm:prSet presAssocID="{D907F82D-4934-4260-A319-D0C1005DB73A}" presName="tx2" presStyleLbl="revTx" presStyleIdx="4" presStyleCnt="6"/>
      <dgm:spPr/>
      <dgm:t>
        <a:bodyPr/>
        <a:lstStyle/>
        <a:p>
          <a:endParaRPr lang="en-US"/>
        </a:p>
      </dgm:t>
    </dgm:pt>
    <dgm:pt modelId="{3EC880A3-8E6D-40A4-857F-9A4C9ED1B22A}" type="pres">
      <dgm:prSet presAssocID="{D907F82D-4934-4260-A319-D0C1005DB73A}" presName="vert2" presStyleCnt="0"/>
      <dgm:spPr/>
    </dgm:pt>
    <dgm:pt modelId="{45167FBC-5EE3-4C8A-A94C-30BB5DE89AD6}" type="pres">
      <dgm:prSet presAssocID="{D907F82D-4934-4260-A319-D0C1005DB73A}" presName="thinLine2b" presStyleLbl="callout" presStyleIdx="3" presStyleCnt="5"/>
      <dgm:spPr/>
    </dgm:pt>
    <dgm:pt modelId="{BC5CA65E-0C6F-472F-B2E2-282C2CDDDC9F}" type="pres">
      <dgm:prSet presAssocID="{D907F82D-4934-4260-A319-D0C1005DB73A}" presName="vertSpace2b" presStyleCnt="0"/>
      <dgm:spPr/>
    </dgm:pt>
    <dgm:pt modelId="{DFE917DE-2459-4110-B5CA-909F8A25E9B3}" type="pres">
      <dgm:prSet presAssocID="{9EFF4F62-79ED-4EA0-85C1-51F88755C8EE}" presName="horz2" presStyleCnt="0"/>
      <dgm:spPr/>
    </dgm:pt>
    <dgm:pt modelId="{BFFB7145-8402-485B-85FA-7C375AFB0A2C}" type="pres">
      <dgm:prSet presAssocID="{9EFF4F62-79ED-4EA0-85C1-51F88755C8EE}" presName="horzSpace2" presStyleCnt="0"/>
      <dgm:spPr/>
    </dgm:pt>
    <dgm:pt modelId="{0DEDE790-6650-4E13-B812-9DA3ABBAEB7C}" type="pres">
      <dgm:prSet presAssocID="{9EFF4F62-79ED-4EA0-85C1-51F88755C8EE}" presName="tx2" presStyleLbl="revTx" presStyleIdx="5" presStyleCnt="6" custLinFactNeighborX="706"/>
      <dgm:spPr/>
      <dgm:t>
        <a:bodyPr/>
        <a:lstStyle/>
        <a:p>
          <a:endParaRPr lang="en-US"/>
        </a:p>
      </dgm:t>
    </dgm:pt>
    <dgm:pt modelId="{CC02E1CA-72BE-493C-916D-08B08D649491}" type="pres">
      <dgm:prSet presAssocID="{9EFF4F62-79ED-4EA0-85C1-51F88755C8EE}" presName="vert2" presStyleCnt="0"/>
      <dgm:spPr/>
    </dgm:pt>
    <dgm:pt modelId="{41DAB04F-B76E-41A3-BF92-19D36F058A9E}" type="pres">
      <dgm:prSet presAssocID="{9EFF4F62-79ED-4EA0-85C1-51F88755C8EE}" presName="thinLine2b" presStyleLbl="callout" presStyleIdx="4" presStyleCnt="5"/>
      <dgm:spPr/>
    </dgm:pt>
    <dgm:pt modelId="{E5F9CA9F-91E3-425C-B99F-A98D8F0B0A7F}" type="pres">
      <dgm:prSet presAssocID="{9EFF4F62-79ED-4EA0-85C1-51F88755C8EE}" presName="vertSpace2b" presStyleCnt="0"/>
      <dgm:spPr/>
    </dgm:pt>
  </dgm:ptLst>
  <dgm:cxnLst>
    <dgm:cxn modelId="{6D1B2B7E-2C23-48F1-8B22-909734477924}" type="presOf" srcId="{3C774A1C-BB1C-4347-A758-A94A436F7244}" destId="{9CA50A65-40FA-E945-A868-9E3FE840B07E}" srcOrd="0" destOrd="0" presId="urn:microsoft.com/office/officeart/2008/layout/LinedList"/>
    <dgm:cxn modelId="{5441ACF7-001D-47E8-BE90-D77A819FBE03}" srcId="{8E61202A-36DD-0240-811A-270D9611A395}" destId="{D907F82D-4934-4260-A319-D0C1005DB73A}" srcOrd="3" destOrd="0" parTransId="{6643C99F-6929-4115-B10C-449964C298DB}" sibTransId="{9EB8D1B3-16DB-4A75-A7E2-3B79ADD997CE}"/>
    <dgm:cxn modelId="{AFD2487F-444F-4C44-A623-9AAFEB90AC49}" srcId="{8E61202A-36DD-0240-811A-270D9611A395}" destId="{412DA8CB-B9E5-F44F-9FDD-EF35DF68306D}" srcOrd="2" destOrd="0" parTransId="{7E8B7982-18DC-F246-BFD4-7B9D4C9DB2CA}" sibTransId="{960A4A2E-B23E-7544-9A93-1312898E2DC4}"/>
    <dgm:cxn modelId="{D2DD020B-3DFC-B348-B676-6EC163FF5FEB}" srcId="{3C774A1C-BB1C-4347-A758-A94A436F7244}" destId="{8E61202A-36DD-0240-811A-270D9611A395}" srcOrd="0" destOrd="0" parTransId="{B1168E5A-BE86-1A40-8851-D878ACC39274}" sibTransId="{8978AB35-F5FB-FF43-BA08-4C259A445311}"/>
    <dgm:cxn modelId="{5A51954F-C105-40A3-ACE0-55DBE116B8EB}" type="presOf" srcId="{D907F82D-4934-4260-A319-D0C1005DB73A}" destId="{576A2C98-791A-4E50-8CB8-1914215BEA2D}" srcOrd="0" destOrd="0" presId="urn:microsoft.com/office/officeart/2008/layout/LinedList"/>
    <dgm:cxn modelId="{C1CE7B22-8CF6-4691-84A0-8323F386844C}" type="presOf" srcId="{8E61202A-36DD-0240-811A-270D9611A395}" destId="{CFE00427-EDF8-324F-9A5C-A181E81A4D48}" srcOrd="0" destOrd="0" presId="urn:microsoft.com/office/officeart/2008/layout/LinedList"/>
    <dgm:cxn modelId="{2E9FB024-7424-694A-AF48-3FAF0F12021E}" srcId="{8E61202A-36DD-0240-811A-270D9611A395}" destId="{323950B2-6BC2-AE4B-B5B8-B2437BA58494}" srcOrd="1" destOrd="0" parTransId="{7D9EC74E-4481-C849-9F84-FC81A57E126D}" sibTransId="{A9F617AB-9877-BB4B-828A-76F7E3E29AEF}"/>
    <dgm:cxn modelId="{AA7F6F9D-94CF-4DD2-825F-F671C73FF222}" type="presOf" srcId="{412DA8CB-B9E5-F44F-9FDD-EF35DF68306D}" destId="{B9E57DF2-F223-F848-B6AB-FEB0F6FB4076}" srcOrd="0" destOrd="0" presId="urn:microsoft.com/office/officeart/2008/layout/LinedList"/>
    <dgm:cxn modelId="{E531C292-98CA-4B7E-80D0-CD2F0B087A9B}" type="presOf" srcId="{323950B2-6BC2-AE4B-B5B8-B2437BA58494}" destId="{D6847470-F054-2943-A634-F983FF0A0122}" srcOrd="0" destOrd="0" presId="urn:microsoft.com/office/officeart/2008/layout/LinedList"/>
    <dgm:cxn modelId="{2C940F28-9BED-43DE-8E5F-F98127236418}" type="presOf" srcId="{9EFF4F62-79ED-4EA0-85C1-51F88755C8EE}" destId="{0DEDE790-6650-4E13-B812-9DA3ABBAEB7C}" srcOrd="0" destOrd="0" presId="urn:microsoft.com/office/officeart/2008/layout/LinedList"/>
    <dgm:cxn modelId="{40F08CBE-C0FF-49E9-A14D-59F0F70F60CC}" srcId="{8E61202A-36DD-0240-811A-270D9611A395}" destId="{9EFF4F62-79ED-4EA0-85C1-51F88755C8EE}" srcOrd="4" destOrd="0" parTransId="{8EAFCDE7-4869-4D95-9359-6DA608AB28F0}" sibTransId="{D3274077-7919-4B64-B4D8-786A32E9EF73}"/>
    <dgm:cxn modelId="{99EB5834-3593-6644-A836-6C8D5595A820}" srcId="{8E61202A-36DD-0240-811A-270D9611A395}" destId="{7029F5E8-D056-AE49-BD66-3C193010DDE8}" srcOrd="0" destOrd="0" parTransId="{ACE97453-93D9-C642-95ED-D55F9984F778}" sibTransId="{3346CD8C-3206-F84A-BEA2-B5492B6B7347}"/>
    <dgm:cxn modelId="{B630C352-0479-4468-839A-695048458875}" type="presOf" srcId="{7029F5E8-D056-AE49-BD66-3C193010DDE8}" destId="{5D9EDF3F-7B20-8E47-A431-F9F24450F874}" srcOrd="0" destOrd="0" presId="urn:microsoft.com/office/officeart/2008/layout/LinedList"/>
    <dgm:cxn modelId="{35DB7C7F-B0A6-45D6-A0C3-294FB93F007D}" type="presParOf" srcId="{9CA50A65-40FA-E945-A868-9E3FE840B07E}" destId="{D5C7DCB4-3723-4443-ADD7-DBEB1005841A}" srcOrd="0" destOrd="0" presId="urn:microsoft.com/office/officeart/2008/layout/LinedList"/>
    <dgm:cxn modelId="{D406C982-E6BC-4432-BAFA-8CD4C7E29D23}" type="presParOf" srcId="{9CA50A65-40FA-E945-A868-9E3FE840B07E}" destId="{9F8ADD56-4647-5947-BF4A-89820DB0503F}" srcOrd="1" destOrd="0" presId="urn:microsoft.com/office/officeart/2008/layout/LinedList"/>
    <dgm:cxn modelId="{AAF3A71D-A2B8-4E2B-AD63-E44F16B1AA2B}" type="presParOf" srcId="{9F8ADD56-4647-5947-BF4A-89820DB0503F}" destId="{CFE00427-EDF8-324F-9A5C-A181E81A4D48}" srcOrd="0" destOrd="0" presId="urn:microsoft.com/office/officeart/2008/layout/LinedList"/>
    <dgm:cxn modelId="{306A3636-9AFC-4FFD-BA05-808DE0A36620}" type="presParOf" srcId="{9F8ADD56-4647-5947-BF4A-89820DB0503F}" destId="{71554259-89F3-DC41-AF38-A80F6823C6AB}" srcOrd="1" destOrd="0" presId="urn:microsoft.com/office/officeart/2008/layout/LinedList"/>
    <dgm:cxn modelId="{A8E198E8-ABCD-4301-9EFD-985DAE45238F}" type="presParOf" srcId="{71554259-89F3-DC41-AF38-A80F6823C6AB}" destId="{D0431CA8-5100-6745-A242-ED330061BD73}" srcOrd="0" destOrd="0" presId="urn:microsoft.com/office/officeart/2008/layout/LinedList"/>
    <dgm:cxn modelId="{B34DD118-6FA6-471F-95C1-FCCB9F0C9386}" type="presParOf" srcId="{71554259-89F3-DC41-AF38-A80F6823C6AB}" destId="{FE55CC5A-C0EF-DF45-AF1E-C9A5EF0E713C}" srcOrd="1" destOrd="0" presId="urn:microsoft.com/office/officeart/2008/layout/LinedList"/>
    <dgm:cxn modelId="{053E12F5-9C93-4F87-B1E6-306081585928}" type="presParOf" srcId="{FE55CC5A-C0EF-DF45-AF1E-C9A5EF0E713C}" destId="{D79F8CF2-80EE-C747-9C26-26414E55692C}" srcOrd="0" destOrd="0" presId="urn:microsoft.com/office/officeart/2008/layout/LinedList"/>
    <dgm:cxn modelId="{68F65600-238B-4781-A32A-164792AACDD5}" type="presParOf" srcId="{FE55CC5A-C0EF-DF45-AF1E-C9A5EF0E713C}" destId="{5D9EDF3F-7B20-8E47-A431-F9F24450F874}" srcOrd="1" destOrd="0" presId="urn:microsoft.com/office/officeart/2008/layout/LinedList"/>
    <dgm:cxn modelId="{704062BC-F0E8-4497-BF00-97912CB39214}" type="presParOf" srcId="{FE55CC5A-C0EF-DF45-AF1E-C9A5EF0E713C}" destId="{EB933D24-ABB6-0C44-A5A7-05F1CB99F1EB}" srcOrd="2" destOrd="0" presId="urn:microsoft.com/office/officeart/2008/layout/LinedList"/>
    <dgm:cxn modelId="{1864C65B-16DE-45F3-8642-573206865B46}" type="presParOf" srcId="{71554259-89F3-DC41-AF38-A80F6823C6AB}" destId="{EB798B99-5590-864A-A2C1-F553D99D3FAA}" srcOrd="2" destOrd="0" presId="urn:microsoft.com/office/officeart/2008/layout/LinedList"/>
    <dgm:cxn modelId="{10D566AE-BAF0-4AC2-90E7-D5993742D553}" type="presParOf" srcId="{71554259-89F3-DC41-AF38-A80F6823C6AB}" destId="{9C715A5E-13B0-3F4D-85BD-4FA3A97839C5}" srcOrd="3" destOrd="0" presId="urn:microsoft.com/office/officeart/2008/layout/LinedList"/>
    <dgm:cxn modelId="{3153A70F-ECF7-4D1D-939C-A676D542BB31}" type="presParOf" srcId="{71554259-89F3-DC41-AF38-A80F6823C6AB}" destId="{D06F8563-21D8-9742-9655-9B668CF235AD}" srcOrd="4" destOrd="0" presId="urn:microsoft.com/office/officeart/2008/layout/LinedList"/>
    <dgm:cxn modelId="{659E2CD2-A183-429B-B2DD-92E92AC6E71C}" type="presParOf" srcId="{D06F8563-21D8-9742-9655-9B668CF235AD}" destId="{FC6B0E8A-D5C8-BF42-A0DB-5A2B5E61A3A8}" srcOrd="0" destOrd="0" presId="urn:microsoft.com/office/officeart/2008/layout/LinedList"/>
    <dgm:cxn modelId="{893E1A20-3A0A-4E4D-92C0-A609C24DF9CC}" type="presParOf" srcId="{D06F8563-21D8-9742-9655-9B668CF235AD}" destId="{D6847470-F054-2943-A634-F983FF0A0122}" srcOrd="1" destOrd="0" presId="urn:microsoft.com/office/officeart/2008/layout/LinedList"/>
    <dgm:cxn modelId="{52BFD9C9-39AE-4FFE-8039-CA49D666293D}" type="presParOf" srcId="{D06F8563-21D8-9742-9655-9B668CF235AD}" destId="{93837557-E77B-4749-A0F8-1876E8CD33B9}" srcOrd="2" destOrd="0" presId="urn:microsoft.com/office/officeart/2008/layout/LinedList"/>
    <dgm:cxn modelId="{0436F0F2-E61C-400C-AFA1-223465157F84}" type="presParOf" srcId="{71554259-89F3-DC41-AF38-A80F6823C6AB}" destId="{5B901F7D-EE59-304E-B86D-F0C8CC3A841B}" srcOrd="5" destOrd="0" presId="urn:microsoft.com/office/officeart/2008/layout/LinedList"/>
    <dgm:cxn modelId="{6C9D6AE7-AE06-442C-8DCB-5BD157931395}" type="presParOf" srcId="{71554259-89F3-DC41-AF38-A80F6823C6AB}" destId="{3A7A15FE-03D5-7B4E-BE07-5A9A9318E5F4}" srcOrd="6" destOrd="0" presId="urn:microsoft.com/office/officeart/2008/layout/LinedList"/>
    <dgm:cxn modelId="{D845051E-896F-480C-883C-76B4E8F63B6A}" type="presParOf" srcId="{71554259-89F3-DC41-AF38-A80F6823C6AB}" destId="{A4B3FD2E-63E5-E445-B87B-210177B3706B}" srcOrd="7" destOrd="0" presId="urn:microsoft.com/office/officeart/2008/layout/LinedList"/>
    <dgm:cxn modelId="{2E6889DD-5450-4755-94B8-3FC3904A94D4}" type="presParOf" srcId="{A4B3FD2E-63E5-E445-B87B-210177B3706B}" destId="{B4FE7B28-4407-5045-AAC1-7786FB86FE88}" srcOrd="0" destOrd="0" presId="urn:microsoft.com/office/officeart/2008/layout/LinedList"/>
    <dgm:cxn modelId="{5F1F506C-F58C-4FB3-8315-6F80DAC4ACAB}" type="presParOf" srcId="{A4B3FD2E-63E5-E445-B87B-210177B3706B}" destId="{B9E57DF2-F223-F848-B6AB-FEB0F6FB4076}" srcOrd="1" destOrd="0" presId="urn:microsoft.com/office/officeart/2008/layout/LinedList"/>
    <dgm:cxn modelId="{AA4B3325-EC24-4688-9BA5-364C8C960256}" type="presParOf" srcId="{A4B3FD2E-63E5-E445-B87B-210177B3706B}" destId="{84017E13-6661-1647-9DB1-F43BB49DC0FD}" srcOrd="2" destOrd="0" presId="urn:microsoft.com/office/officeart/2008/layout/LinedList"/>
    <dgm:cxn modelId="{F0AAB86B-C977-464B-B217-925A3C494E0A}" type="presParOf" srcId="{71554259-89F3-DC41-AF38-A80F6823C6AB}" destId="{1E88F2A9-FC8F-2A4F-ABF4-2C5837CA76E5}" srcOrd="8" destOrd="0" presId="urn:microsoft.com/office/officeart/2008/layout/LinedList"/>
    <dgm:cxn modelId="{DD8A6ACE-254D-444E-8888-CEB255AADCA4}" type="presParOf" srcId="{71554259-89F3-DC41-AF38-A80F6823C6AB}" destId="{02B19E4E-8333-4B4F-AA1E-19B5E7CAD48B}" srcOrd="9" destOrd="0" presId="urn:microsoft.com/office/officeart/2008/layout/LinedList"/>
    <dgm:cxn modelId="{53B83166-DB81-4F10-AF25-6CC4CB43D1AE}" type="presParOf" srcId="{71554259-89F3-DC41-AF38-A80F6823C6AB}" destId="{5121BA32-9249-455A-8A20-08E85B86269F}" srcOrd="10" destOrd="0" presId="urn:microsoft.com/office/officeart/2008/layout/LinedList"/>
    <dgm:cxn modelId="{11D04ED3-A7BA-48B8-9AC7-86FA3A16B3DF}" type="presParOf" srcId="{5121BA32-9249-455A-8A20-08E85B86269F}" destId="{E379A0C3-13D3-46B9-950A-CF0A08724A6D}" srcOrd="0" destOrd="0" presId="urn:microsoft.com/office/officeart/2008/layout/LinedList"/>
    <dgm:cxn modelId="{8B6E1BE4-37B1-470A-854A-88AAD5CA91F3}" type="presParOf" srcId="{5121BA32-9249-455A-8A20-08E85B86269F}" destId="{576A2C98-791A-4E50-8CB8-1914215BEA2D}" srcOrd="1" destOrd="0" presId="urn:microsoft.com/office/officeart/2008/layout/LinedList"/>
    <dgm:cxn modelId="{A28E7EB7-88E6-4B3D-A494-CC67718B3097}" type="presParOf" srcId="{5121BA32-9249-455A-8A20-08E85B86269F}" destId="{3EC880A3-8E6D-40A4-857F-9A4C9ED1B22A}" srcOrd="2" destOrd="0" presId="urn:microsoft.com/office/officeart/2008/layout/LinedList"/>
    <dgm:cxn modelId="{173FEB49-8999-423A-BBBA-3E70C52D310C}" type="presParOf" srcId="{71554259-89F3-DC41-AF38-A80F6823C6AB}" destId="{45167FBC-5EE3-4C8A-A94C-30BB5DE89AD6}" srcOrd="11" destOrd="0" presId="urn:microsoft.com/office/officeart/2008/layout/LinedList"/>
    <dgm:cxn modelId="{1155EB06-2671-43E0-887E-C925CA66E329}" type="presParOf" srcId="{71554259-89F3-DC41-AF38-A80F6823C6AB}" destId="{BC5CA65E-0C6F-472F-B2E2-282C2CDDDC9F}" srcOrd="12" destOrd="0" presId="urn:microsoft.com/office/officeart/2008/layout/LinedList"/>
    <dgm:cxn modelId="{7513ACB1-920F-4F24-A905-46141B9D67F8}" type="presParOf" srcId="{71554259-89F3-DC41-AF38-A80F6823C6AB}" destId="{DFE917DE-2459-4110-B5CA-909F8A25E9B3}" srcOrd="13" destOrd="0" presId="urn:microsoft.com/office/officeart/2008/layout/LinedList"/>
    <dgm:cxn modelId="{5AAF74D3-EEFF-48AC-AB21-660ECA71F54C}" type="presParOf" srcId="{DFE917DE-2459-4110-B5CA-909F8A25E9B3}" destId="{BFFB7145-8402-485B-85FA-7C375AFB0A2C}" srcOrd="0" destOrd="0" presId="urn:microsoft.com/office/officeart/2008/layout/LinedList"/>
    <dgm:cxn modelId="{6150683F-BD9F-4A29-BB2A-20E7578EDBB1}" type="presParOf" srcId="{DFE917DE-2459-4110-B5CA-909F8A25E9B3}" destId="{0DEDE790-6650-4E13-B812-9DA3ABBAEB7C}" srcOrd="1" destOrd="0" presId="urn:microsoft.com/office/officeart/2008/layout/LinedList"/>
    <dgm:cxn modelId="{5CEC3706-B90E-49F5-800C-D91C1D81A4C0}" type="presParOf" srcId="{DFE917DE-2459-4110-B5CA-909F8A25E9B3}" destId="{CC02E1CA-72BE-493C-916D-08B08D649491}" srcOrd="2" destOrd="0" presId="urn:microsoft.com/office/officeart/2008/layout/LinedList"/>
    <dgm:cxn modelId="{F38CA7A2-76FE-4E07-AAF1-0C33C9BD4E3F}" type="presParOf" srcId="{71554259-89F3-DC41-AF38-A80F6823C6AB}" destId="{41DAB04F-B76E-41A3-BF92-19D36F058A9E}" srcOrd="14" destOrd="0" presId="urn:microsoft.com/office/officeart/2008/layout/LinedList"/>
    <dgm:cxn modelId="{A2A728AC-A1B1-41EF-B02D-9BFB285D051B}" type="presParOf" srcId="{71554259-89F3-DC41-AF38-A80F6823C6AB}" destId="{E5F9CA9F-91E3-425C-B99F-A98D8F0B0A7F}" srcOrd="15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C774A1C-BB1C-4347-A758-A94A436F7244}" type="doc">
      <dgm:prSet loTypeId="urn:microsoft.com/office/officeart/2008/layout/LinedList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E61202A-36DD-0240-811A-270D9611A395}">
      <dgm:prSet phldrT="[Text]" custT="1"/>
      <dgm:spPr/>
      <dgm:t>
        <a:bodyPr/>
        <a:lstStyle/>
        <a:p>
          <a:r>
            <a:rPr lang="en-US" sz="2800" b="1" dirty="0" err="1" smtClean="0">
              <a:latin typeface="Sylfaen" panose="010A0502050306030303" pitchFamily="18" charset="0"/>
            </a:rPr>
            <a:t>Նշվածներից</a:t>
          </a:r>
          <a:r>
            <a:rPr lang="en-US" sz="2800" b="1" dirty="0" smtClean="0">
              <a:latin typeface="Sylfaen" panose="010A0502050306030303" pitchFamily="18" charset="0"/>
            </a:rPr>
            <a:t> </a:t>
          </a:r>
          <a:r>
            <a:rPr lang="en-US" sz="2800" b="1" dirty="0" err="1" smtClean="0">
              <a:latin typeface="Sylfaen" panose="010A0502050306030303" pitchFamily="18" charset="0"/>
            </a:rPr>
            <a:t>ո՞ր</a:t>
          </a:r>
          <a:r>
            <a:rPr lang="en-US" sz="2800" b="1" dirty="0" smtClean="0">
              <a:latin typeface="Sylfaen" panose="010A0502050306030303" pitchFamily="18" charset="0"/>
            </a:rPr>
            <a:t> </a:t>
          </a:r>
          <a:r>
            <a:rPr lang="en-US" sz="2800" b="1" dirty="0" err="1" smtClean="0">
              <a:latin typeface="Sylfaen" panose="010A0502050306030303" pitchFamily="18" charset="0"/>
            </a:rPr>
            <a:t>երկուսը</a:t>
          </a:r>
          <a:r>
            <a:rPr lang="en-US" sz="2800" b="1" dirty="0" smtClean="0">
              <a:latin typeface="Sylfaen" panose="010A0502050306030303" pitchFamily="18" charset="0"/>
            </a:rPr>
            <a:t> </a:t>
          </a:r>
          <a:r>
            <a:rPr lang="en-US" sz="2800" b="1" dirty="0" err="1" smtClean="0">
              <a:latin typeface="Sylfaen" panose="010A0502050306030303" pitchFamily="18" charset="0"/>
            </a:rPr>
            <a:t>անհամապատասխան</a:t>
          </a:r>
          <a:r>
            <a:rPr lang="en-US" sz="2800" b="1" dirty="0" smtClean="0">
              <a:latin typeface="Sylfaen" panose="010A0502050306030303" pitchFamily="18" charset="0"/>
            </a:rPr>
            <a:t> </a:t>
          </a:r>
          <a:r>
            <a:rPr lang="en-US" sz="2800" b="1" dirty="0" err="1" smtClean="0">
              <a:latin typeface="Sylfaen" panose="010A0502050306030303" pitchFamily="18" charset="0"/>
            </a:rPr>
            <a:t>լինի</a:t>
          </a:r>
          <a:r>
            <a:rPr lang="en-US" sz="2800" b="1" dirty="0" smtClean="0">
              <a:latin typeface="Sylfaen" panose="010A0502050306030303" pitchFamily="18" charset="0"/>
            </a:rPr>
            <a:t> </a:t>
          </a:r>
          <a:r>
            <a:rPr lang="en-US" sz="2800" b="1" dirty="0" err="1" smtClean="0">
              <a:latin typeface="Sylfaen" panose="010A0502050306030303" pitchFamily="18" charset="0"/>
            </a:rPr>
            <a:t>կիբերհանցագորությունների</a:t>
          </a:r>
          <a:r>
            <a:rPr lang="en-US" sz="2800" b="1" dirty="0" smtClean="0">
              <a:latin typeface="Sylfaen" panose="010A0502050306030303" pitchFamily="18" charset="0"/>
            </a:rPr>
            <a:t> </a:t>
          </a:r>
          <a:r>
            <a:rPr lang="en-US" sz="2800" b="1" dirty="0" err="1" smtClean="0">
              <a:latin typeface="Sylfaen" panose="010A0502050306030303" pitchFamily="18" charset="0"/>
            </a:rPr>
            <a:t>մասին</a:t>
          </a:r>
          <a:r>
            <a:rPr lang="en-US" sz="2800" b="1" dirty="0" smtClean="0">
              <a:latin typeface="Sylfaen" panose="010A0502050306030303" pitchFamily="18" charset="0"/>
            </a:rPr>
            <a:t> </a:t>
          </a:r>
          <a:r>
            <a:rPr lang="en-US" sz="2800" b="1" dirty="0" err="1" smtClean="0">
              <a:latin typeface="Sylfaen" panose="010A0502050306030303" pitchFamily="18" charset="0"/>
            </a:rPr>
            <a:t>պայմանագրում</a:t>
          </a:r>
          <a:r>
            <a:rPr lang="en-US" sz="2800" b="1" dirty="0" smtClean="0">
              <a:latin typeface="Sylfaen" panose="010A0502050306030303" pitchFamily="18" charset="0"/>
            </a:rPr>
            <a:t> </a:t>
          </a:r>
        </a:p>
      </dgm:t>
    </dgm:pt>
    <dgm:pt modelId="{B1168E5A-BE86-1A40-8851-D878ACC39274}" type="parTrans" cxnId="{D2DD020B-3DFC-B348-B676-6EC163FF5FEB}">
      <dgm:prSet/>
      <dgm:spPr/>
      <dgm:t>
        <a:bodyPr/>
        <a:lstStyle/>
        <a:p>
          <a:endParaRPr lang="en-US"/>
        </a:p>
      </dgm:t>
    </dgm:pt>
    <dgm:pt modelId="{8978AB35-F5FB-FF43-BA08-4C259A445311}" type="sibTrans" cxnId="{D2DD020B-3DFC-B348-B676-6EC163FF5FEB}">
      <dgm:prSet/>
      <dgm:spPr/>
      <dgm:t>
        <a:bodyPr/>
        <a:lstStyle/>
        <a:p>
          <a:endParaRPr lang="en-US"/>
        </a:p>
      </dgm:t>
    </dgm:pt>
    <dgm:pt modelId="{7029F5E8-D056-AE49-BD66-3C193010DDE8}">
      <dgm:prSet phldrT="[Text]"/>
      <dgm:spPr/>
      <dgm:t>
        <a:bodyPr/>
        <a:lstStyle/>
        <a:p>
          <a:pPr algn="l"/>
          <a:r>
            <a:rPr lang="en-US" dirty="0" smtClean="0">
              <a:latin typeface="Sylfaen" panose="010A0502050306030303" pitchFamily="18" charset="0"/>
            </a:rPr>
            <a:t>ա) </a:t>
          </a:r>
          <a:r>
            <a:rPr lang="hy-AM" b="0" i="0" dirty="0" smtClean="0">
              <a:latin typeface="Sylfaen" panose="010A0502050306030303" pitchFamily="18" charset="0"/>
            </a:rPr>
            <a:t>Միջազգային համագործակցության գործառնական դրույթներ</a:t>
          </a:r>
          <a:endParaRPr lang="en-US" dirty="0">
            <a:latin typeface="Sylfaen" panose="010A0502050306030303" pitchFamily="18" charset="0"/>
          </a:endParaRPr>
        </a:p>
      </dgm:t>
    </dgm:pt>
    <dgm:pt modelId="{ACE97453-93D9-C642-95ED-D55F9984F778}" type="parTrans" cxnId="{99EB5834-3593-6644-A836-6C8D5595A820}">
      <dgm:prSet/>
      <dgm:spPr/>
      <dgm:t>
        <a:bodyPr/>
        <a:lstStyle/>
        <a:p>
          <a:endParaRPr lang="en-US"/>
        </a:p>
      </dgm:t>
    </dgm:pt>
    <dgm:pt modelId="{3346CD8C-3206-F84A-BEA2-B5492B6B7347}" type="sibTrans" cxnId="{99EB5834-3593-6644-A836-6C8D5595A820}">
      <dgm:prSet/>
      <dgm:spPr/>
      <dgm:t>
        <a:bodyPr/>
        <a:lstStyle/>
        <a:p>
          <a:endParaRPr lang="en-US"/>
        </a:p>
      </dgm:t>
    </dgm:pt>
    <dgm:pt modelId="{323950B2-6BC2-AE4B-B5B8-B2437BA58494}">
      <dgm:prSet phldrT="[Text]"/>
      <dgm:spPr/>
      <dgm:t>
        <a:bodyPr/>
        <a:lstStyle/>
        <a:p>
          <a:r>
            <a:rPr lang="en-US" b="1" dirty="0" smtClean="0">
              <a:solidFill>
                <a:srgbClr val="FF0000"/>
              </a:solidFill>
              <a:latin typeface="Sylfaen" panose="010A0502050306030303" pitchFamily="18" charset="0"/>
            </a:rPr>
            <a:t>բ) </a:t>
          </a:r>
          <a:r>
            <a:rPr lang="en-US" b="1" dirty="0" err="1" smtClean="0">
              <a:solidFill>
                <a:srgbClr val="FF0000"/>
              </a:solidFill>
              <a:latin typeface="Sylfaen" panose="010A0502050306030303" pitchFamily="18" charset="0"/>
            </a:rPr>
            <a:t>Կիբերանվտանգություն</a:t>
          </a:r>
          <a:endParaRPr lang="en-US" b="1" dirty="0">
            <a:solidFill>
              <a:srgbClr val="FF0000"/>
            </a:solidFill>
            <a:latin typeface="Sylfaen" panose="010A0502050306030303" pitchFamily="18" charset="0"/>
          </a:endParaRPr>
        </a:p>
      </dgm:t>
    </dgm:pt>
    <dgm:pt modelId="{7D9EC74E-4481-C849-9F84-FC81A57E126D}" type="parTrans" cxnId="{2E9FB024-7424-694A-AF48-3FAF0F12021E}">
      <dgm:prSet/>
      <dgm:spPr/>
      <dgm:t>
        <a:bodyPr/>
        <a:lstStyle/>
        <a:p>
          <a:endParaRPr lang="en-US"/>
        </a:p>
      </dgm:t>
    </dgm:pt>
    <dgm:pt modelId="{A9F617AB-9877-BB4B-828A-76F7E3E29AEF}" type="sibTrans" cxnId="{2E9FB024-7424-694A-AF48-3FAF0F12021E}">
      <dgm:prSet/>
      <dgm:spPr/>
      <dgm:t>
        <a:bodyPr/>
        <a:lstStyle/>
        <a:p>
          <a:endParaRPr lang="en-US"/>
        </a:p>
      </dgm:t>
    </dgm:pt>
    <dgm:pt modelId="{412DA8CB-B9E5-F44F-9FDD-EF35DF68306D}">
      <dgm:prSet phldrT="[Text]"/>
      <dgm:spPr/>
      <dgm:t>
        <a:bodyPr/>
        <a:lstStyle/>
        <a:p>
          <a:r>
            <a:rPr lang="en-US" dirty="0" smtClean="0">
              <a:latin typeface="Sylfaen" panose="010A0502050306030303" pitchFamily="18" charset="0"/>
            </a:rPr>
            <a:t>գ) </a:t>
          </a:r>
          <a:r>
            <a:rPr lang="en-US" dirty="0" err="1" smtClean="0">
              <a:latin typeface="Sylfaen" panose="010A0502050306030303" pitchFamily="18" charset="0"/>
            </a:rPr>
            <a:t>Սահմանումներ</a:t>
          </a:r>
          <a:r>
            <a:rPr lang="en-US" dirty="0" smtClean="0">
              <a:latin typeface="Sylfaen" panose="010A0502050306030303" pitchFamily="18" charset="0"/>
            </a:rPr>
            <a:t> </a:t>
          </a:r>
          <a:endParaRPr lang="en-US" dirty="0">
            <a:latin typeface="Sylfaen" panose="010A0502050306030303" pitchFamily="18" charset="0"/>
          </a:endParaRPr>
        </a:p>
      </dgm:t>
    </dgm:pt>
    <dgm:pt modelId="{7E8B7982-18DC-F246-BFD4-7B9D4C9DB2CA}" type="parTrans" cxnId="{AFD2487F-444F-4C44-A623-9AAFEB90AC49}">
      <dgm:prSet/>
      <dgm:spPr/>
      <dgm:t>
        <a:bodyPr/>
        <a:lstStyle/>
        <a:p>
          <a:endParaRPr lang="en-US"/>
        </a:p>
      </dgm:t>
    </dgm:pt>
    <dgm:pt modelId="{960A4A2E-B23E-7544-9A93-1312898E2DC4}" type="sibTrans" cxnId="{AFD2487F-444F-4C44-A623-9AAFEB90AC49}">
      <dgm:prSet/>
      <dgm:spPr/>
      <dgm:t>
        <a:bodyPr/>
        <a:lstStyle/>
        <a:p>
          <a:endParaRPr lang="en-US"/>
        </a:p>
      </dgm:t>
    </dgm:pt>
    <dgm:pt modelId="{D907F82D-4934-4260-A319-D0C1005DB73A}">
      <dgm:prSet phldrT="[Text]"/>
      <dgm:spPr/>
      <dgm:t>
        <a:bodyPr/>
        <a:lstStyle/>
        <a:p>
          <a:r>
            <a:rPr lang="en-US" b="1" dirty="0" smtClean="0">
              <a:solidFill>
                <a:srgbClr val="FF0000"/>
              </a:solidFill>
              <a:latin typeface="Sylfaen" panose="010A0502050306030303" pitchFamily="18" charset="0"/>
            </a:rPr>
            <a:t>դ) </a:t>
          </a:r>
          <a:r>
            <a:rPr lang="en-US" b="1" dirty="0" err="1" smtClean="0">
              <a:solidFill>
                <a:srgbClr val="FF0000"/>
              </a:solidFill>
              <a:latin typeface="Sylfaen" panose="010A0502050306030303" pitchFamily="18" charset="0"/>
            </a:rPr>
            <a:t>Ազգային</a:t>
          </a:r>
          <a:r>
            <a:rPr lang="en-US" b="1" dirty="0" smtClean="0">
              <a:solidFill>
                <a:srgbClr val="FF0000"/>
              </a:solidFill>
              <a:latin typeface="Sylfaen" panose="010A0502050306030303" pitchFamily="18" charset="0"/>
            </a:rPr>
            <a:t> </a:t>
          </a:r>
          <a:r>
            <a:rPr lang="en-US" b="1" dirty="0" err="1" smtClean="0">
              <a:solidFill>
                <a:srgbClr val="FF0000"/>
              </a:solidFill>
              <a:latin typeface="Sylfaen" panose="010A0502050306030303" pitchFamily="18" charset="0"/>
            </a:rPr>
            <a:t>անվտանգություն</a:t>
          </a:r>
          <a:endParaRPr lang="en-US" b="1" dirty="0">
            <a:solidFill>
              <a:srgbClr val="FF0000"/>
            </a:solidFill>
            <a:latin typeface="Sylfaen" panose="010A0502050306030303" pitchFamily="18" charset="0"/>
          </a:endParaRPr>
        </a:p>
      </dgm:t>
    </dgm:pt>
    <dgm:pt modelId="{6643C99F-6929-4115-B10C-449964C298DB}" type="parTrans" cxnId="{5441ACF7-001D-47E8-BE90-D77A819FBE03}">
      <dgm:prSet/>
      <dgm:spPr/>
      <dgm:t>
        <a:bodyPr/>
        <a:lstStyle/>
        <a:p>
          <a:endParaRPr lang="aa-ET"/>
        </a:p>
      </dgm:t>
    </dgm:pt>
    <dgm:pt modelId="{9EB8D1B3-16DB-4A75-A7E2-3B79ADD997CE}" type="sibTrans" cxnId="{5441ACF7-001D-47E8-BE90-D77A819FBE03}">
      <dgm:prSet/>
      <dgm:spPr/>
      <dgm:t>
        <a:bodyPr/>
        <a:lstStyle/>
        <a:p>
          <a:endParaRPr lang="aa-ET"/>
        </a:p>
      </dgm:t>
    </dgm:pt>
    <dgm:pt modelId="{9EFF4F62-79ED-4EA0-85C1-51F88755C8EE}">
      <dgm:prSet phldrT="[Text]"/>
      <dgm:spPr/>
      <dgm:t>
        <a:bodyPr/>
        <a:lstStyle/>
        <a:p>
          <a:r>
            <a:rPr lang="en-US" dirty="0" smtClean="0">
              <a:latin typeface="Sylfaen" panose="010A0502050306030303" pitchFamily="18" charset="0"/>
            </a:rPr>
            <a:t>ե) </a:t>
          </a:r>
          <a:r>
            <a:rPr lang="en-US" dirty="0" err="1" smtClean="0">
              <a:latin typeface="Sylfaen" panose="010A0502050306030303" pitchFamily="18" charset="0"/>
            </a:rPr>
            <a:t>Ոչ</a:t>
          </a:r>
          <a:r>
            <a:rPr lang="en-US" dirty="0" smtClean="0">
              <a:latin typeface="Sylfaen" panose="010A0502050306030303" pitchFamily="18" charset="0"/>
            </a:rPr>
            <a:t> </a:t>
          </a:r>
          <a:r>
            <a:rPr lang="en-US" dirty="0" err="1" smtClean="0">
              <a:latin typeface="Sylfaen" panose="010A0502050306030303" pitchFamily="18" charset="0"/>
            </a:rPr>
            <a:t>կիբերհանցագործության</a:t>
          </a:r>
          <a:r>
            <a:rPr lang="en-US" dirty="0" smtClean="0">
              <a:latin typeface="Sylfaen" panose="010A0502050306030303" pitchFamily="18" charset="0"/>
            </a:rPr>
            <a:t> </a:t>
          </a:r>
          <a:r>
            <a:rPr lang="en-US" dirty="0" err="1" smtClean="0">
              <a:latin typeface="Sylfaen" panose="010A0502050306030303" pitchFamily="18" charset="0"/>
            </a:rPr>
            <a:t>հանցանքների</a:t>
          </a:r>
          <a:r>
            <a:rPr lang="en-US" dirty="0" smtClean="0">
              <a:latin typeface="Sylfaen" panose="010A0502050306030303" pitchFamily="18" charset="0"/>
            </a:rPr>
            <a:t> </a:t>
          </a:r>
          <a:r>
            <a:rPr lang="en-US" dirty="0" err="1" smtClean="0">
              <a:latin typeface="Sylfaen" panose="010A0502050306030303" pitchFamily="18" charset="0"/>
            </a:rPr>
            <a:t>համար</a:t>
          </a:r>
          <a:r>
            <a:rPr lang="en-US" dirty="0" smtClean="0">
              <a:latin typeface="Sylfaen" panose="010A0502050306030303" pitchFamily="18" charset="0"/>
            </a:rPr>
            <a:t> </a:t>
          </a:r>
          <a:r>
            <a:rPr lang="en-US" dirty="0" err="1" smtClean="0">
              <a:latin typeface="Sylfaen" panose="010A0502050306030303" pitchFamily="18" charset="0"/>
            </a:rPr>
            <a:t>էլեկտրոնային</a:t>
          </a:r>
          <a:r>
            <a:rPr lang="en-US" dirty="0" smtClean="0">
              <a:latin typeface="Sylfaen" panose="010A0502050306030303" pitchFamily="18" charset="0"/>
            </a:rPr>
            <a:t>  </a:t>
          </a:r>
          <a:r>
            <a:rPr lang="en-US" dirty="0" err="1" smtClean="0">
              <a:latin typeface="Sylfaen" panose="010A0502050306030303" pitchFamily="18" charset="0"/>
            </a:rPr>
            <a:t>ձևով</a:t>
          </a:r>
          <a:r>
            <a:rPr lang="en-US" dirty="0" smtClean="0">
              <a:latin typeface="Sylfaen" panose="010A0502050306030303" pitchFamily="18" charset="0"/>
            </a:rPr>
            <a:t> </a:t>
          </a:r>
          <a:r>
            <a:rPr lang="en-US" dirty="0" err="1" smtClean="0">
              <a:latin typeface="Sylfaen" panose="010A0502050306030303" pitchFamily="18" charset="0"/>
            </a:rPr>
            <a:t>ապացույցների</a:t>
          </a:r>
          <a:r>
            <a:rPr lang="en-US" dirty="0" smtClean="0">
              <a:latin typeface="Sylfaen" panose="010A0502050306030303" pitchFamily="18" charset="0"/>
            </a:rPr>
            <a:t> </a:t>
          </a:r>
          <a:r>
            <a:rPr lang="en-US" dirty="0" err="1" smtClean="0">
              <a:latin typeface="Sylfaen" panose="010A0502050306030303" pitchFamily="18" charset="0"/>
            </a:rPr>
            <a:t>հավաքում</a:t>
          </a:r>
          <a:r>
            <a:rPr lang="en-US" dirty="0" smtClean="0">
              <a:latin typeface="Sylfaen" panose="010A0502050306030303" pitchFamily="18" charset="0"/>
            </a:rPr>
            <a:t> </a:t>
          </a:r>
          <a:endParaRPr lang="en-US" dirty="0">
            <a:latin typeface="Sylfaen" panose="010A0502050306030303" pitchFamily="18" charset="0"/>
          </a:endParaRPr>
        </a:p>
      </dgm:t>
    </dgm:pt>
    <dgm:pt modelId="{8EAFCDE7-4869-4D95-9359-6DA608AB28F0}" type="parTrans" cxnId="{40F08CBE-C0FF-49E9-A14D-59F0F70F60CC}">
      <dgm:prSet/>
      <dgm:spPr/>
      <dgm:t>
        <a:bodyPr/>
        <a:lstStyle/>
        <a:p>
          <a:endParaRPr lang="aa-ET"/>
        </a:p>
      </dgm:t>
    </dgm:pt>
    <dgm:pt modelId="{D3274077-7919-4B64-B4D8-786A32E9EF73}" type="sibTrans" cxnId="{40F08CBE-C0FF-49E9-A14D-59F0F70F60CC}">
      <dgm:prSet/>
      <dgm:spPr/>
      <dgm:t>
        <a:bodyPr/>
        <a:lstStyle/>
        <a:p>
          <a:endParaRPr lang="aa-ET"/>
        </a:p>
      </dgm:t>
    </dgm:pt>
    <dgm:pt modelId="{9CA50A65-40FA-E945-A868-9E3FE840B07E}" type="pres">
      <dgm:prSet presAssocID="{3C774A1C-BB1C-4347-A758-A94A436F7244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D5C7DCB4-3723-4443-ADD7-DBEB1005841A}" type="pres">
      <dgm:prSet presAssocID="{8E61202A-36DD-0240-811A-270D9611A395}" presName="thickLine" presStyleLbl="alignNode1" presStyleIdx="0" presStyleCnt="1"/>
      <dgm:spPr/>
    </dgm:pt>
    <dgm:pt modelId="{9F8ADD56-4647-5947-BF4A-89820DB0503F}" type="pres">
      <dgm:prSet presAssocID="{8E61202A-36DD-0240-811A-270D9611A395}" presName="horz1" presStyleCnt="0"/>
      <dgm:spPr/>
    </dgm:pt>
    <dgm:pt modelId="{CFE00427-EDF8-324F-9A5C-A181E81A4D48}" type="pres">
      <dgm:prSet presAssocID="{8E61202A-36DD-0240-811A-270D9611A395}" presName="tx1" presStyleLbl="revTx" presStyleIdx="0" presStyleCnt="6" custScaleX="312303"/>
      <dgm:spPr/>
      <dgm:t>
        <a:bodyPr/>
        <a:lstStyle/>
        <a:p>
          <a:endParaRPr lang="en-US"/>
        </a:p>
      </dgm:t>
    </dgm:pt>
    <dgm:pt modelId="{71554259-89F3-DC41-AF38-A80F6823C6AB}" type="pres">
      <dgm:prSet presAssocID="{8E61202A-36DD-0240-811A-270D9611A395}" presName="vert1" presStyleCnt="0"/>
      <dgm:spPr/>
    </dgm:pt>
    <dgm:pt modelId="{D0431CA8-5100-6745-A242-ED330061BD73}" type="pres">
      <dgm:prSet presAssocID="{7029F5E8-D056-AE49-BD66-3C193010DDE8}" presName="vertSpace2a" presStyleCnt="0"/>
      <dgm:spPr/>
    </dgm:pt>
    <dgm:pt modelId="{FE55CC5A-C0EF-DF45-AF1E-C9A5EF0E713C}" type="pres">
      <dgm:prSet presAssocID="{7029F5E8-D056-AE49-BD66-3C193010DDE8}" presName="horz2" presStyleCnt="0"/>
      <dgm:spPr/>
    </dgm:pt>
    <dgm:pt modelId="{D79F8CF2-80EE-C747-9C26-26414E55692C}" type="pres">
      <dgm:prSet presAssocID="{7029F5E8-D056-AE49-BD66-3C193010DDE8}" presName="horzSpace2" presStyleCnt="0"/>
      <dgm:spPr/>
    </dgm:pt>
    <dgm:pt modelId="{5D9EDF3F-7B20-8E47-A431-F9F24450F874}" type="pres">
      <dgm:prSet presAssocID="{7029F5E8-D056-AE49-BD66-3C193010DDE8}" presName="tx2" presStyleLbl="revTx" presStyleIdx="1" presStyleCnt="6"/>
      <dgm:spPr/>
      <dgm:t>
        <a:bodyPr/>
        <a:lstStyle/>
        <a:p>
          <a:endParaRPr lang="en-US"/>
        </a:p>
      </dgm:t>
    </dgm:pt>
    <dgm:pt modelId="{EB933D24-ABB6-0C44-A5A7-05F1CB99F1EB}" type="pres">
      <dgm:prSet presAssocID="{7029F5E8-D056-AE49-BD66-3C193010DDE8}" presName="vert2" presStyleCnt="0"/>
      <dgm:spPr/>
    </dgm:pt>
    <dgm:pt modelId="{EB798B99-5590-864A-A2C1-F553D99D3FAA}" type="pres">
      <dgm:prSet presAssocID="{7029F5E8-D056-AE49-BD66-3C193010DDE8}" presName="thinLine2b" presStyleLbl="callout" presStyleIdx="0" presStyleCnt="5"/>
      <dgm:spPr/>
    </dgm:pt>
    <dgm:pt modelId="{9C715A5E-13B0-3F4D-85BD-4FA3A97839C5}" type="pres">
      <dgm:prSet presAssocID="{7029F5E8-D056-AE49-BD66-3C193010DDE8}" presName="vertSpace2b" presStyleCnt="0"/>
      <dgm:spPr/>
    </dgm:pt>
    <dgm:pt modelId="{D06F8563-21D8-9742-9655-9B668CF235AD}" type="pres">
      <dgm:prSet presAssocID="{323950B2-6BC2-AE4B-B5B8-B2437BA58494}" presName="horz2" presStyleCnt="0"/>
      <dgm:spPr/>
    </dgm:pt>
    <dgm:pt modelId="{FC6B0E8A-D5C8-BF42-A0DB-5A2B5E61A3A8}" type="pres">
      <dgm:prSet presAssocID="{323950B2-6BC2-AE4B-B5B8-B2437BA58494}" presName="horzSpace2" presStyleCnt="0"/>
      <dgm:spPr/>
    </dgm:pt>
    <dgm:pt modelId="{D6847470-F054-2943-A634-F983FF0A0122}" type="pres">
      <dgm:prSet presAssocID="{323950B2-6BC2-AE4B-B5B8-B2437BA58494}" presName="tx2" presStyleLbl="revTx" presStyleIdx="2" presStyleCnt="6"/>
      <dgm:spPr/>
      <dgm:t>
        <a:bodyPr/>
        <a:lstStyle/>
        <a:p>
          <a:endParaRPr lang="en-US"/>
        </a:p>
      </dgm:t>
    </dgm:pt>
    <dgm:pt modelId="{93837557-E77B-4749-A0F8-1876E8CD33B9}" type="pres">
      <dgm:prSet presAssocID="{323950B2-6BC2-AE4B-B5B8-B2437BA58494}" presName="vert2" presStyleCnt="0"/>
      <dgm:spPr/>
    </dgm:pt>
    <dgm:pt modelId="{5B901F7D-EE59-304E-B86D-F0C8CC3A841B}" type="pres">
      <dgm:prSet presAssocID="{323950B2-6BC2-AE4B-B5B8-B2437BA58494}" presName="thinLine2b" presStyleLbl="callout" presStyleIdx="1" presStyleCnt="5"/>
      <dgm:spPr/>
    </dgm:pt>
    <dgm:pt modelId="{3A7A15FE-03D5-7B4E-BE07-5A9A9318E5F4}" type="pres">
      <dgm:prSet presAssocID="{323950B2-6BC2-AE4B-B5B8-B2437BA58494}" presName="vertSpace2b" presStyleCnt="0"/>
      <dgm:spPr/>
    </dgm:pt>
    <dgm:pt modelId="{A4B3FD2E-63E5-E445-B87B-210177B3706B}" type="pres">
      <dgm:prSet presAssocID="{412DA8CB-B9E5-F44F-9FDD-EF35DF68306D}" presName="horz2" presStyleCnt="0"/>
      <dgm:spPr/>
    </dgm:pt>
    <dgm:pt modelId="{B4FE7B28-4407-5045-AAC1-7786FB86FE88}" type="pres">
      <dgm:prSet presAssocID="{412DA8CB-B9E5-F44F-9FDD-EF35DF68306D}" presName="horzSpace2" presStyleCnt="0"/>
      <dgm:spPr/>
    </dgm:pt>
    <dgm:pt modelId="{B9E57DF2-F223-F848-B6AB-FEB0F6FB4076}" type="pres">
      <dgm:prSet presAssocID="{412DA8CB-B9E5-F44F-9FDD-EF35DF68306D}" presName="tx2" presStyleLbl="revTx" presStyleIdx="3" presStyleCnt="6"/>
      <dgm:spPr/>
      <dgm:t>
        <a:bodyPr/>
        <a:lstStyle/>
        <a:p>
          <a:endParaRPr lang="en-US"/>
        </a:p>
      </dgm:t>
    </dgm:pt>
    <dgm:pt modelId="{84017E13-6661-1647-9DB1-F43BB49DC0FD}" type="pres">
      <dgm:prSet presAssocID="{412DA8CB-B9E5-F44F-9FDD-EF35DF68306D}" presName="vert2" presStyleCnt="0"/>
      <dgm:spPr/>
    </dgm:pt>
    <dgm:pt modelId="{1E88F2A9-FC8F-2A4F-ABF4-2C5837CA76E5}" type="pres">
      <dgm:prSet presAssocID="{412DA8CB-B9E5-F44F-9FDD-EF35DF68306D}" presName="thinLine2b" presStyleLbl="callout" presStyleIdx="2" presStyleCnt="5"/>
      <dgm:spPr/>
    </dgm:pt>
    <dgm:pt modelId="{02B19E4E-8333-4B4F-AA1E-19B5E7CAD48B}" type="pres">
      <dgm:prSet presAssocID="{412DA8CB-B9E5-F44F-9FDD-EF35DF68306D}" presName="vertSpace2b" presStyleCnt="0"/>
      <dgm:spPr/>
    </dgm:pt>
    <dgm:pt modelId="{5121BA32-9249-455A-8A20-08E85B86269F}" type="pres">
      <dgm:prSet presAssocID="{D907F82D-4934-4260-A319-D0C1005DB73A}" presName="horz2" presStyleCnt="0"/>
      <dgm:spPr/>
    </dgm:pt>
    <dgm:pt modelId="{E379A0C3-13D3-46B9-950A-CF0A08724A6D}" type="pres">
      <dgm:prSet presAssocID="{D907F82D-4934-4260-A319-D0C1005DB73A}" presName="horzSpace2" presStyleCnt="0"/>
      <dgm:spPr/>
    </dgm:pt>
    <dgm:pt modelId="{576A2C98-791A-4E50-8CB8-1914215BEA2D}" type="pres">
      <dgm:prSet presAssocID="{D907F82D-4934-4260-A319-D0C1005DB73A}" presName="tx2" presStyleLbl="revTx" presStyleIdx="4" presStyleCnt="6"/>
      <dgm:spPr/>
      <dgm:t>
        <a:bodyPr/>
        <a:lstStyle/>
        <a:p>
          <a:endParaRPr lang="en-US"/>
        </a:p>
      </dgm:t>
    </dgm:pt>
    <dgm:pt modelId="{3EC880A3-8E6D-40A4-857F-9A4C9ED1B22A}" type="pres">
      <dgm:prSet presAssocID="{D907F82D-4934-4260-A319-D0C1005DB73A}" presName="vert2" presStyleCnt="0"/>
      <dgm:spPr/>
    </dgm:pt>
    <dgm:pt modelId="{45167FBC-5EE3-4C8A-A94C-30BB5DE89AD6}" type="pres">
      <dgm:prSet presAssocID="{D907F82D-4934-4260-A319-D0C1005DB73A}" presName="thinLine2b" presStyleLbl="callout" presStyleIdx="3" presStyleCnt="5"/>
      <dgm:spPr/>
    </dgm:pt>
    <dgm:pt modelId="{BC5CA65E-0C6F-472F-B2E2-282C2CDDDC9F}" type="pres">
      <dgm:prSet presAssocID="{D907F82D-4934-4260-A319-D0C1005DB73A}" presName="vertSpace2b" presStyleCnt="0"/>
      <dgm:spPr/>
    </dgm:pt>
    <dgm:pt modelId="{DFE917DE-2459-4110-B5CA-909F8A25E9B3}" type="pres">
      <dgm:prSet presAssocID="{9EFF4F62-79ED-4EA0-85C1-51F88755C8EE}" presName="horz2" presStyleCnt="0"/>
      <dgm:spPr/>
    </dgm:pt>
    <dgm:pt modelId="{BFFB7145-8402-485B-85FA-7C375AFB0A2C}" type="pres">
      <dgm:prSet presAssocID="{9EFF4F62-79ED-4EA0-85C1-51F88755C8EE}" presName="horzSpace2" presStyleCnt="0"/>
      <dgm:spPr/>
    </dgm:pt>
    <dgm:pt modelId="{0DEDE790-6650-4E13-B812-9DA3ABBAEB7C}" type="pres">
      <dgm:prSet presAssocID="{9EFF4F62-79ED-4EA0-85C1-51F88755C8EE}" presName="tx2" presStyleLbl="revTx" presStyleIdx="5" presStyleCnt="6" custLinFactNeighborX="706"/>
      <dgm:spPr/>
      <dgm:t>
        <a:bodyPr/>
        <a:lstStyle/>
        <a:p>
          <a:endParaRPr lang="en-US"/>
        </a:p>
      </dgm:t>
    </dgm:pt>
    <dgm:pt modelId="{CC02E1CA-72BE-493C-916D-08B08D649491}" type="pres">
      <dgm:prSet presAssocID="{9EFF4F62-79ED-4EA0-85C1-51F88755C8EE}" presName="vert2" presStyleCnt="0"/>
      <dgm:spPr/>
    </dgm:pt>
    <dgm:pt modelId="{41DAB04F-B76E-41A3-BF92-19D36F058A9E}" type="pres">
      <dgm:prSet presAssocID="{9EFF4F62-79ED-4EA0-85C1-51F88755C8EE}" presName="thinLine2b" presStyleLbl="callout" presStyleIdx="4" presStyleCnt="5"/>
      <dgm:spPr/>
    </dgm:pt>
    <dgm:pt modelId="{E5F9CA9F-91E3-425C-B99F-A98D8F0B0A7F}" type="pres">
      <dgm:prSet presAssocID="{9EFF4F62-79ED-4EA0-85C1-51F88755C8EE}" presName="vertSpace2b" presStyleCnt="0"/>
      <dgm:spPr/>
    </dgm:pt>
  </dgm:ptLst>
  <dgm:cxnLst>
    <dgm:cxn modelId="{5441ACF7-001D-47E8-BE90-D77A819FBE03}" srcId="{8E61202A-36DD-0240-811A-270D9611A395}" destId="{D907F82D-4934-4260-A319-D0C1005DB73A}" srcOrd="3" destOrd="0" parTransId="{6643C99F-6929-4115-B10C-449964C298DB}" sibTransId="{9EB8D1B3-16DB-4A75-A7E2-3B79ADD997CE}"/>
    <dgm:cxn modelId="{AF5E0B22-8287-4F9E-A5C0-78E079B8AA24}" type="presOf" srcId="{323950B2-6BC2-AE4B-B5B8-B2437BA58494}" destId="{D6847470-F054-2943-A634-F983FF0A0122}" srcOrd="0" destOrd="0" presId="urn:microsoft.com/office/officeart/2008/layout/LinedList"/>
    <dgm:cxn modelId="{6BB640E8-D456-4F03-838C-714D97CA8FDA}" type="presOf" srcId="{412DA8CB-B9E5-F44F-9FDD-EF35DF68306D}" destId="{B9E57DF2-F223-F848-B6AB-FEB0F6FB4076}" srcOrd="0" destOrd="0" presId="urn:microsoft.com/office/officeart/2008/layout/LinedList"/>
    <dgm:cxn modelId="{AFD2487F-444F-4C44-A623-9AAFEB90AC49}" srcId="{8E61202A-36DD-0240-811A-270D9611A395}" destId="{412DA8CB-B9E5-F44F-9FDD-EF35DF68306D}" srcOrd="2" destOrd="0" parTransId="{7E8B7982-18DC-F246-BFD4-7B9D4C9DB2CA}" sibTransId="{960A4A2E-B23E-7544-9A93-1312898E2DC4}"/>
    <dgm:cxn modelId="{D2DD020B-3DFC-B348-B676-6EC163FF5FEB}" srcId="{3C774A1C-BB1C-4347-A758-A94A436F7244}" destId="{8E61202A-36DD-0240-811A-270D9611A395}" srcOrd="0" destOrd="0" parTransId="{B1168E5A-BE86-1A40-8851-D878ACC39274}" sibTransId="{8978AB35-F5FB-FF43-BA08-4C259A445311}"/>
    <dgm:cxn modelId="{A392C767-FDDE-4FFA-82D9-B4D859A596B2}" type="presOf" srcId="{D907F82D-4934-4260-A319-D0C1005DB73A}" destId="{576A2C98-791A-4E50-8CB8-1914215BEA2D}" srcOrd="0" destOrd="0" presId="urn:microsoft.com/office/officeart/2008/layout/LinedList"/>
    <dgm:cxn modelId="{D36C950D-2F86-4AC5-A1EA-AE2AA8ABF1B5}" type="presOf" srcId="{8E61202A-36DD-0240-811A-270D9611A395}" destId="{CFE00427-EDF8-324F-9A5C-A181E81A4D48}" srcOrd="0" destOrd="0" presId="urn:microsoft.com/office/officeart/2008/layout/LinedList"/>
    <dgm:cxn modelId="{2E9FB024-7424-694A-AF48-3FAF0F12021E}" srcId="{8E61202A-36DD-0240-811A-270D9611A395}" destId="{323950B2-6BC2-AE4B-B5B8-B2437BA58494}" srcOrd="1" destOrd="0" parTransId="{7D9EC74E-4481-C849-9F84-FC81A57E126D}" sibTransId="{A9F617AB-9877-BB4B-828A-76F7E3E29AEF}"/>
    <dgm:cxn modelId="{626FFAAF-6B7A-463B-AFA1-629250D19401}" type="presOf" srcId="{3C774A1C-BB1C-4347-A758-A94A436F7244}" destId="{9CA50A65-40FA-E945-A868-9E3FE840B07E}" srcOrd="0" destOrd="0" presId="urn:microsoft.com/office/officeart/2008/layout/LinedList"/>
    <dgm:cxn modelId="{D171F6E6-37A0-47B6-9F7E-14980B49C851}" type="presOf" srcId="{7029F5E8-D056-AE49-BD66-3C193010DDE8}" destId="{5D9EDF3F-7B20-8E47-A431-F9F24450F874}" srcOrd="0" destOrd="0" presId="urn:microsoft.com/office/officeart/2008/layout/LinedList"/>
    <dgm:cxn modelId="{40F08CBE-C0FF-49E9-A14D-59F0F70F60CC}" srcId="{8E61202A-36DD-0240-811A-270D9611A395}" destId="{9EFF4F62-79ED-4EA0-85C1-51F88755C8EE}" srcOrd="4" destOrd="0" parTransId="{8EAFCDE7-4869-4D95-9359-6DA608AB28F0}" sibTransId="{D3274077-7919-4B64-B4D8-786A32E9EF73}"/>
    <dgm:cxn modelId="{916DF82D-945E-4383-9B75-A79E0801BDDE}" type="presOf" srcId="{9EFF4F62-79ED-4EA0-85C1-51F88755C8EE}" destId="{0DEDE790-6650-4E13-B812-9DA3ABBAEB7C}" srcOrd="0" destOrd="0" presId="urn:microsoft.com/office/officeart/2008/layout/LinedList"/>
    <dgm:cxn modelId="{99EB5834-3593-6644-A836-6C8D5595A820}" srcId="{8E61202A-36DD-0240-811A-270D9611A395}" destId="{7029F5E8-D056-AE49-BD66-3C193010DDE8}" srcOrd="0" destOrd="0" parTransId="{ACE97453-93D9-C642-95ED-D55F9984F778}" sibTransId="{3346CD8C-3206-F84A-BEA2-B5492B6B7347}"/>
    <dgm:cxn modelId="{7E1DFB1B-C28B-4A12-BEC4-7B21564BFD3A}" type="presParOf" srcId="{9CA50A65-40FA-E945-A868-9E3FE840B07E}" destId="{D5C7DCB4-3723-4443-ADD7-DBEB1005841A}" srcOrd="0" destOrd="0" presId="urn:microsoft.com/office/officeart/2008/layout/LinedList"/>
    <dgm:cxn modelId="{62054C23-FBC5-4198-AB2B-974D7A5AFCDD}" type="presParOf" srcId="{9CA50A65-40FA-E945-A868-9E3FE840B07E}" destId="{9F8ADD56-4647-5947-BF4A-89820DB0503F}" srcOrd="1" destOrd="0" presId="urn:microsoft.com/office/officeart/2008/layout/LinedList"/>
    <dgm:cxn modelId="{B367C649-833E-4758-BF7D-BCD51D611556}" type="presParOf" srcId="{9F8ADD56-4647-5947-BF4A-89820DB0503F}" destId="{CFE00427-EDF8-324F-9A5C-A181E81A4D48}" srcOrd="0" destOrd="0" presId="urn:microsoft.com/office/officeart/2008/layout/LinedList"/>
    <dgm:cxn modelId="{AC9DD324-3D7F-4A51-9211-3705BDD1D4A8}" type="presParOf" srcId="{9F8ADD56-4647-5947-BF4A-89820DB0503F}" destId="{71554259-89F3-DC41-AF38-A80F6823C6AB}" srcOrd="1" destOrd="0" presId="urn:microsoft.com/office/officeart/2008/layout/LinedList"/>
    <dgm:cxn modelId="{F56EF1A0-C0C5-43C8-BEA6-7B176C70C9B4}" type="presParOf" srcId="{71554259-89F3-DC41-AF38-A80F6823C6AB}" destId="{D0431CA8-5100-6745-A242-ED330061BD73}" srcOrd="0" destOrd="0" presId="urn:microsoft.com/office/officeart/2008/layout/LinedList"/>
    <dgm:cxn modelId="{D3CC940F-2F0C-4F81-8AB8-102D9921B123}" type="presParOf" srcId="{71554259-89F3-DC41-AF38-A80F6823C6AB}" destId="{FE55CC5A-C0EF-DF45-AF1E-C9A5EF0E713C}" srcOrd="1" destOrd="0" presId="urn:microsoft.com/office/officeart/2008/layout/LinedList"/>
    <dgm:cxn modelId="{C7B772E6-7020-4A52-9AE0-0A7F90E7124A}" type="presParOf" srcId="{FE55CC5A-C0EF-DF45-AF1E-C9A5EF0E713C}" destId="{D79F8CF2-80EE-C747-9C26-26414E55692C}" srcOrd="0" destOrd="0" presId="urn:microsoft.com/office/officeart/2008/layout/LinedList"/>
    <dgm:cxn modelId="{C51E38E9-086B-4BBD-B862-E13DAF35DCD0}" type="presParOf" srcId="{FE55CC5A-C0EF-DF45-AF1E-C9A5EF0E713C}" destId="{5D9EDF3F-7B20-8E47-A431-F9F24450F874}" srcOrd="1" destOrd="0" presId="urn:microsoft.com/office/officeart/2008/layout/LinedList"/>
    <dgm:cxn modelId="{160B4CA6-44D5-4EB3-93FB-BCC404E517FA}" type="presParOf" srcId="{FE55CC5A-C0EF-DF45-AF1E-C9A5EF0E713C}" destId="{EB933D24-ABB6-0C44-A5A7-05F1CB99F1EB}" srcOrd="2" destOrd="0" presId="urn:microsoft.com/office/officeart/2008/layout/LinedList"/>
    <dgm:cxn modelId="{F4A166CE-91B3-43FA-891E-F4EA1245B13A}" type="presParOf" srcId="{71554259-89F3-DC41-AF38-A80F6823C6AB}" destId="{EB798B99-5590-864A-A2C1-F553D99D3FAA}" srcOrd="2" destOrd="0" presId="urn:microsoft.com/office/officeart/2008/layout/LinedList"/>
    <dgm:cxn modelId="{B0CEE698-843B-4093-AB86-172F88CC03B9}" type="presParOf" srcId="{71554259-89F3-DC41-AF38-A80F6823C6AB}" destId="{9C715A5E-13B0-3F4D-85BD-4FA3A97839C5}" srcOrd="3" destOrd="0" presId="urn:microsoft.com/office/officeart/2008/layout/LinedList"/>
    <dgm:cxn modelId="{BACEE777-1623-429D-989F-E63B47492195}" type="presParOf" srcId="{71554259-89F3-DC41-AF38-A80F6823C6AB}" destId="{D06F8563-21D8-9742-9655-9B668CF235AD}" srcOrd="4" destOrd="0" presId="urn:microsoft.com/office/officeart/2008/layout/LinedList"/>
    <dgm:cxn modelId="{E25494B5-896E-4F19-A75A-EE323A0F5A13}" type="presParOf" srcId="{D06F8563-21D8-9742-9655-9B668CF235AD}" destId="{FC6B0E8A-D5C8-BF42-A0DB-5A2B5E61A3A8}" srcOrd="0" destOrd="0" presId="urn:microsoft.com/office/officeart/2008/layout/LinedList"/>
    <dgm:cxn modelId="{B6892155-0BF6-4D0D-A84B-C59C0F5ACDA9}" type="presParOf" srcId="{D06F8563-21D8-9742-9655-9B668CF235AD}" destId="{D6847470-F054-2943-A634-F983FF0A0122}" srcOrd="1" destOrd="0" presId="urn:microsoft.com/office/officeart/2008/layout/LinedList"/>
    <dgm:cxn modelId="{1144C4BA-F2A5-4078-8B60-E8AB9B288494}" type="presParOf" srcId="{D06F8563-21D8-9742-9655-9B668CF235AD}" destId="{93837557-E77B-4749-A0F8-1876E8CD33B9}" srcOrd="2" destOrd="0" presId="urn:microsoft.com/office/officeart/2008/layout/LinedList"/>
    <dgm:cxn modelId="{195A549D-31CA-4AB1-B33F-6B65FCDB79FB}" type="presParOf" srcId="{71554259-89F3-DC41-AF38-A80F6823C6AB}" destId="{5B901F7D-EE59-304E-B86D-F0C8CC3A841B}" srcOrd="5" destOrd="0" presId="urn:microsoft.com/office/officeart/2008/layout/LinedList"/>
    <dgm:cxn modelId="{BE48EF98-1D81-4733-8AA5-0EAEBE1FC202}" type="presParOf" srcId="{71554259-89F3-DC41-AF38-A80F6823C6AB}" destId="{3A7A15FE-03D5-7B4E-BE07-5A9A9318E5F4}" srcOrd="6" destOrd="0" presId="urn:microsoft.com/office/officeart/2008/layout/LinedList"/>
    <dgm:cxn modelId="{A73F6120-A954-4C88-BED9-67D0A5FEDB85}" type="presParOf" srcId="{71554259-89F3-DC41-AF38-A80F6823C6AB}" destId="{A4B3FD2E-63E5-E445-B87B-210177B3706B}" srcOrd="7" destOrd="0" presId="urn:microsoft.com/office/officeart/2008/layout/LinedList"/>
    <dgm:cxn modelId="{C29619D1-18F3-4BBD-A16C-3E6D3EC1E6C9}" type="presParOf" srcId="{A4B3FD2E-63E5-E445-B87B-210177B3706B}" destId="{B4FE7B28-4407-5045-AAC1-7786FB86FE88}" srcOrd="0" destOrd="0" presId="urn:microsoft.com/office/officeart/2008/layout/LinedList"/>
    <dgm:cxn modelId="{F775432D-6B42-4595-9F4D-31A614818308}" type="presParOf" srcId="{A4B3FD2E-63E5-E445-B87B-210177B3706B}" destId="{B9E57DF2-F223-F848-B6AB-FEB0F6FB4076}" srcOrd="1" destOrd="0" presId="urn:microsoft.com/office/officeart/2008/layout/LinedList"/>
    <dgm:cxn modelId="{B76EBCE1-FF8B-4787-ABB2-221E1390B8F7}" type="presParOf" srcId="{A4B3FD2E-63E5-E445-B87B-210177B3706B}" destId="{84017E13-6661-1647-9DB1-F43BB49DC0FD}" srcOrd="2" destOrd="0" presId="urn:microsoft.com/office/officeart/2008/layout/LinedList"/>
    <dgm:cxn modelId="{E89ECDEB-1230-4EB9-892B-E7999378264C}" type="presParOf" srcId="{71554259-89F3-DC41-AF38-A80F6823C6AB}" destId="{1E88F2A9-FC8F-2A4F-ABF4-2C5837CA76E5}" srcOrd="8" destOrd="0" presId="urn:microsoft.com/office/officeart/2008/layout/LinedList"/>
    <dgm:cxn modelId="{86DC4808-AE8B-45FA-999F-7D9402591095}" type="presParOf" srcId="{71554259-89F3-DC41-AF38-A80F6823C6AB}" destId="{02B19E4E-8333-4B4F-AA1E-19B5E7CAD48B}" srcOrd="9" destOrd="0" presId="urn:microsoft.com/office/officeart/2008/layout/LinedList"/>
    <dgm:cxn modelId="{8BFA165A-2A09-44F1-BDE4-9420EB7EA849}" type="presParOf" srcId="{71554259-89F3-DC41-AF38-A80F6823C6AB}" destId="{5121BA32-9249-455A-8A20-08E85B86269F}" srcOrd="10" destOrd="0" presId="urn:microsoft.com/office/officeart/2008/layout/LinedList"/>
    <dgm:cxn modelId="{CBBEC069-C469-4904-AA34-68DA567A88C6}" type="presParOf" srcId="{5121BA32-9249-455A-8A20-08E85B86269F}" destId="{E379A0C3-13D3-46B9-950A-CF0A08724A6D}" srcOrd="0" destOrd="0" presId="urn:microsoft.com/office/officeart/2008/layout/LinedList"/>
    <dgm:cxn modelId="{8D659C62-C0D5-4398-989B-B7ED9AA0F027}" type="presParOf" srcId="{5121BA32-9249-455A-8A20-08E85B86269F}" destId="{576A2C98-791A-4E50-8CB8-1914215BEA2D}" srcOrd="1" destOrd="0" presId="urn:microsoft.com/office/officeart/2008/layout/LinedList"/>
    <dgm:cxn modelId="{D694D8FD-B884-4508-8749-D8DBA3DD1C4E}" type="presParOf" srcId="{5121BA32-9249-455A-8A20-08E85B86269F}" destId="{3EC880A3-8E6D-40A4-857F-9A4C9ED1B22A}" srcOrd="2" destOrd="0" presId="urn:microsoft.com/office/officeart/2008/layout/LinedList"/>
    <dgm:cxn modelId="{C07313EB-1ED5-4BF6-9DB8-2155D57EE198}" type="presParOf" srcId="{71554259-89F3-DC41-AF38-A80F6823C6AB}" destId="{45167FBC-5EE3-4C8A-A94C-30BB5DE89AD6}" srcOrd="11" destOrd="0" presId="urn:microsoft.com/office/officeart/2008/layout/LinedList"/>
    <dgm:cxn modelId="{29639774-613D-4768-B950-0E7F27DBA505}" type="presParOf" srcId="{71554259-89F3-DC41-AF38-A80F6823C6AB}" destId="{BC5CA65E-0C6F-472F-B2E2-282C2CDDDC9F}" srcOrd="12" destOrd="0" presId="urn:microsoft.com/office/officeart/2008/layout/LinedList"/>
    <dgm:cxn modelId="{4ECBA19F-2ACB-49AC-BCD5-4088DC281FA9}" type="presParOf" srcId="{71554259-89F3-DC41-AF38-A80F6823C6AB}" destId="{DFE917DE-2459-4110-B5CA-909F8A25E9B3}" srcOrd="13" destOrd="0" presId="urn:microsoft.com/office/officeart/2008/layout/LinedList"/>
    <dgm:cxn modelId="{08F3DF27-3FFD-45F1-BE92-5A9C2E9A2273}" type="presParOf" srcId="{DFE917DE-2459-4110-B5CA-909F8A25E9B3}" destId="{BFFB7145-8402-485B-85FA-7C375AFB0A2C}" srcOrd="0" destOrd="0" presId="urn:microsoft.com/office/officeart/2008/layout/LinedList"/>
    <dgm:cxn modelId="{F16276B0-E2CE-4B0D-ACFC-E6AB090E83D7}" type="presParOf" srcId="{DFE917DE-2459-4110-B5CA-909F8A25E9B3}" destId="{0DEDE790-6650-4E13-B812-9DA3ABBAEB7C}" srcOrd="1" destOrd="0" presId="urn:microsoft.com/office/officeart/2008/layout/LinedList"/>
    <dgm:cxn modelId="{F25D5595-36A5-4B57-B3A4-857A7DF9C5E1}" type="presParOf" srcId="{DFE917DE-2459-4110-B5CA-909F8A25E9B3}" destId="{CC02E1CA-72BE-493C-916D-08B08D649491}" srcOrd="2" destOrd="0" presId="urn:microsoft.com/office/officeart/2008/layout/LinedList"/>
    <dgm:cxn modelId="{B2717152-9CE1-4F26-BBA2-1C851DAD02DC}" type="presParOf" srcId="{71554259-89F3-DC41-AF38-A80F6823C6AB}" destId="{41DAB04F-B76E-41A3-BF92-19D36F058A9E}" srcOrd="14" destOrd="0" presId="urn:microsoft.com/office/officeart/2008/layout/LinedList"/>
    <dgm:cxn modelId="{CFC0B9AC-1A8B-48B7-B0A1-644A4ACA7239}" type="presParOf" srcId="{71554259-89F3-DC41-AF38-A80F6823C6AB}" destId="{E5F9CA9F-91E3-425C-B99F-A98D8F0B0A7F}" srcOrd="15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C774A1C-BB1C-4347-A758-A94A436F7244}" type="doc">
      <dgm:prSet loTypeId="urn:microsoft.com/office/officeart/2008/layout/LinedList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E61202A-36DD-0240-811A-270D9611A395}">
      <dgm:prSet phldrT="[Text]" custT="1"/>
      <dgm:spPr/>
      <dgm:t>
        <a:bodyPr/>
        <a:lstStyle/>
        <a:p>
          <a:r>
            <a:rPr lang="en-US" sz="2800" b="1" dirty="0" err="1" smtClean="0">
              <a:latin typeface="Sylfaen" panose="010A0502050306030303" pitchFamily="18" charset="0"/>
            </a:rPr>
            <a:t>Հետևյալ</a:t>
          </a:r>
          <a:r>
            <a:rPr lang="en-US" sz="2800" b="1" dirty="0" smtClean="0">
              <a:latin typeface="Sylfaen" panose="010A0502050306030303" pitchFamily="18" charset="0"/>
            </a:rPr>
            <a:t> </a:t>
          </a:r>
          <a:r>
            <a:rPr lang="en-US" sz="2800" b="1" dirty="0" err="1" smtClean="0">
              <a:latin typeface="Sylfaen" panose="010A0502050306030303" pitchFamily="18" charset="0"/>
            </a:rPr>
            <a:t>պնդումներից</a:t>
          </a:r>
          <a:r>
            <a:rPr lang="en-US" sz="2800" b="1" dirty="0" smtClean="0">
              <a:latin typeface="Sylfaen" panose="010A0502050306030303" pitchFamily="18" charset="0"/>
            </a:rPr>
            <a:t> </a:t>
          </a:r>
          <a:r>
            <a:rPr lang="en-US" sz="2800" b="1" dirty="0" err="1" smtClean="0">
              <a:latin typeface="Sylfaen" panose="010A0502050306030303" pitchFamily="18" charset="0"/>
            </a:rPr>
            <a:t>ո՞րն</a:t>
          </a:r>
          <a:r>
            <a:rPr lang="en-US" sz="2800" b="1" dirty="0" smtClean="0">
              <a:latin typeface="Sylfaen" panose="010A0502050306030303" pitchFamily="18" charset="0"/>
            </a:rPr>
            <a:t> է </a:t>
          </a:r>
          <a:r>
            <a:rPr lang="en-US" sz="2800" b="1" dirty="0" err="1" smtClean="0">
              <a:latin typeface="Sylfaen" panose="010A0502050306030303" pitchFamily="18" charset="0"/>
            </a:rPr>
            <a:t>ճիշտ</a:t>
          </a:r>
          <a:r>
            <a:rPr lang="en-US" sz="2800" b="1" dirty="0" smtClean="0">
              <a:latin typeface="Sylfaen" panose="010A0502050306030303" pitchFamily="18" charset="0"/>
            </a:rPr>
            <a:t> </a:t>
          </a:r>
          <a:r>
            <a:rPr lang="en-US" sz="2800" b="1" dirty="0" err="1" smtClean="0">
              <a:latin typeface="Sylfaen" panose="010A0502050306030303" pitchFamily="18" charset="0"/>
            </a:rPr>
            <a:t>պատասխանը</a:t>
          </a:r>
          <a:r>
            <a:rPr lang="en-US" sz="2800" b="1" dirty="0" smtClean="0">
              <a:latin typeface="Sylfaen" panose="010A0502050306030303" pitchFamily="18" charset="0"/>
            </a:rPr>
            <a:t>- </a:t>
          </a:r>
          <a:r>
            <a:rPr lang="en-US" sz="2800" b="1" dirty="0" err="1" smtClean="0">
              <a:latin typeface="Sylfaen" panose="010A0502050306030303" pitchFamily="18" charset="0"/>
            </a:rPr>
            <a:t>Բուդապեշտի</a:t>
          </a:r>
          <a:r>
            <a:rPr lang="en-US" sz="2800" b="1" dirty="0" smtClean="0">
              <a:latin typeface="Sylfaen" panose="010A0502050306030303" pitchFamily="18" charset="0"/>
            </a:rPr>
            <a:t> </a:t>
          </a:r>
          <a:r>
            <a:rPr lang="en-US" sz="2800" b="1" dirty="0" err="1" smtClean="0">
              <a:latin typeface="Sylfaen" panose="010A0502050306030303" pitchFamily="18" charset="0"/>
            </a:rPr>
            <a:t>Կոնվենցիան</a:t>
          </a:r>
          <a:r>
            <a:rPr lang="en-US" sz="2800" b="1" dirty="0" smtClean="0">
              <a:latin typeface="Sylfaen" panose="010A0502050306030303" pitchFamily="18" charset="0"/>
            </a:rPr>
            <a:t>.</a:t>
          </a:r>
        </a:p>
        <a:p>
          <a:endParaRPr lang="en-US" sz="2800" b="1" dirty="0">
            <a:latin typeface="Sylfaen" panose="010A0502050306030303" pitchFamily="18" charset="0"/>
          </a:endParaRPr>
        </a:p>
      </dgm:t>
    </dgm:pt>
    <dgm:pt modelId="{B1168E5A-BE86-1A40-8851-D878ACC39274}" type="parTrans" cxnId="{D2DD020B-3DFC-B348-B676-6EC163FF5FEB}">
      <dgm:prSet/>
      <dgm:spPr/>
      <dgm:t>
        <a:bodyPr/>
        <a:lstStyle/>
        <a:p>
          <a:endParaRPr lang="en-US"/>
        </a:p>
      </dgm:t>
    </dgm:pt>
    <dgm:pt modelId="{8978AB35-F5FB-FF43-BA08-4C259A445311}" type="sibTrans" cxnId="{D2DD020B-3DFC-B348-B676-6EC163FF5FEB}">
      <dgm:prSet/>
      <dgm:spPr/>
      <dgm:t>
        <a:bodyPr/>
        <a:lstStyle/>
        <a:p>
          <a:endParaRPr lang="en-US"/>
        </a:p>
      </dgm:t>
    </dgm:pt>
    <dgm:pt modelId="{7029F5E8-D056-AE49-BD66-3C193010DDE8}">
      <dgm:prSet phldrT="[Text]" custT="1"/>
      <dgm:spPr/>
      <dgm:t>
        <a:bodyPr/>
        <a:lstStyle/>
        <a:p>
          <a:pPr algn="l"/>
          <a:r>
            <a:rPr lang="en-US" sz="3200" dirty="0" smtClean="0">
              <a:latin typeface="Sylfaen" panose="010A0502050306030303" pitchFamily="18" charset="0"/>
            </a:rPr>
            <a:t>ա) </a:t>
          </a:r>
          <a:r>
            <a:rPr lang="en-US" sz="3200" dirty="0" err="1" smtClean="0">
              <a:latin typeface="Sylfaen" panose="010A0502050306030303" pitchFamily="18" charset="0"/>
            </a:rPr>
            <a:t>Բուդապեշտնի</a:t>
          </a:r>
          <a:r>
            <a:rPr lang="en-US" sz="3200" dirty="0" smtClean="0">
              <a:latin typeface="Sylfaen" panose="010A0502050306030303" pitchFamily="18" charset="0"/>
            </a:rPr>
            <a:t> </a:t>
          </a:r>
          <a:r>
            <a:rPr lang="en-US" sz="3200" dirty="0" err="1" smtClean="0">
              <a:latin typeface="Sylfaen" panose="010A0502050306030303" pitchFamily="18" charset="0"/>
            </a:rPr>
            <a:t>Կոնվենցիան</a:t>
          </a:r>
          <a:r>
            <a:rPr lang="en-US" sz="3200" dirty="0" smtClean="0">
              <a:latin typeface="Sylfaen" panose="010A0502050306030303" pitchFamily="18" charset="0"/>
            </a:rPr>
            <a:t> </a:t>
          </a:r>
          <a:r>
            <a:rPr lang="en-US" sz="3200" dirty="0" err="1" smtClean="0">
              <a:latin typeface="Sylfaen" panose="010A0502050306030303" pitchFamily="18" charset="0"/>
            </a:rPr>
            <a:t>ազդել</a:t>
          </a:r>
          <a:r>
            <a:rPr lang="en-US" sz="3200" dirty="0" smtClean="0">
              <a:latin typeface="Sylfaen" panose="010A0502050306030303" pitchFamily="18" charset="0"/>
            </a:rPr>
            <a:t> է 65 </a:t>
          </a:r>
          <a:r>
            <a:rPr lang="en-US" sz="3200" dirty="0" err="1" smtClean="0">
              <a:latin typeface="Sylfaen" panose="010A0502050306030303" pitchFamily="18" charset="0"/>
            </a:rPr>
            <a:t>պետությունների</a:t>
          </a:r>
          <a:r>
            <a:rPr lang="en-US" sz="3200" dirty="0" smtClean="0">
              <a:latin typeface="Sylfaen" panose="010A0502050306030303" pitchFamily="18" charset="0"/>
            </a:rPr>
            <a:t> </a:t>
          </a:r>
          <a:r>
            <a:rPr lang="en-US" sz="3200" dirty="0" err="1" smtClean="0">
              <a:latin typeface="Sylfaen" panose="010A0502050306030303" pitchFamily="18" charset="0"/>
            </a:rPr>
            <a:t>վրա</a:t>
          </a:r>
          <a:endParaRPr lang="en-US" sz="3200" dirty="0">
            <a:latin typeface="Sylfaen" panose="010A0502050306030303" pitchFamily="18" charset="0"/>
          </a:endParaRPr>
        </a:p>
      </dgm:t>
    </dgm:pt>
    <dgm:pt modelId="{ACE97453-93D9-C642-95ED-D55F9984F778}" type="parTrans" cxnId="{99EB5834-3593-6644-A836-6C8D5595A820}">
      <dgm:prSet/>
      <dgm:spPr/>
      <dgm:t>
        <a:bodyPr/>
        <a:lstStyle/>
        <a:p>
          <a:endParaRPr lang="en-US"/>
        </a:p>
      </dgm:t>
    </dgm:pt>
    <dgm:pt modelId="{3346CD8C-3206-F84A-BEA2-B5492B6B7347}" type="sibTrans" cxnId="{99EB5834-3593-6644-A836-6C8D5595A820}">
      <dgm:prSet/>
      <dgm:spPr/>
      <dgm:t>
        <a:bodyPr/>
        <a:lstStyle/>
        <a:p>
          <a:endParaRPr lang="en-US"/>
        </a:p>
      </dgm:t>
    </dgm:pt>
    <dgm:pt modelId="{323950B2-6BC2-AE4B-B5B8-B2437BA58494}">
      <dgm:prSet phldrT="[Text]" custT="1"/>
      <dgm:spPr/>
      <dgm:t>
        <a:bodyPr/>
        <a:lstStyle/>
        <a:p>
          <a:r>
            <a:rPr lang="en-US" sz="3200" dirty="0" smtClean="0">
              <a:latin typeface="Sylfaen" panose="010A0502050306030303" pitchFamily="18" charset="0"/>
            </a:rPr>
            <a:t>բ) </a:t>
          </a:r>
          <a:r>
            <a:rPr lang="en-US" sz="3200" dirty="0" err="1" smtClean="0">
              <a:latin typeface="Sylfaen" panose="010A0502050306030303" pitchFamily="18" charset="0"/>
            </a:rPr>
            <a:t>Բուդապեշտի</a:t>
          </a:r>
          <a:r>
            <a:rPr lang="en-US" sz="3200" dirty="0" smtClean="0">
              <a:latin typeface="Sylfaen" panose="010A0502050306030303" pitchFamily="18" charset="0"/>
            </a:rPr>
            <a:t> </a:t>
          </a:r>
          <a:r>
            <a:rPr lang="en-US" sz="3200" dirty="0" err="1" smtClean="0">
              <a:latin typeface="Sylfaen" panose="010A0502050306030303" pitchFamily="18" charset="0"/>
            </a:rPr>
            <a:t>Կոնվենցիային</a:t>
          </a:r>
          <a:r>
            <a:rPr lang="en-US" sz="3200" dirty="0" smtClean="0">
              <a:latin typeface="Sylfaen" panose="010A0502050306030303" pitchFamily="18" charset="0"/>
            </a:rPr>
            <a:t> </a:t>
          </a:r>
          <a:r>
            <a:rPr lang="en-US" sz="3200" dirty="0" err="1" smtClean="0">
              <a:latin typeface="Sylfaen" panose="010A0502050306030303" pitchFamily="18" charset="0"/>
            </a:rPr>
            <a:t>անդամակցում</a:t>
          </a:r>
          <a:r>
            <a:rPr lang="en-US" sz="3200" dirty="0" smtClean="0">
              <a:latin typeface="Sylfaen" panose="010A0502050306030303" pitchFamily="18" charset="0"/>
            </a:rPr>
            <a:t> </a:t>
          </a:r>
          <a:r>
            <a:rPr lang="en-US" sz="3200" dirty="0" err="1" smtClean="0">
              <a:latin typeface="Sylfaen" panose="010A0502050306030303" pitchFamily="18" charset="0"/>
            </a:rPr>
            <a:t>են</a:t>
          </a:r>
          <a:r>
            <a:rPr lang="en-US" sz="3200" dirty="0" smtClean="0">
              <a:latin typeface="Sylfaen" panose="010A0502050306030303" pitchFamily="18" charset="0"/>
            </a:rPr>
            <a:t> 65 </a:t>
          </a:r>
          <a:r>
            <a:rPr lang="en-US" sz="3200" dirty="0" err="1" smtClean="0">
              <a:latin typeface="Sylfaen" panose="010A0502050306030303" pitchFamily="18" charset="0"/>
            </a:rPr>
            <a:t>պետություն</a:t>
          </a:r>
          <a:endParaRPr lang="en-US" sz="3200" dirty="0">
            <a:latin typeface="Sylfaen" panose="010A0502050306030303" pitchFamily="18" charset="0"/>
          </a:endParaRPr>
        </a:p>
      </dgm:t>
    </dgm:pt>
    <dgm:pt modelId="{7D9EC74E-4481-C849-9F84-FC81A57E126D}" type="parTrans" cxnId="{2E9FB024-7424-694A-AF48-3FAF0F12021E}">
      <dgm:prSet/>
      <dgm:spPr/>
      <dgm:t>
        <a:bodyPr/>
        <a:lstStyle/>
        <a:p>
          <a:endParaRPr lang="en-US"/>
        </a:p>
      </dgm:t>
    </dgm:pt>
    <dgm:pt modelId="{A9F617AB-9877-BB4B-828A-76F7E3E29AEF}" type="sibTrans" cxnId="{2E9FB024-7424-694A-AF48-3FAF0F12021E}">
      <dgm:prSet/>
      <dgm:spPr/>
      <dgm:t>
        <a:bodyPr/>
        <a:lstStyle/>
        <a:p>
          <a:endParaRPr lang="en-US"/>
        </a:p>
      </dgm:t>
    </dgm:pt>
    <dgm:pt modelId="{9CA50A65-40FA-E945-A868-9E3FE840B07E}" type="pres">
      <dgm:prSet presAssocID="{3C774A1C-BB1C-4347-A758-A94A436F7244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D5C7DCB4-3723-4443-ADD7-DBEB1005841A}" type="pres">
      <dgm:prSet presAssocID="{8E61202A-36DD-0240-811A-270D9611A395}" presName="thickLine" presStyleLbl="alignNode1" presStyleIdx="0" presStyleCnt="1"/>
      <dgm:spPr/>
    </dgm:pt>
    <dgm:pt modelId="{9F8ADD56-4647-5947-BF4A-89820DB0503F}" type="pres">
      <dgm:prSet presAssocID="{8E61202A-36DD-0240-811A-270D9611A395}" presName="horz1" presStyleCnt="0"/>
      <dgm:spPr/>
    </dgm:pt>
    <dgm:pt modelId="{CFE00427-EDF8-324F-9A5C-A181E81A4D48}" type="pres">
      <dgm:prSet presAssocID="{8E61202A-36DD-0240-811A-270D9611A395}" presName="tx1" presStyleLbl="revTx" presStyleIdx="0" presStyleCnt="3" custScaleX="194813" custScaleY="100196" custLinFactNeighborX="-1407"/>
      <dgm:spPr/>
      <dgm:t>
        <a:bodyPr/>
        <a:lstStyle/>
        <a:p>
          <a:endParaRPr lang="en-US"/>
        </a:p>
      </dgm:t>
    </dgm:pt>
    <dgm:pt modelId="{71554259-89F3-DC41-AF38-A80F6823C6AB}" type="pres">
      <dgm:prSet presAssocID="{8E61202A-36DD-0240-811A-270D9611A395}" presName="vert1" presStyleCnt="0"/>
      <dgm:spPr/>
    </dgm:pt>
    <dgm:pt modelId="{D0431CA8-5100-6745-A242-ED330061BD73}" type="pres">
      <dgm:prSet presAssocID="{7029F5E8-D056-AE49-BD66-3C193010DDE8}" presName="vertSpace2a" presStyleCnt="0"/>
      <dgm:spPr/>
    </dgm:pt>
    <dgm:pt modelId="{FE55CC5A-C0EF-DF45-AF1E-C9A5EF0E713C}" type="pres">
      <dgm:prSet presAssocID="{7029F5E8-D056-AE49-BD66-3C193010DDE8}" presName="horz2" presStyleCnt="0"/>
      <dgm:spPr/>
    </dgm:pt>
    <dgm:pt modelId="{D79F8CF2-80EE-C747-9C26-26414E55692C}" type="pres">
      <dgm:prSet presAssocID="{7029F5E8-D056-AE49-BD66-3C193010DDE8}" presName="horzSpace2" presStyleCnt="0"/>
      <dgm:spPr/>
    </dgm:pt>
    <dgm:pt modelId="{5D9EDF3F-7B20-8E47-A431-F9F24450F874}" type="pres">
      <dgm:prSet presAssocID="{7029F5E8-D056-AE49-BD66-3C193010DDE8}" presName="tx2" presStyleLbl="revTx" presStyleIdx="1" presStyleCnt="3" custLinFactNeighborX="-4590" custLinFactNeighborY="863"/>
      <dgm:spPr/>
      <dgm:t>
        <a:bodyPr/>
        <a:lstStyle/>
        <a:p>
          <a:endParaRPr lang="en-US"/>
        </a:p>
      </dgm:t>
    </dgm:pt>
    <dgm:pt modelId="{EB933D24-ABB6-0C44-A5A7-05F1CB99F1EB}" type="pres">
      <dgm:prSet presAssocID="{7029F5E8-D056-AE49-BD66-3C193010DDE8}" presName="vert2" presStyleCnt="0"/>
      <dgm:spPr/>
    </dgm:pt>
    <dgm:pt modelId="{EB798B99-5590-864A-A2C1-F553D99D3FAA}" type="pres">
      <dgm:prSet presAssocID="{7029F5E8-D056-AE49-BD66-3C193010DDE8}" presName="thinLine2b" presStyleLbl="callout" presStyleIdx="0" presStyleCnt="2"/>
      <dgm:spPr/>
    </dgm:pt>
    <dgm:pt modelId="{9C715A5E-13B0-3F4D-85BD-4FA3A97839C5}" type="pres">
      <dgm:prSet presAssocID="{7029F5E8-D056-AE49-BD66-3C193010DDE8}" presName="vertSpace2b" presStyleCnt="0"/>
      <dgm:spPr/>
    </dgm:pt>
    <dgm:pt modelId="{D06F8563-21D8-9742-9655-9B668CF235AD}" type="pres">
      <dgm:prSet presAssocID="{323950B2-6BC2-AE4B-B5B8-B2437BA58494}" presName="horz2" presStyleCnt="0"/>
      <dgm:spPr/>
    </dgm:pt>
    <dgm:pt modelId="{FC6B0E8A-D5C8-BF42-A0DB-5A2B5E61A3A8}" type="pres">
      <dgm:prSet presAssocID="{323950B2-6BC2-AE4B-B5B8-B2437BA58494}" presName="horzSpace2" presStyleCnt="0"/>
      <dgm:spPr/>
    </dgm:pt>
    <dgm:pt modelId="{D6847470-F054-2943-A634-F983FF0A0122}" type="pres">
      <dgm:prSet presAssocID="{323950B2-6BC2-AE4B-B5B8-B2437BA58494}" presName="tx2" presStyleLbl="revTx" presStyleIdx="2" presStyleCnt="3" custLinFactNeighborX="-3207" custLinFactNeighborY="432"/>
      <dgm:spPr/>
      <dgm:t>
        <a:bodyPr/>
        <a:lstStyle/>
        <a:p>
          <a:endParaRPr lang="en-US"/>
        </a:p>
      </dgm:t>
    </dgm:pt>
    <dgm:pt modelId="{93837557-E77B-4749-A0F8-1876E8CD33B9}" type="pres">
      <dgm:prSet presAssocID="{323950B2-6BC2-AE4B-B5B8-B2437BA58494}" presName="vert2" presStyleCnt="0"/>
      <dgm:spPr/>
    </dgm:pt>
    <dgm:pt modelId="{5B901F7D-EE59-304E-B86D-F0C8CC3A841B}" type="pres">
      <dgm:prSet presAssocID="{323950B2-6BC2-AE4B-B5B8-B2437BA58494}" presName="thinLine2b" presStyleLbl="callout" presStyleIdx="1" presStyleCnt="2"/>
      <dgm:spPr/>
    </dgm:pt>
    <dgm:pt modelId="{3A7A15FE-03D5-7B4E-BE07-5A9A9318E5F4}" type="pres">
      <dgm:prSet presAssocID="{323950B2-6BC2-AE4B-B5B8-B2437BA58494}" presName="vertSpace2b" presStyleCnt="0"/>
      <dgm:spPr/>
    </dgm:pt>
  </dgm:ptLst>
  <dgm:cxnLst>
    <dgm:cxn modelId="{99EB5834-3593-6644-A836-6C8D5595A820}" srcId="{8E61202A-36DD-0240-811A-270D9611A395}" destId="{7029F5E8-D056-AE49-BD66-3C193010DDE8}" srcOrd="0" destOrd="0" parTransId="{ACE97453-93D9-C642-95ED-D55F9984F778}" sibTransId="{3346CD8C-3206-F84A-BEA2-B5492B6B7347}"/>
    <dgm:cxn modelId="{BBB08AE8-5665-408C-8132-60A4FFC1C4B6}" type="presOf" srcId="{7029F5E8-D056-AE49-BD66-3C193010DDE8}" destId="{5D9EDF3F-7B20-8E47-A431-F9F24450F874}" srcOrd="0" destOrd="0" presId="urn:microsoft.com/office/officeart/2008/layout/LinedList"/>
    <dgm:cxn modelId="{D2DD020B-3DFC-B348-B676-6EC163FF5FEB}" srcId="{3C774A1C-BB1C-4347-A758-A94A436F7244}" destId="{8E61202A-36DD-0240-811A-270D9611A395}" srcOrd="0" destOrd="0" parTransId="{B1168E5A-BE86-1A40-8851-D878ACC39274}" sibTransId="{8978AB35-F5FB-FF43-BA08-4C259A445311}"/>
    <dgm:cxn modelId="{6B2C492D-33A3-48A5-975B-BC8E8BA6FE6E}" type="presOf" srcId="{323950B2-6BC2-AE4B-B5B8-B2437BA58494}" destId="{D6847470-F054-2943-A634-F983FF0A0122}" srcOrd="0" destOrd="0" presId="urn:microsoft.com/office/officeart/2008/layout/LinedList"/>
    <dgm:cxn modelId="{B699D919-BEDD-457A-97B9-FFE1E4588E71}" type="presOf" srcId="{3C774A1C-BB1C-4347-A758-A94A436F7244}" destId="{9CA50A65-40FA-E945-A868-9E3FE840B07E}" srcOrd="0" destOrd="0" presId="urn:microsoft.com/office/officeart/2008/layout/LinedList"/>
    <dgm:cxn modelId="{781065E9-D610-4298-805B-BBB23E6E8D1A}" type="presOf" srcId="{8E61202A-36DD-0240-811A-270D9611A395}" destId="{CFE00427-EDF8-324F-9A5C-A181E81A4D48}" srcOrd="0" destOrd="0" presId="urn:microsoft.com/office/officeart/2008/layout/LinedList"/>
    <dgm:cxn modelId="{2E9FB024-7424-694A-AF48-3FAF0F12021E}" srcId="{8E61202A-36DD-0240-811A-270D9611A395}" destId="{323950B2-6BC2-AE4B-B5B8-B2437BA58494}" srcOrd="1" destOrd="0" parTransId="{7D9EC74E-4481-C849-9F84-FC81A57E126D}" sibTransId="{A9F617AB-9877-BB4B-828A-76F7E3E29AEF}"/>
    <dgm:cxn modelId="{8473B07D-7D4E-48FD-BBCF-01D66BC04C34}" type="presParOf" srcId="{9CA50A65-40FA-E945-A868-9E3FE840B07E}" destId="{D5C7DCB4-3723-4443-ADD7-DBEB1005841A}" srcOrd="0" destOrd="0" presId="urn:microsoft.com/office/officeart/2008/layout/LinedList"/>
    <dgm:cxn modelId="{13BCF7C7-F5A2-495A-89D1-06E4C3EDD6BE}" type="presParOf" srcId="{9CA50A65-40FA-E945-A868-9E3FE840B07E}" destId="{9F8ADD56-4647-5947-BF4A-89820DB0503F}" srcOrd="1" destOrd="0" presId="urn:microsoft.com/office/officeart/2008/layout/LinedList"/>
    <dgm:cxn modelId="{179A83AD-6C66-4AC7-9B69-C518AF101F43}" type="presParOf" srcId="{9F8ADD56-4647-5947-BF4A-89820DB0503F}" destId="{CFE00427-EDF8-324F-9A5C-A181E81A4D48}" srcOrd="0" destOrd="0" presId="urn:microsoft.com/office/officeart/2008/layout/LinedList"/>
    <dgm:cxn modelId="{91081A66-B8FF-4BD5-88AD-15EA362A1356}" type="presParOf" srcId="{9F8ADD56-4647-5947-BF4A-89820DB0503F}" destId="{71554259-89F3-DC41-AF38-A80F6823C6AB}" srcOrd="1" destOrd="0" presId="urn:microsoft.com/office/officeart/2008/layout/LinedList"/>
    <dgm:cxn modelId="{0303D1FB-356A-4B03-B9E2-5CD1FE473B23}" type="presParOf" srcId="{71554259-89F3-DC41-AF38-A80F6823C6AB}" destId="{D0431CA8-5100-6745-A242-ED330061BD73}" srcOrd="0" destOrd="0" presId="urn:microsoft.com/office/officeart/2008/layout/LinedList"/>
    <dgm:cxn modelId="{18081F2F-D277-473A-82BB-95B0A704C2D9}" type="presParOf" srcId="{71554259-89F3-DC41-AF38-A80F6823C6AB}" destId="{FE55CC5A-C0EF-DF45-AF1E-C9A5EF0E713C}" srcOrd="1" destOrd="0" presId="urn:microsoft.com/office/officeart/2008/layout/LinedList"/>
    <dgm:cxn modelId="{6489FA12-11D6-4EDC-882B-2EBC4CCDA27D}" type="presParOf" srcId="{FE55CC5A-C0EF-DF45-AF1E-C9A5EF0E713C}" destId="{D79F8CF2-80EE-C747-9C26-26414E55692C}" srcOrd="0" destOrd="0" presId="urn:microsoft.com/office/officeart/2008/layout/LinedList"/>
    <dgm:cxn modelId="{9B8C40B8-9697-4C49-A320-435FD258F160}" type="presParOf" srcId="{FE55CC5A-C0EF-DF45-AF1E-C9A5EF0E713C}" destId="{5D9EDF3F-7B20-8E47-A431-F9F24450F874}" srcOrd="1" destOrd="0" presId="urn:microsoft.com/office/officeart/2008/layout/LinedList"/>
    <dgm:cxn modelId="{36CF7B5A-0AB3-47CC-8B87-14119DB8AB42}" type="presParOf" srcId="{FE55CC5A-C0EF-DF45-AF1E-C9A5EF0E713C}" destId="{EB933D24-ABB6-0C44-A5A7-05F1CB99F1EB}" srcOrd="2" destOrd="0" presId="urn:microsoft.com/office/officeart/2008/layout/LinedList"/>
    <dgm:cxn modelId="{99EAFB31-AF7D-4766-8CD4-286BC06D9BEF}" type="presParOf" srcId="{71554259-89F3-DC41-AF38-A80F6823C6AB}" destId="{EB798B99-5590-864A-A2C1-F553D99D3FAA}" srcOrd="2" destOrd="0" presId="urn:microsoft.com/office/officeart/2008/layout/LinedList"/>
    <dgm:cxn modelId="{7B587B5A-09F7-45A9-8A11-5EB030132E13}" type="presParOf" srcId="{71554259-89F3-DC41-AF38-A80F6823C6AB}" destId="{9C715A5E-13B0-3F4D-85BD-4FA3A97839C5}" srcOrd="3" destOrd="0" presId="urn:microsoft.com/office/officeart/2008/layout/LinedList"/>
    <dgm:cxn modelId="{EAA3D8C7-1789-4A28-98CB-CC4BA8749659}" type="presParOf" srcId="{71554259-89F3-DC41-AF38-A80F6823C6AB}" destId="{D06F8563-21D8-9742-9655-9B668CF235AD}" srcOrd="4" destOrd="0" presId="urn:microsoft.com/office/officeart/2008/layout/LinedList"/>
    <dgm:cxn modelId="{65126930-2F6C-4F11-A00A-558666B40FDF}" type="presParOf" srcId="{D06F8563-21D8-9742-9655-9B668CF235AD}" destId="{FC6B0E8A-D5C8-BF42-A0DB-5A2B5E61A3A8}" srcOrd="0" destOrd="0" presId="urn:microsoft.com/office/officeart/2008/layout/LinedList"/>
    <dgm:cxn modelId="{F38D94C3-610E-4FBF-B2BC-C17D6C2009B0}" type="presParOf" srcId="{D06F8563-21D8-9742-9655-9B668CF235AD}" destId="{D6847470-F054-2943-A634-F983FF0A0122}" srcOrd="1" destOrd="0" presId="urn:microsoft.com/office/officeart/2008/layout/LinedList"/>
    <dgm:cxn modelId="{6E110037-6B1B-44E9-980B-E46B09F041A7}" type="presParOf" srcId="{D06F8563-21D8-9742-9655-9B668CF235AD}" destId="{93837557-E77B-4749-A0F8-1876E8CD33B9}" srcOrd="2" destOrd="0" presId="urn:microsoft.com/office/officeart/2008/layout/LinedList"/>
    <dgm:cxn modelId="{D72E1E40-E56E-4038-B3C1-378C84D2203A}" type="presParOf" srcId="{71554259-89F3-DC41-AF38-A80F6823C6AB}" destId="{5B901F7D-EE59-304E-B86D-F0C8CC3A841B}" srcOrd="5" destOrd="0" presId="urn:microsoft.com/office/officeart/2008/layout/LinedList"/>
    <dgm:cxn modelId="{9414D568-1517-42CE-B412-BF4F87EC286D}" type="presParOf" srcId="{71554259-89F3-DC41-AF38-A80F6823C6AB}" destId="{3A7A15FE-03D5-7B4E-BE07-5A9A9318E5F4}" srcOrd="6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C774A1C-BB1C-4347-A758-A94A436F7244}" type="doc">
      <dgm:prSet loTypeId="urn:microsoft.com/office/officeart/2008/layout/LinedList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E61202A-36DD-0240-811A-270D9611A395}">
      <dgm:prSet phldrT="[Text]" custT="1"/>
      <dgm:spPr/>
      <dgm:t>
        <a:bodyPr/>
        <a:lstStyle/>
        <a:p>
          <a:r>
            <a:rPr lang="en-US" sz="2800" b="1" dirty="0" err="1" smtClean="0">
              <a:latin typeface="Sylfaen" panose="010A0502050306030303" pitchFamily="18" charset="0"/>
            </a:rPr>
            <a:t>Հետևյալ</a:t>
          </a:r>
          <a:r>
            <a:rPr lang="en-US" sz="2800" b="1" dirty="0" smtClean="0">
              <a:latin typeface="Sylfaen" panose="010A0502050306030303" pitchFamily="18" charset="0"/>
            </a:rPr>
            <a:t> </a:t>
          </a:r>
          <a:r>
            <a:rPr lang="en-US" sz="2800" b="1" dirty="0" err="1" smtClean="0">
              <a:latin typeface="Sylfaen" panose="010A0502050306030303" pitchFamily="18" charset="0"/>
            </a:rPr>
            <a:t>պնդումներից</a:t>
          </a:r>
          <a:r>
            <a:rPr lang="en-US" sz="2800" b="1" dirty="0" smtClean="0">
              <a:latin typeface="Sylfaen" panose="010A0502050306030303" pitchFamily="18" charset="0"/>
            </a:rPr>
            <a:t> </a:t>
          </a:r>
          <a:r>
            <a:rPr lang="en-US" sz="2800" b="1" dirty="0" err="1" smtClean="0">
              <a:latin typeface="Sylfaen" panose="010A0502050306030303" pitchFamily="18" charset="0"/>
            </a:rPr>
            <a:t>ո՞րն</a:t>
          </a:r>
          <a:r>
            <a:rPr lang="en-US" sz="2800" b="1" dirty="0" smtClean="0">
              <a:latin typeface="Sylfaen" panose="010A0502050306030303" pitchFamily="18" charset="0"/>
            </a:rPr>
            <a:t> է </a:t>
          </a:r>
          <a:r>
            <a:rPr lang="en-US" sz="2800" b="1" dirty="0" err="1" smtClean="0">
              <a:latin typeface="Sylfaen" panose="010A0502050306030303" pitchFamily="18" charset="0"/>
            </a:rPr>
            <a:t>ճիշտ</a:t>
          </a:r>
          <a:r>
            <a:rPr lang="en-US" sz="2800" b="1" dirty="0" smtClean="0">
              <a:latin typeface="Sylfaen" panose="010A0502050306030303" pitchFamily="18" charset="0"/>
            </a:rPr>
            <a:t> </a:t>
          </a:r>
          <a:r>
            <a:rPr lang="en-US" sz="2800" b="1" dirty="0" err="1" smtClean="0">
              <a:latin typeface="Sylfaen" panose="010A0502050306030303" pitchFamily="18" charset="0"/>
            </a:rPr>
            <a:t>պատասխանը</a:t>
          </a:r>
          <a:r>
            <a:rPr lang="en-US" sz="2800" b="1" dirty="0" smtClean="0">
              <a:latin typeface="Sylfaen" panose="010A0502050306030303" pitchFamily="18" charset="0"/>
            </a:rPr>
            <a:t>- </a:t>
          </a:r>
          <a:r>
            <a:rPr lang="en-US" sz="2800" b="1" dirty="0" err="1" smtClean="0">
              <a:latin typeface="Sylfaen" panose="010A0502050306030303" pitchFamily="18" charset="0"/>
            </a:rPr>
            <a:t>Բուդապեշտի</a:t>
          </a:r>
          <a:r>
            <a:rPr lang="en-US" sz="2800" b="1" dirty="0" smtClean="0">
              <a:latin typeface="Sylfaen" panose="010A0502050306030303" pitchFamily="18" charset="0"/>
            </a:rPr>
            <a:t> </a:t>
          </a:r>
          <a:r>
            <a:rPr lang="en-US" sz="2800" b="1" dirty="0" err="1" smtClean="0">
              <a:latin typeface="Sylfaen" panose="010A0502050306030303" pitchFamily="18" charset="0"/>
            </a:rPr>
            <a:t>Կոնվենցիան</a:t>
          </a:r>
          <a:r>
            <a:rPr lang="en-US" sz="2800" b="1" dirty="0" smtClean="0">
              <a:latin typeface="Sylfaen" panose="010A0502050306030303" pitchFamily="18" charset="0"/>
            </a:rPr>
            <a:t>.</a:t>
          </a:r>
          <a:endParaRPr lang="en-US" sz="2800" b="1" dirty="0"/>
        </a:p>
      </dgm:t>
    </dgm:pt>
    <dgm:pt modelId="{B1168E5A-BE86-1A40-8851-D878ACC39274}" type="parTrans" cxnId="{D2DD020B-3DFC-B348-B676-6EC163FF5FEB}">
      <dgm:prSet/>
      <dgm:spPr/>
      <dgm:t>
        <a:bodyPr/>
        <a:lstStyle/>
        <a:p>
          <a:endParaRPr lang="en-US"/>
        </a:p>
      </dgm:t>
    </dgm:pt>
    <dgm:pt modelId="{8978AB35-F5FB-FF43-BA08-4C259A445311}" type="sibTrans" cxnId="{D2DD020B-3DFC-B348-B676-6EC163FF5FEB}">
      <dgm:prSet/>
      <dgm:spPr/>
      <dgm:t>
        <a:bodyPr/>
        <a:lstStyle/>
        <a:p>
          <a:endParaRPr lang="en-US"/>
        </a:p>
      </dgm:t>
    </dgm:pt>
    <dgm:pt modelId="{7029F5E8-D056-AE49-BD66-3C193010DDE8}">
      <dgm:prSet phldrT="[Text]" custT="1"/>
      <dgm:spPr/>
      <dgm:t>
        <a:bodyPr/>
        <a:lstStyle/>
        <a:p>
          <a:pPr algn="l"/>
          <a:r>
            <a:rPr lang="en-US" sz="3200" dirty="0" smtClean="0">
              <a:latin typeface="Sylfaen" panose="010A0502050306030303" pitchFamily="18" charset="0"/>
            </a:rPr>
            <a:t>ա) </a:t>
          </a:r>
          <a:r>
            <a:rPr lang="en-US" sz="3200" dirty="0" err="1" smtClean="0">
              <a:latin typeface="Sylfaen" panose="010A0502050306030303" pitchFamily="18" charset="0"/>
            </a:rPr>
            <a:t>Բուդապեշտնի</a:t>
          </a:r>
          <a:r>
            <a:rPr lang="en-US" sz="3200" dirty="0" smtClean="0">
              <a:latin typeface="Sylfaen" panose="010A0502050306030303" pitchFamily="18" charset="0"/>
            </a:rPr>
            <a:t> </a:t>
          </a:r>
          <a:r>
            <a:rPr lang="en-US" sz="3200" dirty="0" err="1" smtClean="0">
              <a:latin typeface="Sylfaen" panose="010A0502050306030303" pitchFamily="18" charset="0"/>
            </a:rPr>
            <a:t>Կոնվենցիան</a:t>
          </a:r>
          <a:r>
            <a:rPr lang="en-US" sz="3200" dirty="0" smtClean="0">
              <a:latin typeface="Sylfaen" panose="010A0502050306030303" pitchFamily="18" charset="0"/>
            </a:rPr>
            <a:t> </a:t>
          </a:r>
          <a:r>
            <a:rPr lang="en-US" sz="3200" dirty="0" err="1" smtClean="0">
              <a:latin typeface="Sylfaen" panose="010A0502050306030303" pitchFamily="18" charset="0"/>
            </a:rPr>
            <a:t>ազդել</a:t>
          </a:r>
          <a:r>
            <a:rPr lang="en-US" sz="3200" dirty="0" smtClean="0">
              <a:latin typeface="Sylfaen" panose="010A0502050306030303" pitchFamily="18" charset="0"/>
            </a:rPr>
            <a:t> է 65 </a:t>
          </a:r>
          <a:r>
            <a:rPr lang="en-US" sz="3200" dirty="0" err="1" smtClean="0">
              <a:latin typeface="Sylfaen" panose="010A0502050306030303" pitchFamily="18" charset="0"/>
            </a:rPr>
            <a:t>պետությունների</a:t>
          </a:r>
          <a:r>
            <a:rPr lang="en-US" sz="3200" dirty="0" smtClean="0">
              <a:latin typeface="Sylfaen" panose="010A0502050306030303" pitchFamily="18" charset="0"/>
            </a:rPr>
            <a:t> </a:t>
          </a:r>
          <a:r>
            <a:rPr lang="en-US" sz="3200" dirty="0" err="1" smtClean="0">
              <a:latin typeface="Sylfaen" panose="010A0502050306030303" pitchFamily="18" charset="0"/>
            </a:rPr>
            <a:t>վրա</a:t>
          </a:r>
          <a:endParaRPr lang="en-US" sz="3200" dirty="0"/>
        </a:p>
      </dgm:t>
    </dgm:pt>
    <dgm:pt modelId="{ACE97453-93D9-C642-95ED-D55F9984F778}" type="parTrans" cxnId="{99EB5834-3593-6644-A836-6C8D5595A820}">
      <dgm:prSet/>
      <dgm:spPr/>
      <dgm:t>
        <a:bodyPr/>
        <a:lstStyle/>
        <a:p>
          <a:endParaRPr lang="en-US"/>
        </a:p>
      </dgm:t>
    </dgm:pt>
    <dgm:pt modelId="{3346CD8C-3206-F84A-BEA2-B5492B6B7347}" type="sibTrans" cxnId="{99EB5834-3593-6644-A836-6C8D5595A820}">
      <dgm:prSet/>
      <dgm:spPr/>
      <dgm:t>
        <a:bodyPr/>
        <a:lstStyle/>
        <a:p>
          <a:endParaRPr lang="en-US"/>
        </a:p>
      </dgm:t>
    </dgm:pt>
    <dgm:pt modelId="{323950B2-6BC2-AE4B-B5B8-B2437BA58494}">
      <dgm:prSet phldrT="[Text]" custT="1"/>
      <dgm:spPr/>
      <dgm:t>
        <a:bodyPr/>
        <a:lstStyle/>
        <a:p>
          <a:r>
            <a:rPr lang="en-US" sz="3200" b="1" dirty="0" smtClean="0">
              <a:solidFill>
                <a:srgbClr val="FF0000"/>
              </a:solidFill>
              <a:latin typeface="Sylfaen" panose="010A0502050306030303" pitchFamily="18" charset="0"/>
            </a:rPr>
            <a:t>բ) </a:t>
          </a:r>
          <a:r>
            <a:rPr lang="en-US" sz="3200" b="1" dirty="0" err="1" smtClean="0">
              <a:solidFill>
                <a:srgbClr val="FF0000"/>
              </a:solidFill>
              <a:latin typeface="Sylfaen" panose="010A0502050306030303" pitchFamily="18" charset="0"/>
            </a:rPr>
            <a:t>Բուդապեշտի</a:t>
          </a:r>
          <a:r>
            <a:rPr lang="en-US" sz="3200" b="1" dirty="0" smtClean="0">
              <a:solidFill>
                <a:srgbClr val="FF0000"/>
              </a:solidFill>
              <a:latin typeface="Sylfaen" panose="010A0502050306030303" pitchFamily="18" charset="0"/>
            </a:rPr>
            <a:t> </a:t>
          </a:r>
          <a:r>
            <a:rPr lang="en-US" sz="3200" b="1" dirty="0" err="1" smtClean="0">
              <a:solidFill>
                <a:srgbClr val="FF0000"/>
              </a:solidFill>
              <a:latin typeface="Sylfaen" panose="010A0502050306030303" pitchFamily="18" charset="0"/>
            </a:rPr>
            <a:t>Կոնվենցիային</a:t>
          </a:r>
          <a:r>
            <a:rPr lang="en-US" sz="3200" b="1" dirty="0" smtClean="0">
              <a:solidFill>
                <a:srgbClr val="FF0000"/>
              </a:solidFill>
              <a:latin typeface="Sylfaen" panose="010A0502050306030303" pitchFamily="18" charset="0"/>
            </a:rPr>
            <a:t> </a:t>
          </a:r>
          <a:r>
            <a:rPr lang="en-US" sz="3200" b="1" dirty="0" err="1" smtClean="0">
              <a:solidFill>
                <a:srgbClr val="FF0000"/>
              </a:solidFill>
              <a:latin typeface="Sylfaen" panose="010A0502050306030303" pitchFamily="18" charset="0"/>
            </a:rPr>
            <a:t>անդամակցում</a:t>
          </a:r>
          <a:r>
            <a:rPr lang="en-US" sz="3200" b="1" dirty="0" smtClean="0">
              <a:solidFill>
                <a:srgbClr val="FF0000"/>
              </a:solidFill>
              <a:latin typeface="Sylfaen" panose="010A0502050306030303" pitchFamily="18" charset="0"/>
            </a:rPr>
            <a:t> </a:t>
          </a:r>
          <a:r>
            <a:rPr lang="en-US" sz="3200" b="1" dirty="0" err="1" smtClean="0">
              <a:solidFill>
                <a:srgbClr val="FF0000"/>
              </a:solidFill>
              <a:latin typeface="Sylfaen" panose="010A0502050306030303" pitchFamily="18" charset="0"/>
            </a:rPr>
            <a:t>են</a:t>
          </a:r>
          <a:r>
            <a:rPr lang="en-US" sz="3200" b="1" dirty="0" smtClean="0">
              <a:solidFill>
                <a:srgbClr val="FF0000"/>
              </a:solidFill>
              <a:latin typeface="Sylfaen" panose="010A0502050306030303" pitchFamily="18" charset="0"/>
            </a:rPr>
            <a:t> 65 </a:t>
          </a:r>
          <a:r>
            <a:rPr lang="en-US" sz="3200" b="1" dirty="0" err="1" smtClean="0">
              <a:solidFill>
                <a:srgbClr val="FF0000"/>
              </a:solidFill>
              <a:latin typeface="Sylfaen" panose="010A0502050306030303" pitchFamily="18" charset="0"/>
            </a:rPr>
            <a:t>պետություն</a:t>
          </a:r>
          <a:endParaRPr lang="en-US" sz="3200" b="1" dirty="0">
            <a:solidFill>
              <a:srgbClr val="FF0000"/>
            </a:solidFill>
            <a:latin typeface="Sylfaen" panose="010A0502050306030303" pitchFamily="18" charset="0"/>
          </a:endParaRPr>
        </a:p>
      </dgm:t>
    </dgm:pt>
    <dgm:pt modelId="{7D9EC74E-4481-C849-9F84-FC81A57E126D}" type="parTrans" cxnId="{2E9FB024-7424-694A-AF48-3FAF0F12021E}">
      <dgm:prSet/>
      <dgm:spPr/>
      <dgm:t>
        <a:bodyPr/>
        <a:lstStyle/>
        <a:p>
          <a:endParaRPr lang="en-US"/>
        </a:p>
      </dgm:t>
    </dgm:pt>
    <dgm:pt modelId="{A9F617AB-9877-BB4B-828A-76F7E3E29AEF}" type="sibTrans" cxnId="{2E9FB024-7424-694A-AF48-3FAF0F12021E}">
      <dgm:prSet/>
      <dgm:spPr/>
      <dgm:t>
        <a:bodyPr/>
        <a:lstStyle/>
        <a:p>
          <a:endParaRPr lang="en-US"/>
        </a:p>
      </dgm:t>
    </dgm:pt>
    <dgm:pt modelId="{9CA50A65-40FA-E945-A868-9E3FE840B07E}" type="pres">
      <dgm:prSet presAssocID="{3C774A1C-BB1C-4347-A758-A94A436F7244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D5C7DCB4-3723-4443-ADD7-DBEB1005841A}" type="pres">
      <dgm:prSet presAssocID="{8E61202A-36DD-0240-811A-270D9611A395}" presName="thickLine" presStyleLbl="alignNode1" presStyleIdx="0" presStyleCnt="1"/>
      <dgm:spPr/>
    </dgm:pt>
    <dgm:pt modelId="{9F8ADD56-4647-5947-BF4A-89820DB0503F}" type="pres">
      <dgm:prSet presAssocID="{8E61202A-36DD-0240-811A-270D9611A395}" presName="horz1" presStyleCnt="0"/>
      <dgm:spPr/>
    </dgm:pt>
    <dgm:pt modelId="{CFE00427-EDF8-324F-9A5C-A181E81A4D48}" type="pres">
      <dgm:prSet presAssocID="{8E61202A-36DD-0240-811A-270D9611A395}" presName="tx1" presStyleLbl="revTx" presStyleIdx="0" presStyleCnt="3" custScaleX="194813" custScaleY="100196" custLinFactNeighborX="-1407"/>
      <dgm:spPr/>
      <dgm:t>
        <a:bodyPr/>
        <a:lstStyle/>
        <a:p>
          <a:endParaRPr lang="en-US"/>
        </a:p>
      </dgm:t>
    </dgm:pt>
    <dgm:pt modelId="{71554259-89F3-DC41-AF38-A80F6823C6AB}" type="pres">
      <dgm:prSet presAssocID="{8E61202A-36DD-0240-811A-270D9611A395}" presName="vert1" presStyleCnt="0"/>
      <dgm:spPr/>
    </dgm:pt>
    <dgm:pt modelId="{D0431CA8-5100-6745-A242-ED330061BD73}" type="pres">
      <dgm:prSet presAssocID="{7029F5E8-D056-AE49-BD66-3C193010DDE8}" presName="vertSpace2a" presStyleCnt="0"/>
      <dgm:spPr/>
    </dgm:pt>
    <dgm:pt modelId="{FE55CC5A-C0EF-DF45-AF1E-C9A5EF0E713C}" type="pres">
      <dgm:prSet presAssocID="{7029F5E8-D056-AE49-BD66-3C193010DDE8}" presName="horz2" presStyleCnt="0"/>
      <dgm:spPr/>
    </dgm:pt>
    <dgm:pt modelId="{D79F8CF2-80EE-C747-9C26-26414E55692C}" type="pres">
      <dgm:prSet presAssocID="{7029F5E8-D056-AE49-BD66-3C193010DDE8}" presName="horzSpace2" presStyleCnt="0"/>
      <dgm:spPr/>
    </dgm:pt>
    <dgm:pt modelId="{5D9EDF3F-7B20-8E47-A431-F9F24450F874}" type="pres">
      <dgm:prSet presAssocID="{7029F5E8-D056-AE49-BD66-3C193010DDE8}" presName="tx2" presStyleLbl="revTx" presStyleIdx="1" presStyleCnt="3"/>
      <dgm:spPr/>
      <dgm:t>
        <a:bodyPr/>
        <a:lstStyle/>
        <a:p>
          <a:endParaRPr lang="en-US"/>
        </a:p>
      </dgm:t>
    </dgm:pt>
    <dgm:pt modelId="{EB933D24-ABB6-0C44-A5A7-05F1CB99F1EB}" type="pres">
      <dgm:prSet presAssocID="{7029F5E8-D056-AE49-BD66-3C193010DDE8}" presName="vert2" presStyleCnt="0"/>
      <dgm:spPr/>
    </dgm:pt>
    <dgm:pt modelId="{EB798B99-5590-864A-A2C1-F553D99D3FAA}" type="pres">
      <dgm:prSet presAssocID="{7029F5E8-D056-AE49-BD66-3C193010DDE8}" presName="thinLine2b" presStyleLbl="callout" presStyleIdx="0" presStyleCnt="2"/>
      <dgm:spPr/>
    </dgm:pt>
    <dgm:pt modelId="{9C715A5E-13B0-3F4D-85BD-4FA3A97839C5}" type="pres">
      <dgm:prSet presAssocID="{7029F5E8-D056-AE49-BD66-3C193010DDE8}" presName="vertSpace2b" presStyleCnt="0"/>
      <dgm:spPr/>
    </dgm:pt>
    <dgm:pt modelId="{D06F8563-21D8-9742-9655-9B668CF235AD}" type="pres">
      <dgm:prSet presAssocID="{323950B2-6BC2-AE4B-B5B8-B2437BA58494}" presName="horz2" presStyleCnt="0"/>
      <dgm:spPr/>
    </dgm:pt>
    <dgm:pt modelId="{FC6B0E8A-D5C8-BF42-A0DB-5A2B5E61A3A8}" type="pres">
      <dgm:prSet presAssocID="{323950B2-6BC2-AE4B-B5B8-B2437BA58494}" presName="horzSpace2" presStyleCnt="0"/>
      <dgm:spPr/>
    </dgm:pt>
    <dgm:pt modelId="{D6847470-F054-2943-A634-F983FF0A0122}" type="pres">
      <dgm:prSet presAssocID="{323950B2-6BC2-AE4B-B5B8-B2437BA58494}" presName="tx2" presStyleLbl="revTx" presStyleIdx="2" presStyleCnt="3"/>
      <dgm:spPr/>
      <dgm:t>
        <a:bodyPr/>
        <a:lstStyle/>
        <a:p>
          <a:endParaRPr lang="en-US"/>
        </a:p>
      </dgm:t>
    </dgm:pt>
    <dgm:pt modelId="{93837557-E77B-4749-A0F8-1876E8CD33B9}" type="pres">
      <dgm:prSet presAssocID="{323950B2-6BC2-AE4B-B5B8-B2437BA58494}" presName="vert2" presStyleCnt="0"/>
      <dgm:spPr/>
    </dgm:pt>
    <dgm:pt modelId="{5B901F7D-EE59-304E-B86D-F0C8CC3A841B}" type="pres">
      <dgm:prSet presAssocID="{323950B2-6BC2-AE4B-B5B8-B2437BA58494}" presName="thinLine2b" presStyleLbl="callout" presStyleIdx="1" presStyleCnt="2"/>
      <dgm:spPr/>
    </dgm:pt>
    <dgm:pt modelId="{3A7A15FE-03D5-7B4E-BE07-5A9A9318E5F4}" type="pres">
      <dgm:prSet presAssocID="{323950B2-6BC2-AE4B-B5B8-B2437BA58494}" presName="vertSpace2b" presStyleCnt="0"/>
      <dgm:spPr/>
    </dgm:pt>
  </dgm:ptLst>
  <dgm:cxnLst>
    <dgm:cxn modelId="{FB55B2B3-B2E2-42F4-8392-7C51D232723F}" type="presOf" srcId="{323950B2-6BC2-AE4B-B5B8-B2437BA58494}" destId="{D6847470-F054-2943-A634-F983FF0A0122}" srcOrd="0" destOrd="0" presId="urn:microsoft.com/office/officeart/2008/layout/LinedList"/>
    <dgm:cxn modelId="{CBC6561A-30FC-47F2-8DDD-3C1715CCFF6F}" type="presOf" srcId="{7029F5E8-D056-AE49-BD66-3C193010DDE8}" destId="{5D9EDF3F-7B20-8E47-A431-F9F24450F874}" srcOrd="0" destOrd="0" presId="urn:microsoft.com/office/officeart/2008/layout/LinedList"/>
    <dgm:cxn modelId="{800FC730-D4DB-4B62-8450-CA25E0B54C3F}" type="presOf" srcId="{3C774A1C-BB1C-4347-A758-A94A436F7244}" destId="{9CA50A65-40FA-E945-A868-9E3FE840B07E}" srcOrd="0" destOrd="0" presId="urn:microsoft.com/office/officeart/2008/layout/LinedList"/>
    <dgm:cxn modelId="{99EB5834-3593-6644-A836-6C8D5595A820}" srcId="{8E61202A-36DD-0240-811A-270D9611A395}" destId="{7029F5E8-D056-AE49-BD66-3C193010DDE8}" srcOrd="0" destOrd="0" parTransId="{ACE97453-93D9-C642-95ED-D55F9984F778}" sibTransId="{3346CD8C-3206-F84A-BEA2-B5492B6B7347}"/>
    <dgm:cxn modelId="{D2DD020B-3DFC-B348-B676-6EC163FF5FEB}" srcId="{3C774A1C-BB1C-4347-A758-A94A436F7244}" destId="{8E61202A-36DD-0240-811A-270D9611A395}" srcOrd="0" destOrd="0" parTransId="{B1168E5A-BE86-1A40-8851-D878ACC39274}" sibTransId="{8978AB35-F5FB-FF43-BA08-4C259A445311}"/>
    <dgm:cxn modelId="{2D6836AE-85B4-4B69-A598-EAF6DEF689FA}" type="presOf" srcId="{8E61202A-36DD-0240-811A-270D9611A395}" destId="{CFE00427-EDF8-324F-9A5C-A181E81A4D48}" srcOrd="0" destOrd="0" presId="urn:microsoft.com/office/officeart/2008/layout/LinedList"/>
    <dgm:cxn modelId="{2E9FB024-7424-694A-AF48-3FAF0F12021E}" srcId="{8E61202A-36DD-0240-811A-270D9611A395}" destId="{323950B2-6BC2-AE4B-B5B8-B2437BA58494}" srcOrd="1" destOrd="0" parTransId="{7D9EC74E-4481-C849-9F84-FC81A57E126D}" sibTransId="{A9F617AB-9877-BB4B-828A-76F7E3E29AEF}"/>
    <dgm:cxn modelId="{0B94827F-0A51-4A7E-AD39-AF7A9DDB74A5}" type="presParOf" srcId="{9CA50A65-40FA-E945-A868-9E3FE840B07E}" destId="{D5C7DCB4-3723-4443-ADD7-DBEB1005841A}" srcOrd="0" destOrd="0" presId="urn:microsoft.com/office/officeart/2008/layout/LinedList"/>
    <dgm:cxn modelId="{7D5BC705-13D8-4EB2-8E3A-AEA7822EAA4C}" type="presParOf" srcId="{9CA50A65-40FA-E945-A868-9E3FE840B07E}" destId="{9F8ADD56-4647-5947-BF4A-89820DB0503F}" srcOrd="1" destOrd="0" presId="urn:microsoft.com/office/officeart/2008/layout/LinedList"/>
    <dgm:cxn modelId="{7063DE40-3493-4DFE-B420-7144B5EB1EAF}" type="presParOf" srcId="{9F8ADD56-4647-5947-BF4A-89820DB0503F}" destId="{CFE00427-EDF8-324F-9A5C-A181E81A4D48}" srcOrd="0" destOrd="0" presId="urn:microsoft.com/office/officeart/2008/layout/LinedList"/>
    <dgm:cxn modelId="{0F625964-2152-4AB2-BD23-9915D70870E5}" type="presParOf" srcId="{9F8ADD56-4647-5947-BF4A-89820DB0503F}" destId="{71554259-89F3-DC41-AF38-A80F6823C6AB}" srcOrd="1" destOrd="0" presId="urn:microsoft.com/office/officeart/2008/layout/LinedList"/>
    <dgm:cxn modelId="{F267A637-2493-4905-8526-EF8BF3781953}" type="presParOf" srcId="{71554259-89F3-DC41-AF38-A80F6823C6AB}" destId="{D0431CA8-5100-6745-A242-ED330061BD73}" srcOrd="0" destOrd="0" presId="urn:microsoft.com/office/officeart/2008/layout/LinedList"/>
    <dgm:cxn modelId="{5C3D78A4-F28A-46E1-8718-92F6438EF61F}" type="presParOf" srcId="{71554259-89F3-DC41-AF38-A80F6823C6AB}" destId="{FE55CC5A-C0EF-DF45-AF1E-C9A5EF0E713C}" srcOrd="1" destOrd="0" presId="urn:microsoft.com/office/officeart/2008/layout/LinedList"/>
    <dgm:cxn modelId="{5CB07AB6-C0A2-4F91-997F-81FBE8029BE8}" type="presParOf" srcId="{FE55CC5A-C0EF-DF45-AF1E-C9A5EF0E713C}" destId="{D79F8CF2-80EE-C747-9C26-26414E55692C}" srcOrd="0" destOrd="0" presId="urn:microsoft.com/office/officeart/2008/layout/LinedList"/>
    <dgm:cxn modelId="{59C16CC4-9AED-4E77-8634-AC73F2F8DA1B}" type="presParOf" srcId="{FE55CC5A-C0EF-DF45-AF1E-C9A5EF0E713C}" destId="{5D9EDF3F-7B20-8E47-A431-F9F24450F874}" srcOrd="1" destOrd="0" presId="urn:microsoft.com/office/officeart/2008/layout/LinedList"/>
    <dgm:cxn modelId="{2FDA7E66-FBD0-43E5-9783-14DFB4C8F10C}" type="presParOf" srcId="{FE55CC5A-C0EF-DF45-AF1E-C9A5EF0E713C}" destId="{EB933D24-ABB6-0C44-A5A7-05F1CB99F1EB}" srcOrd="2" destOrd="0" presId="urn:microsoft.com/office/officeart/2008/layout/LinedList"/>
    <dgm:cxn modelId="{9F56E2F7-883B-4E24-BFFA-70B14445E9D8}" type="presParOf" srcId="{71554259-89F3-DC41-AF38-A80F6823C6AB}" destId="{EB798B99-5590-864A-A2C1-F553D99D3FAA}" srcOrd="2" destOrd="0" presId="urn:microsoft.com/office/officeart/2008/layout/LinedList"/>
    <dgm:cxn modelId="{84C1B60D-2361-4914-A077-BBA0A14DDB5E}" type="presParOf" srcId="{71554259-89F3-DC41-AF38-A80F6823C6AB}" destId="{9C715A5E-13B0-3F4D-85BD-4FA3A97839C5}" srcOrd="3" destOrd="0" presId="urn:microsoft.com/office/officeart/2008/layout/LinedList"/>
    <dgm:cxn modelId="{777B4E2A-1BE4-4926-AD7A-C3BAA7F93D13}" type="presParOf" srcId="{71554259-89F3-DC41-AF38-A80F6823C6AB}" destId="{D06F8563-21D8-9742-9655-9B668CF235AD}" srcOrd="4" destOrd="0" presId="urn:microsoft.com/office/officeart/2008/layout/LinedList"/>
    <dgm:cxn modelId="{4D8C2D30-6782-4ED7-829E-8B93557E4DE5}" type="presParOf" srcId="{D06F8563-21D8-9742-9655-9B668CF235AD}" destId="{FC6B0E8A-D5C8-BF42-A0DB-5A2B5E61A3A8}" srcOrd="0" destOrd="0" presId="urn:microsoft.com/office/officeart/2008/layout/LinedList"/>
    <dgm:cxn modelId="{20055409-FA99-4567-92C5-1709A5AB9E4D}" type="presParOf" srcId="{D06F8563-21D8-9742-9655-9B668CF235AD}" destId="{D6847470-F054-2943-A634-F983FF0A0122}" srcOrd="1" destOrd="0" presId="urn:microsoft.com/office/officeart/2008/layout/LinedList"/>
    <dgm:cxn modelId="{985BE4B0-9244-4A65-AAAE-70DADDCEE75D}" type="presParOf" srcId="{D06F8563-21D8-9742-9655-9B668CF235AD}" destId="{93837557-E77B-4749-A0F8-1876E8CD33B9}" srcOrd="2" destOrd="0" presId="urn:microsoft.com/office/officeart/2008/layout/LinedList"/>
    <dgm:cxn modelId="{E04284FD-B329-4397-8BAB-4F8605EFA97E}" type="presParOf" srcId="{71554259-89F3-DC41-AF38-A80F6823C6AB}" destId="{5B901F7D-EE59-304E-B86D-F0C8CC3A841B}" srcOrd="5" destOrd="0" presId="urn:microsoft.com/office/officeart/2008/layout/LinedList"/>
    <dgm:cxn modelId="{3A151C23-69F1-4287-AD33-503919EBA03C}" type="presParOf" srcId="{71554259-89F3-DC41-AF38-A80F6823C6AB}" destId="{3A7A15FE-03D5-7B4E-BE07-5A9A9318E5F4}" srcOrd="6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C774A1C-BB1C-4347-A758-A94A436F7244}" type="doc">
      <dgm:prSet loTypeId="urn:microsoft.com/office/officeart/2008/layout/LinedList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E61202A-36DD-0240-811A-270D9611A395}">
      <dgm:prSet phldrT="[Text]" custT="1"/>
      <dgm:spPr/>
      <dgm:t>
        <a:bodyPr/>
        <a:lstStyle/>
        <a:p>
          <a:r>
            <a:rPr lang="en-US" sz="2600" b="1" dirty="0" err="1" smtClean="0">
              <a:latin typeface="Sylfaen" panose="010A0502050306030303" pitchFamily="18" charset="0"/>
            </a:rPr>
            <a:t>Նշվածների՞ց</a:t>
          </a:r>
          <a:r>
            <a:rPr lang="en-US" sz="2600" b="1" dirty="0" smtClean="0">
              <a:latin typeface="Sylfaen" panose="010A0502050306030303" pitchFamily="18" charset="0"/>
            </a:rPr>
            <a:t> </a:t>
          </a:r>
          <a:r>
            <a:rPr lang="en-US" sz="2600" b="1" dirty="0" err="1" smtClean="0">
              <a:latin typeface="Sylfaen" panose="010A0502050306030303" pitchFamily="18" charset="0"/>
            </a:rPr>
            <a:t>որն</a:t>
          </a:r>
          <a:r>
            <a:rPr lang="en-US" sz="2600" b="1" dirty="0" smtClean="0">
              <a:latin typeface="Sylfaen" panose="010A0502050306030303" pitchFamily="18" charset="0"/>
            </a:rPr>
            <a:t> է </a:t>
          </a:r>
          <a:r>
            <a:rPr lang="en-US" sz="2600" b="1" dirty="0" err="1" smtClean="0">
              <a:latin typeface="Sylfaen" panose="010A0502050306030303" pitchFamily="18" charset="0"/>
            </a:rPr>
            <a:t>ճիշտ</a:t>
          </a:r>
          <a:r>
            <a:rPr lang="en-US" sz="2600" b="1" dirty="0" smtClean="0">
              <a:latin typeface="Sylfaen" panose="010A0502050306030303" pitchFamily="18" charset="0"/>
            </a:rPr>
            <a:t> </a:t>
          </a:r>
          <a:r>
            <a:rPr lang="en-US" sz="2600" b="1" dirty="0" err="1" smtClean="0">
              <a:latin typeface="Sylfaen" panose="010A0502050306030303" pitchFamily="18" charset="0"/>
            </a:rPr>
            <a:t>պատասխանը</a:t>
          </a:r>
          <a:r>
            <a:rPr lang="en-US" sz="2600" b="1" dirty="0" smtClean="0">
              <a:latin typeface="Sylfaen" panose="010A0502050306030303" pitchFamily="18" charset="0"/>
            </a:rPr>
            <a:t>– </a:t>
          </a:r>
        </a:p>
        <a:p>
          <a:r>
            <a:rPr lang="en-US" sz="2600" b="1" dirty="0" err="1" smtClean="0">
              <a:latin typeface="Sylfaen" panose="010A0502050306030303" pitchFamily="18" charset="0"/>
            </a:rPr>
            <a:t>Բուդապեշտի</a:t>
          </a:r>
          <a:r>
            <a:rPr lang="en-US" sz="2600" b="1" dirty="0" smtClean="0">
              <a:latin typeface="Sylfaen" panose="010A0502050306030303" pitchFamily="18" charset="0"/>
            </a:rPr>
            <a:t> </a:t>
          </a:r>
          <a:r>
            <a:rPr lang="en-US" sz="2600" b="1" dirty="0" err="1" smtClean="0">
              <a:latin typeface="Sylfaen" panose="010A0502050306030303" pitchFamily="18" charset="0"/>
            </a:rPr>
            <a:t>Կոնվենցիան</a:t>
          </a:r>
          <a:r>
            <a:rPr lang="en-US" sz="2600" b="1" dirty="0" smtClean="0">
              <a:latin typeface="Sylfaen" panose="010A0502050306030303" pitchFamily="18" charset="0"/>
            </a:rPr>
            <a:t>.</a:t>
          </a:r>
          <a:endParaRPr lang="en-US" sz="2600" b="1" dirty="0">
            <a:latin typeface="Sylfaen" panose="010A0502050306030303" pitchFamily="18" charset="0"/>
          </a:endParaRPr>
        </a:p>
      </dgm:t>
    </dgm:pt>
    <dgm:pt modelId="{B1168E5A-BE86-1A40-8851-D878ACC39274}" type="parTrans" cxnId="{D2DD020B-3DFC-B348-B676-6EC163FF5FEB}">
      <dgm:prSet/>
      <dgm:spPr/>
      <dgm:t>
        <a:bodyPr/>
        <a:lstStyle/>
        <a:p>
          <a:endParaRPr lang="en-US"/>
        </a:p>
      </dgm:t>
    </dgm:pt>
    <dgm:pt modelId="{8978AB35-F5FB-FF43-BA08-4C259A445311}" type="sibTrans" cxnId="{D2DD020B-3DFC-B348-B676-6EC163FF5FEB}">
      <dgm:prSet/>
      <dgm:spPr/>
      <dgm:t>
        <a:bodyPr/>
        <a:lstStyle/>
        <a:p>
          <a:endParaRPr lang="en-US"/>
        </a:p>
      </dgm:t>
    </dgm:pt>
    <dgm:pt modelId="{7029F5E8-D056-AE49-BD66-3C193010DDE8}">
      <dgm:prSet phldrT="[Text]"/>
      <dgm:spPr/>
      <dgm:t>
        <a:bodyPr/>
        <a:lstStyle/>
        <a:p>
          <a:pPr algn="l"/>
          <a:r>
            <a:rPr lang="en-US" dirty="0" smtClean="0">
              <a:latin typeface="Sylfaen" panose="010A0502050306030303" pitchFamily="18" charset="0"/>
            </a:rPr>
            <a:t>ա) </a:t>
          </a:r>
          <a:r>
            <a:rPr lang="en-US" dirty="0" err="1" smtClean="0">
              <a:latin typeface="Sylfaen" panose="010A0502050306030303" pitchFamily="18" charset="0"/>
            </a:rPr>
            <a:t>Պայմանագիր</a:t>
          </a:r>
          <a:r>
            <a:rPr lang="en-US" dirty="0" smtClean="0">
              <a:latin typeface="Sylfaen" panose="010A0502050306030303" pitchFamily="18" charset="0"/>
            </a:rPr>
            <a:t> է՝ </a:t>
          </a:r>
          <a:r>
            <a:rPr lang="en-US" dirty="0" err="1" smtClean="0">
              <a:latin typeface="Sylfaen" panose="010A0502050306030303" pitchFamily="18" charset="0"/>
            </a:rPr>
            <a:t>կիբերհանցագործությունների</a:t>
          </a:r>
          <a:r>
            <a:rPr lang="en-US" dirty="0" smtClean="0">
              <a:latin typeface="Sylfaen" panose="010A0502050306030303" pitchFamily="18" charset="0"/>
            </a:rPr>
            <a:t>, </a:t>
          </a:r>
          <a:r>
            <a:rPr lang="en-US" dirty="0" err="1" smtClean="0">
              <a:latin typeface="Sylfaen" panose="010A0502050306030303" pitchFamily="18" charset="0"/>
            </a:rPr>
            <a:t>ինչպես</a:t>
          </a:r>
          <a:r>
            <a:rPr lang="en-US" dirty="0" smtClean="0">
              <a:latin typeface="Sylfaen" panose="010A0502050306030303" pitchFamily="18" charset="0"/>
            </a:rPr>
            <a:t> </a:t>
          </a:r>
          <a:r>
            <a:rPr lang="en-US" dirty="0" err="1" smtClean="0">
              <a:latin typeface="Sylfaen" panose="010A0502050306030303" pitchFamily="18" charset="0"/>
            </a:rPr>
            <a:t>նաև</a:t>
          </a:r>
          <a:r>
            <a:rPr lang="en-US" dirty="0" smtClean="0">
              <a:latin typeface="Sylfaen" panose="010A0502050306030303" pitchFamily="18" charset="0"/>
            </a:rPr>
            <a:t> </a:t>
          </a:r>
          <a:r>
            <a:rPr lang="en-US" dirty="0" err="1" smtClean="0">
              <a:latin typeface="Sylfaen" panose="010A0502050306030303" pitchFamily="18" charset="0"/>
            </a:rPr>
            <a:t>էլեկտրոնային</a:t>
          </a:r>
          <a:r>
            <a:rPr lang="en-US" dirty="0" smtClean="0">
              <a:latin typeface="Sylfaen" panose="010A0502050306030303" pitchFamily="18" charset="0"/>
            </a:rPr>
            <a:t> </a:t>
          </a:r>
          <a:r>
            <a:rPr lang="en-US" dirty="0" err="1" smtClean="0">
              <a:latin typeface="Sylfaen" panose="010A0502050306030303" pitchFamily="18" charset="0"/>
            </a:rPr>
            <a:t>ձևով</a:t>
          </a:r>
          <a:r>
            <a:rPr lang="en-US" dirty="0" smtClean="0">
              <a:latin typeface="Sylfaen" panose="010A0502050306030303" pitchFamily="18" charset="0"/>
            </a:rPr>
            <a:t> </a:t>
          </a:r>
          <a:r>
            <a:rPr lang="en-US" dirty="0" err="1" smtClean="0">
              <a:latin typeface="Sylfaen" panose="010A0502050306030303" pitchFamily="18" charset="0"/>
            </a:rPr>
            <a:t>ապացույցների</a:t>
          </a:r>
          <a:r>
            <a:rPr lang="en-US" dirty="0" smtClean="0">
              <a:latin typeface="Sylfaen" panose="010A0502050306030303" pitchFamily="18" charset="0"/>
            </a:rPr>
            <a:t> </a:t>
          </a:r>
          <a:r>
            <a:rPr lang="en-US" dirty="0" err="1" smtClean="0">
              <a:latin typeface="Sylfaen" panose="010A0502050306030303" pitchFamily="18" charset="0"/>
            </a:rPr>
            <a:t>վերաբերյալ</a:t>
          </a:r>
          <a:endParaRPr lang="en-US" dirty="0" smtClean="0">
            <a:latin typeface="Sylfaen" panose="010A0502050306030303" pitchFamily="18" charset="0"/>
          </a:endParaRPr>
        </a:p>
      </dgm:t>
    </dgm:pt>
    <dgm:pt modelId="{ACE97453-93D9-C642-95ED-D55F9984F778}" type="parTrans" cxnId="{99EB5834-3593-6644-A836-6C8D5595A820}">
      <dgm:prSet/>
      <dgm:spPr/>
      <dgm:t>
        <a:bodyPr/>
        <a:lstStyle/>
        <a:p>
          <a:endParaRPr lang="en-US"/>
        </a:p>
      </dgm:t>
    </dgm:pt>
    <dgm:pt modelId="{3346CD8C-3206-F84A-BEA2-B5492B6B7347}" type="sibTrans" cxnId="{99EB5834-3593-6644-A836-6C8D5595A820}">
      <dgm:prSet/>
      <dgm:spPr/>
      <dgm:t>
        <a:bodyPr/>
        <a:lstStyle/>
        <a:p>
          <a:endParaRPr lang="en-US"/>
        </a:p>
      </dgm:t>
    </dgm:pt>
    <dgm:pt modelId="{412DA8CB-B9E5-F44F-9FDD-EF35DF68306D}">
      <dgm:prSet phldrT="[Text]"/>
      <dgm:spPr/>
      <dgm:t>
        <a:bodyPr/>
        <a:lstStyle/>
        <a:p>
          <a:r>
            <a:rPr lang="en-US" dirty="0" smtClean="0">
              <a:latin typeface="Sylfaen" panose="010A0502050306030303" pitchFamily="18" charset="0"/>
            </a:rPr>
            <a:t>բ) </a:t>
          </a:r>
          <a:r>
            <a:rPr lang="en-US" dirty="0" err="1" smtClean="0">
              <a:latin typeface="Sylfaen" panose="010A0502050306030303" pitchFamily="18" charset="0"/>
            </a:rPr>
            <a:t>Համընդհանուր</a:t>
          </a:r>
          <a:r>
            <a:rPr lang="en-US" dirty="0" smtClean="0">
              <a:latin typeface="Sylfaen" panose="010A0502050306030303" pitchFamily="18" charset="0"/>
            </a:rPr>
            <a:t> </a:t>
          </a:r>
          <a:r>
            <a:rPr lang="en-US" dirty="0" err="1" smtClean="0">
              <a:latin typeface="Sylfaen" panose="010A0502050306030303" pitchFamily="18" charset="0"/>
            </a:rPr>
            <a:t>պայմանագիր</a:t>
          </a:r>
          <a:r>
            <a:rPr lang="en-US" dirty="0" smtClean="0">
              <a:latin typeface="Sylfaen" panose="010A0502050306030303" pitchFamily="18" charset="0"/>
            </a:rPr>
            <a:t> է</a:t>
          </a:r>
          <a:endParaRPr lang="en-US" dirty="0">
            <a:latin typeface="Sylfaen" panose="010A0502050306030303" pitchFamily="18" charset="0"/>
          </a:endParaRPr>
        </a:p>
      </dgm:t>
    </dgm:pt>
    <dgm:pt modelId="{7E8B7982-18DC-F246-BFD4-7B9D4C9DB2CA}" type="parTrans" cxnId="{AFD2487F-444F-4C44-A623-9AAFEB90AC49}">
      <dgm:prSet/>
      <dgm:spPr/>
      <dgm:t>
        <a:bodyPr/>
        <a:lstStyle/>
        <a:p>
          <a:endParaRPr lang="en-US"/>
        </a:p>
      </dgm:t>
    </dgm:pt>
    <dgm:pt modelId="{960A4A2E-B23E-7544-9A93-1312898E2DC4}" type="sibTrans" cxnId="{AFD2487F-444F-4C44-A623-9AAFEB90AC49}">
      <dgm:prSet/>
      <dgm:spPr/>
      <dgm:t>
        <a:bodyPr/>
        <a:lstStyle/>
        <a:p>
          <a:endParaRPr lang="en-US"/>
        </a:p>
      </dgm:t>
    </dgm:pt>
    <dgm:pt modelId="{D907F82D-4934-4260-A319-D0C1005DB73A}">
      <dgm:prSet phldrT="[Text]"/>
      <dgm:spPr/>
      <dgm:t>
        <a:bodyPr/>
        <a:lstStyle/>
        <a:p>
          <a:r>
            <a:rPr lang="hy-AM" dirty="0" smtClean="0">
              <a:latin typeface="Sylfaen" panose="010A0502050306030303" pitchFamily="18" charset="0"/>
            </a:rPr>
            <a:t>Գ</a:t>
          </a:r>
          <a:r>
            <a:rPr lang="en-US" dirty="0" smtClean="0">
              <a:latin typeface="Sylfaen" panose="010A0502050306030303" pitchFamily="18" charset="0"/>
            </a:rPr>
            <a:t>) </a:t>
          </a:r>
          <a:r>
            <a:rPr lang="en-US" dirty="0" err="1" smtClean="0">
              <a:latin typeface="Sylfaen" panose="010A0502050306030303" pitchFamily="18" charset="0"/>
            </a:rPr>
            <a:t>Աջակցում</a:t>
          </a:r>
          <a:r>
            <a:rPr lang="en-US" dirty="0" smtClean="0">
              <a:latin typeface="Sylfaen" panose="010A0502050306030303" pitchFamily="18" charset="0"/>
            </a:rPr>
            <a:t> է </a:t>
          </a:r>
          <a:r>
            <a:rPr lang="en-US" dirty="0" err="1" smtClean="0">
              <a:latin typeface="Sylfaen" panose="010A0502050306030303" pitchFamily="18" charset="0"/>
            </a:rPr>
            <a:t>փողերի</a:t>
          </a:r>
          <a:r>
            <a:rPr lang="en-US" dirty="0" smtClean="0">
              <a:latin typeface="Sylfaen" panose="010A0502050306030303" pitchFamily="18" charset="0"/>
            </a:rPr>
            <a:t> </a:t>
          </a:r>
          <a:r>
            <a:rPr lang="en-US" dirty="0" err="1" smtClean="0">
              <a:latin typeface="Sylfaen" panose="010A0502050306030303" pitchFamily="18" charset="0"/>
            </a:rPr>
            <a:t>լվացման</a:t>
          </a:r>
          <a:r>
            <a:rPr lang="en-US" dirty="0" smtClean="0">
              <a:latin typeface="Sylfaen" panose="010A0502050306030303" pitchFamily="18" charset="0"/>
            </a:rPr>
            <a:t> </a:t>
          </a:r>
          <a:r>
            <a:rPr lang="en-US" dirty="0" err="1" smtClean="0">
              <a:latin typeface="Sylfaen" panose="010A0502050306030303" pitchFamily="18" charset="0"/>
            </a:rPr>
            <a:t>դեմ</a:t>
          </a:r>
          <a:r>
            <a:rPr lang="en-US" dirty="0" smtClean="0">
              <a:latin typeface="Sylfaen" panose="010A0502050306030303" pitchFamily="18" charset="0"/>
            </a:rPr>
            <a:t> </a:t>
          </a:r>
          <a:r>
            <a:rPr lang="en-US" dirty="0" err="1" smtClean="0">
              <a:latin typeface="Sylfaen" panose="010A0502050306030303" pitchFamily="18" charset="0"/>
            </a:rPr>
            <a:t>պայքարին</a:t>
          </a:r>
          <a:r>
            <a:rPr lang="en-US" dirty="0" smtClean="0">
              <a:latin typeface="Sylfaen" panose="010A0502050306030303" pitchFamily="18" charset="0"/>
            </a:rPr>
            <a:t> </a:t>
          </a:r>
          <a:endParaRPr lang="en-US" dirty="0">
            <a:latin typeface="Sylfaen" panose="010A0502050306030303" pitchFamily="18" charset="0"/>
          </a:endParaRPr>
        </a:p>
      </dgm:t>
    </dgm:pt>
    <dgm:pt modelId="{6643C99F-6929-4115-B10C-449964C298DB}" type="parTrans" cxnId="{5441ACF7-001D-47E8-BE90-D77A819FBE03}">
      <dgm:prSet/>
      <dgm:spPr/>
      <dgm:t>
        <a:bodyPr/>
        <a:lstStyle/>
        <a:p>
          <a:endParaRPr lang="aa-ET"/>
        </a:p>
      </dgm:t>
    </dgm:pt>
    <dgm:pt modelId="{9EB8D1B3-16DB-4A75-A7E2-3B79ADD997CE}" type="sibTrans" cxnId="{5441ACF7-001D-47E8-BE90-D77A819FBE03}">
      <dgm:prSet/>
      <dgm:spPr/>
      <dgm:t>
        <a:bodyPr/>
        <a:lstStyle/>
        <a:p>
          <a:endParaRPr lang="aa-ET"/>
        </a:p>
      </dgm:t>
    </dgm:pt>
    <dgm:pt modelId="{9EFF4F62-79ED-4EA0-85C1-51F88755C8EE}">
      <dgm:prSet phldrT="[Text]"/>
      <dgm:spPr/>
      <dgm:t>
        <a:bodyPr/>
        <a:lstStyle/>
        <a:p>
          <a:r>
            <a:rPr lang="en-US" dirty="0" smtClean="0">
              <a:latin typeface="Sylfaen" panose="010A0502050306030303" pitchFamily="18" charset="0"/>
            </a:rPr>
            <a:t>դ) </a:t>
          </a:r>
          <a:r>
            <a:rPr lang="hy-AM" b="0" i="0" dirty="0" smtClean="0">
              <a:latin typeface="Sylfaen" panose="010A0502050306030303" pitchFamily="18" charset="0"/>
            </a:rPr>
            <a:t>Նպաստում է ենթակառուցվածքների երկրներին</a:t>
          </a:r>
          <a:endParaRPr lang="en-US" dirty="0">
            <a:latin typeface="Sylfaen" panose="010A0502050306030303" pitchFamily="18" charset="0"/>
          </a:endParaRPr>
        </a:p>
      </dgm:t>
    </dgm:pt>
    <dgm:pt modelId="{8EAFCDE7-4869-4D95-9359-6DA608AB28F0}" type="parTrans" cxnId="{40F08CBE-C0FF-49E9-A14D-59F0F70F60CC}">
      <dgm:prSet/>
      <dgm:spPr/>
      <dgm:t>
        <a:bodyPr/>
        <a:lstStyle/>
        <a:p>
          <a:endParaRPr lang="aa-ET"/>
        </a:p>
      </dgm:t>
    </dgm:pt>
    <dgm:pt modelId="{D3274077-7919-4B64-B4D8-786A32E9EF73}" type="sibTrans" cxnId="{40F08CBE-C0FF-49E9-A14D-59F0F70F60CC}">
      <dgm:prSet/>
      <dgm:spPr/>
      <dgm:t>
        <a:bodyPr/>
        <a:lstStyle/>
        <a:p>
          <a:endParaRPr lang="aa-ET"/>
        </a:p>
      </dgm:t>
    </dgm:pt>
    <dgm:pt modelId="{2D567ECC-EE11-40BE-8D44-12DF75E7AAA4}">
      <dgm:prSet phldrT="[Text]"/>
      <dgm:spPr/>
      <dgm:t>
        <a:bodyPr/>
        <a:lstStyle/>
        <a:p>
          <a:r>
            <a:rPr lang="en-US" dirty="0" smtClean="0">
              <a:latin typeface="Sylfaen" panose="010A0502050306030303" pitchFamily="18" charset="0"/>
            </a:rPr>
            <a:t>ե) </a:t>
          </a:r>
          <a:r>
            <a:rPr lang="en-US" dirty="0" err="1" smtClean="0">
              <a:latin typeface="Sylfaen" panose="010A0502050306030303" pitchFamily="18" charset="0"/>
            </a:rPr>
            <a:t>Կարող</a:t>
          </a:r>
          <a:r>
            <a:rPr lang="en-US" dirty="0" smtClean="0">
              <a:latin typeface="Sylfaen" panose="010A0502050306030303" pitchFamily="18" charset="0"/>
            </a:rPr>
            <a:t> է </a:t>
          </a:r>
          <a:r>
            <a:rPr lang="en-US" dirty="0" err="1" smtClean="0">
              <a:latin typeface="Sylfaen" panose="010A0502050306030303" pitchFamily="18" charset="0"/>
            </a:rPr>
            <a:t>օգտագործվել</a:t>
          </a:r>
          <a:r>
            <a:rPr lang="en-US" dirty="0" smtClean="0">
              <a:latin typeface="Sylfaen" panose="010A0502050306030303" pitchFamily="18" charset="0"/>
            </a:rPr>
            <a:t> </a:t>
          </a:r>
          <a:r>
            <a:rPr lang="en-US" dirty="0" err="1" smtClean="0">
              <a:latin typeface="Sylfaen" panose="010A0502050306030303" pitchFamily="18" charset="0"/>
            </a:rPr>
            <a:t>վիրտուալ</a:t>
          </a:r>
          <a:r>
            <a:rPr lang="en-US" dirty="0" smtClean="0">
              <a:latin typeface="Sylfaen" panose="010A0502050306030303" pitchFamily="18" charset="0"/>
            </a:rPr>
            <a:t> </a:t>
          </a:r>
          <a:r>
            <a:rPr lang="en-US" dirty="0" err="1" smtClean="0">
              <a:latin typeface="Sylfaen" panose="010A0502050306030303" pitchFamily="18" charset="0"/>
            </a:rPr>
            <a:t>արժույթները</a:t>
          </a:r>
          <a:r>
            <a:rPr lang="en-US" dirty="0" smtClean="0">
              <a:latin typeface="Sylfaen" panose="010A0502050306030303" pitchFamily="18" charset="0"/>
            </a:rPr>
            <a:t> և </a:t>
          </a:r>
          <a:r>
            <a:rPr lang="en-US" dirty="0" err="1" smtClean="0">
              <a:latin typeface="Sylfaen" panose="010A0502050306030303" pitchFamily="18" charset="0"/>
            </a:rPr>
            <a:t>վիրտուալ</a:t>
          </a:r>
          <a:r>
            <a:rPr lang="en-US" dirty="0" smtClean="0">
              <a:latin typeface="Sylfaen" panose="010A0502050306030303" pitchFamily="18" charset="0"/>
            </a:rPr>
            <a:t> </a:t>
          </a:r>
          <a:r>
            <a:rPr lang="en-US" dirty="0" err="1" smtClean="0">
              <a:latin typeface="Sylfaen" panose="010A0502050306030303" pitchFamily="18" charset="0"/>
            </a:rPr>
            <a:t>ակտիվները</a:t>
          </a:r>
          <a:r>
            <a:rPr lang="en-US" dirty="0" smtClean="0">
              <a:latin typeface="Sylfaen" panose="010A0502050306030303" pitchFamily="18" charset="0"/>
            </a:rPr>
            <a:t> </a:t>
          </a:r>
          <a:r>
            <a:rPr lang="en-US" dirty="0" err="1" smtClean="0">
              <a:latin typeface="Sylfaen" panose="010A0502050306030303" pitchFamily="18" charset="0"/>
            </a:rPr>
            <a:t>սառեցնելու</a:t>
          </a:r>
          <a:r>
            <a:rPr lang="en-US" dirty="0" smtClean="0">
              <a:latin typeface="Sylfaen" panose="010A0502050306030303" pitchFamily="18" charset="0"/>
            </a:rPr>
            <a:t> </a:t>
          </a:r>
          <a:r>
            <a:rPr lang="en-US" dirty="0" err="1" smtClean="0">
              <a:latin typeface="Sylfaen" panose="010A0502050306030303" pitchFamily="18" charset="0"/>
            </a:rPr>
            <a:t>համար</a:t>
          </a:r>
          <a:endParaRPr lang="en-US" dirty="0">
            <a:latin typeface="Sylfaen" panose="010A0502050306030303" pitchFamily="18" charset="0"/>
          </a:endParaRPr>
        </a:p>
      </dgm:t>
    </dgm:pt>
    <dgm:pt modelId="{096A135B-3D51-4C14-B762-4DFFB46136C9}" type="parTrans" cxnId="{45629286-2642-481F-BB3F-C9DC76E6A851}">
      <dgm:prSet/>
      <dgm:spPr/>
      <dgm:t>
        <a:bodyPr/>
        <a:lstStyle/>
        <a:p>
          <a:endParaRPr lang="aa-ET"/>
        </a:p>
      </dgm:t>
    </dgm:pt>
    <dgm:pt modelId="{352CE29C-C095-4E8D-B62B-E607F5416469}" type="sibTrans" cxnId="{45629286-2642-481F-BB3F-C9DC76E6A851}">
      <dgm:prSet/>
      <dgm:spPr/>
      <dgm:t>
        <a:bodyPr/>
        <a:lstStyle/>
        <a:p>
          <a:endParaRPr lang="aa-ET"/>
        </a:p>
      </dgm:t>
    </dgm:pt>
    <dgm:pt modelId="{5145A4A8-5A77-439F-AFC2-7DC2391D00EB}">
      <dgm:prSet phldrT="[Text]"/>
      <dgm:spPr/>
      <dgm:t>
        <a:bodyPr/>
        <a:lstStyle/>
        <a:p>
          <a:r>
            <a:rPr lang="en-US" b="0" dirty="0" smtClean="0">
              <a:solidFill>
                <a:schemeClr val="tx1"/>
              </a:solidFill>
              <a:latin typeface="Sylfaen" panose="010A0502050306030303" pitchFamily="18" charset="0"/>
            </a:rPr>
            <a:t>զ) </a:t>
          </a:r>
          <a:r>
            <a:rPr lang="en-US" b="0" dirty="0" err="1" smtClean="0">
              <a:solidFill>
                <a:schemeClr val="tx1"/>
              </a:solidFill>
              <a:latin typeface="Sylfaen" panose="010A0502050306030303" pitchFamily="18" charset="0"/>
            </a:rPr>
            <a:t>Բոլորը</a:t>
          </a:r>
          <a:endParaRPr lang="en-US" b="0" dirty="0">
            <a:solidFill>
              <a:schemeClr val="tx1"/>
            </a:solidFill>
            <a:latin typeface="Sylfaen" panose="010A0502050306030303" pitchFamily="18" charset="0"/>
          </a:endParaRPr>
        </a:p>
      </dgm:t>
    </dgm:pt>
    <dgm:pt modelId="{1ED5729A-02FF-4E16-A91F-7CFE69300586}" type="parTrans" cxnId="{93F557A7-0ABA-49E1-8231-6509135CFFF9}">
      <dgm:prSet/>
      <dgm:spPr/>
      <dgm:t>
        <a:bodyPr/>
        <a:lstStyle/>
        <a:p>
          <a:endParaRPr lang="aa-ET"/>
        </a:p>
      </dgm:t>
    </dgm:pt>
    <dgm:pt modelId="{B2DFFEC0-7AFB-49C5-B0DB-ABBFE0D96753}" type="sibTrans" cxnId="{93F557A7-0ABA-49E1-8231-6509135CFFF9}">
      <dgm:prSet/>
      <dgm:spPr/>
      <dgm:t>
        <a:bodyPr/>
        <a:lstStyle/>
        <a:p>
          <a:endParaRPr lang="aa-ET"/>
        </a:p>
      </dgm:t>
    </dgm:pt>
    <dgm:pt modelId="{9CA50A65-40FA-E945-A868-9E3FE840B07E}" type="pres">
      <dgm:prSet presAssocID="{3C774A1C-BB1C-4347-A758-A94A436F7244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D5C7DCB4-3723-4443-ADD7-DBEB1005841A}" type="pres">
      <dgm:prSet presAssocID="{8E61202A-36DD-0240-811A-270D9611A395}" presName="thickLine" presStyleLbl="alignNode1" presStyleIdx="0" presStyleCnt="1"/>
      <dgm:spPr/>
    </dgm:pt>
    <dgm:pt modelId="{9F8ADD56-4647-5947-BF4A-89820DB0503F}" type="pres">
      <dgm:prSet presAssocID="{8E61202A-36DD-0240-811A-270D9611A395}" presName="horz1" presStyleCnt="0"/>
      <dgm:spPr/>
    </dgm:pt>
    <dgm:pt modelId="{CFE00427-EDF8-324F-9A5C-A181E81A4D48}" type="pres">
      <dgm:prSet presAssocID="{8E61202A-36DD-0240-811A-270D9611A395}" presName="tx1" presStyleLbl="revTx" presStyleIdx="0" presStyleCnt="7" custScaleX="194813" custScaleY="100196" custLinFactNeighborX="-1407"/>
      <dgm:spPr/>
      <dgm:t>
        <a:bodyPr/>
        <a:lstStyle/>
        <a:p>
          <a:endParaRPr lang="en-US"/>
        </a:p>
      </dgm:t>
    </dgm:pt>
    <dgm:pt modelId="{71554259-89F3-DC41-AF38-A80F6823C6AB}" type="pres">
      <dgm:prSet presAssocID="{8E61202A-36DD-0240-811A-270D9611A395}" presName="vert1" presStyleCnt="0"/>
      <dgm:spPr/>
    </dgm:pt>
    <dgm:pt modelId="{D0431CA8-5100-6745-A242-ED330061BD73}" type="pres">
      <dgm:prSet presAssocID="{7029F5E8-D056-AE49-BD66-3C193010DDE8}" presName="vertSpace2a" presStyleCnt="0"/>
      <dgm:spPr/>
    </dgm:pt>
    <dgm:pt modelId="{FE55CC5A-C0EF-DF45-AF1E-C9A5EF0E713C}" type="pres">
      <dgm:prSet presAssocID="{7029F5E8-D056-AE49-BD66-3C193010DDE8}" presName="horz2" presStyleCnt="0"/>
      <dgm:spPr/>
    </dgm:pt>
    <dgm:pt modelId="{D79F8CF2-80EE-C747-9C26-26414E55692C}" type="pres">
      <dgm:prSet presAssocID="{7029F5E8-D056-AE49-BD66-3C193010DDE8}" presName="horzSpace2" presStyleCnt="0"/>
      <dgm:spPr/>
    </dgm:pt>
    <dgm:pt modelId="{5D9EDF3F-7B20-8E47-A431-F9F24450F874}" type="pres">
      <dgm:prSet presAssocID="{7029F5E8-D056-AE49-BD66-3C193010DDE8}" presName="tx2" presStyleLbl="revTx" presStyleIdx="1" presStyleCnt="7"/>
      <dgm:spPr/>
      <dgm:t>
        <a:bodyPr/>
        <a:lstStyle/>
        <a:p>
          <a:endParaRPr lang="en-US"/>
        </a:p>
      </dgm:t>
    </dgm:pt>
    <dgm:pt modelId="{EB933D24-ABB6-0C44-A5A7-05F1CB99F1EB}" type="pres">
      <dgm:prSet presAssocID="{7029F5E8-D056-AE49-BD66-3C193010DDE8}" presName="vert2" presStyleCnt="0"/>
      <dgm:spPr/>
    </dgm:pt>
    <dgm:pt modelId="{EB798B99-5590-864A-A2C1-F553D99D3FAA}" type="pres">
      <dgm:prSet presAssocID="{7029F5E8-D056-AE49-BD66-3C193010DDE8}" presName="thinLine2b" presStyleLbl="callout" presStyleIdx="0" presStyleCnt="6"/>
      <dgm:spPr/>
    </dgm:pt>
    <dgm:pt modelId="{9C715A5E-13B0-3F4D-85BD-4FA3A97839C5}" type="pres">
      <dgm:prSet presAssocID="{7029F5E8-D056-AE49-BD66-3C193010DDE8}" presName="vertSpace2b" presStyleCnt="0"/>
      <dgm:spPr/>
    </dgm:pt>
    <dgm:pt modelId="{A4B3FD2E-63E5-E445-B87B-210177B3706B}" type="pres">
      <dgm:prSet presAssocID="{412DA8CB-B9E5-F44F-9FDD-EF35DF68306D}" presName="horz2" presStyleCnt="0"/>
      <dgm:spPr/>
    </dgm:pt>
    <dgm:pt modelId="{B4FE7B28-4407-5045-AAC1-7786FB86FE88}" type="pres">
      <dgm:prSet presAssocID="{412DA8CB-B9E5-F44F-9FDD-EF35DF68306D}" presName="horzSpace2" presStyleCnt="0"/>
      <dgm:spPr/>
    </dgm:pt>
    <dgm:pt modelId="{B9E57DF2-F223-F848-B6AB-FEB0F6FB4076}" type="pres">
      <dgm:prSet presAssocID="{412DA8CB-B9E5-F44F-9FDD-EF35DF68306D}" presName="tx2" presStyleLbl="revTx" presStyleIdx="2" presStyleCnt="7"/>
      <dgm:spPr/>
      <dgm:t>
        <a:bodyPr/>
        <a:lstStyle/>
        <a:p>
          <a:endParaRPr lang="en-US"/>
        </a:p>
      </dgm:t>
    </dgm:pt>
    <dgm:pt modelId="{84017E13-6661-1647-9DB1-F43BB49DC0FD}" type="pres">
      <dgm:prSet presAssocID="{412DA8CB-B9E5-F44F-9FDD-EF35DF68306D}" presName="vert2" presStyleCnt="0"/>
      <dgm:spPr/>
    </dgm:pt>
    <dgm:pt modelId="{1E88F2A9-FC8F-2A4F-ABF4-2C5837CA76E5}" type="pres">
      <dgm:prSet presAssocID="{412DA8CB-B9E5-F44F-9FDD-EF35DF68306D}" presName="thinLine2b" presStyleLbl="callout" presStyleIdx="1" presStyleCnt="6"/>
      <dgm:spPr/>
    </dgm:pt>
    <dgm:pt modelId="{02B19E4E-8333-4B4F-AA1E-19B5E7CAD48B}" type="pres">
      <dgm:prSet presAssocID="{412DA8CB-B9E5-F44F-9FDD-EF35DF68306D}" presName="vertSpace2b" presStyleCnt="0"/>
      <dgm:spPr/>
    </dgm:pt>
    <dgm:pt modelId="{5121BA32-9249-455A-8A20-08E85B86269F}" type="pres">
      <dgm:prSet presAssocID="{D907F82D-4934-4260-A319-D0C1005DB73A}" presName="horz2" presStyleCnt="0"/>
      <dgm:spPr/>
    </dgm:pt>
    <dgm:pt modelId="{E379A0C3-13D3-46B9-950A-CF0A08724A6D}" type="pres">
      <dgm:prSet presAssocID="{D907F82D-4934-4260-A319-D0C1005DB73A}" presName="horzSpace2" presStyleCnt="0"/>
      <dgm:spPr/>
    </dgm:pt>
    <dgm:pt modelId="{576A2C98-791A-4E50-8CB8-1914215BEA2D}" type="pres">
      <dgm:prSet presAssocID="{D907F82D-4934-4260-A319-D0C1005DB73A}" presName="tx2" presStyleLbl="revTx" presStyleIdx="3" presStyleCnt="7"/>
      <dgm:spPr/>
      <dgm:t>
        <a:bodyPr/>
        <a:lstStyle/>
        <a:p>
          <a:endParaRPr lang="en-US"/>
        </a:p>
      </dgm:t>
    </dgm:pt>
    <dgm:pt modelId="{3EC880A3-8E6D-40A4-857F-9A4C9ED1B22A}" type="pres">
      <dgm:prSet presAssocID="{D907F82D-4934-4260-A319-D0C1005DB73A}" presName="vert2" presStyleCnt="0"/>
      <dgm:spPr/>
    </dgm:pt>
    <dgm:pt modelId="{45167FBC-5EE3-4C8A-A94C-30BB5DE89AD6}" type="pres">
      <dgm:prSet presAssocID="{D907F82D-4934-4260-A319-D0C1005DB73A}" presName="thinLine2b" presStyleLbl="callout" presStyleIdx="2" presStyleCnt="6"/>
      <dgm:spPr/>
    </dgm:pt>
    <dgm:pt modelId="{BC5CA65E-0C6F-472F-B2E2-282C2CDDDC9F}" type="pres">
      <dgm:prSet presAssocID="{D907F82D-4934-4260-A319-D0C1005DB73A}" presName="vertSpace2b" presStyleCnt="0"/>
      <dgm:spPr/>
    </dgm:pt>
    <dgm:pt modelId="{DFE917DE-2459-4110-B5CA-909F8A25E9B3}" type="pres">
      <dgm:prSet presAssocID="{9EFF4F62-79ED-4EA0-85C1-51F88755C8EE}" presName="horz2" presStyleCnt="0"/>
      <dgm:spPr/>
    </dgm:pt>
    <dgm:pt modelId="{BFFB7145-8402-485B-85FA-7C375AFB0A2C}" type="pres">
      <dgm:prSet presAssocID="{9EFF4F62-79ED-4EA0-85C1-51F88755C8EE}" presName="horzSpace2" presStyleCnt="0"/>
      <dgm:spPr/>
    </dgm:pt>
    <dgm:pt modelId="{0DEDE790-6650-4E13-B812-9DA3ABBAEB7C}" type="pres">
      <dgm:prSet presAssocID="{9EFF4F62-79ED-4EA0-85C1-51F88755C8EE}" presName="tx2" presStyleLbl="revTx" presStyleIdx="4" presStyleCnt="7" custLinFactNeighborX="706"/>
      <dgm:spPr/>
      <dgm:t>
        <a:bodyPr/>
        <a:lstStyle/>
        <a:p>
          <a:endParaRPr lang="en-US"/>
        </a:p>
      </dgm:t>
    </dgm:pt>
    <dgm:pt modelId="{CC02E1CA-72BE-493C-916D-08B08D649491}" type="pres">
      <dgm:prSet presAssocID="{9EFF4F62-79ED-4EA0-85C1-51F88755C8EE}" presName="vert2" presStyleCnt="0"/>
      <dgm:spPr/>
    </dgm:pt>
    <dgm:pt modelId="{41DAB04F-B76E-41A3-BF92-19D36F058A9E}" type="pres">
      <dgm:prSet presAssocID="{9EFF4F62-79ED-4EA0-85C1-51F88755C8EE}" presName="thinLine2b" presStyleLbl="callout" presStyleIdx="3" presStyleCnt="6"/>
      <dgm:spPr/>
    </dgm:pt>
    <dgm:pt modelId="{E5F9CA9F-91E3-425C-B99F-A98D8F0B0A7F}" type="pres">
      <dgm:prSet presAssocID="{9EFF4F62-79ED-4EA0-85C1-51F88755C8EE}" presName="vertSpace2b" presStyleCnt="0"/>
      <dgm:spPr/>
    </dgm:pt>
    <dgm:pt modelId="{B3DB48DB-4C93-4596-9AC6-3B83B01CF220}" type="pres">
      <dgm:prSet presAssocID="{2D567ECC-EE11-40BE-8D44-12DF75E7AAA4}" presName="horz2" presStyleCnt="0"/>
      <dgm:spPr/>
    </dgm:pt>
    <dgm:pt modelId="{40B7A97C-3464-43FE-BFE9-19588B33F0C0}" type="pres">
      <dgm:prSet presAssocID="{2D567ECC-EE11-40BE-8D44-12DF75E7AAA4}" presName="horzSpace2" presStyleCnt="0"/>
      <dgm:spPr/>
    </dgm:pt>
    <dgm:pt modelId="{27817E14-DB1F-4D8F-A68A-7A628C5AB32E}" type="pres">
      <dgm:prSet presAssocID="{2D567ECC-EE11-40BE-8D44-12DF75E7AAA4}" presName="tx2" presStyleLbl="revTx" presStyleIdx="5" presStyleCnt="7"/>
      <dgm:spPr/>
      <dgm:t>
        <a:bodyPr/>
        <a:lstStyle/>
        <a:p>
          <a:endParaRPr lang="en-US"/>
        </a:p>
      </dgm:t>
    </dgm:pt>
    <dgm:pt modelId="{4DA3FBF6-D5DD-4780-9A67-BC9D183196BA}" type="pres">
      <dgm:prSet presAssocID="{2D567ECC-EE11-40BE-8D44-12DF75E7AAA4}" presName="vert2" presStyleCnt="0"/>
      <dgm:spPr/>
    </dgm:pt>
    <dgm:pt modelId="{9B1E8AEA-2A8D-4500-8486-4DCED5C7B4CD}" type="pres">
      <dgm:prSet presAssocID="{2D567ECC-EE11-40BE-8D44-12DF75E7AAA4}" presName="thinLine2b" presStyleLbl="callout" presStyleIdx="4" presStyleCnt="6"/>
      <dgm:spPr/>
    </dgm:pt>
    <dgm:pt modelId="{E3E8A01D-29A2-442B-B2D9-9A8138A25142}" type="pres">
      <dgm:prSet presAssocID="{2D567ECC-EE11-40BE-8D44-12DF75E7AAA4}" presName="vertSpace2b" presStyleCnt="0"/>
      <dgm:spPr/>
    </dgm:pt>
    <dgm:pt modelId="{4B9A653A-0AA5-4263-8B76-EEDF7E4E7C48}" type="pres">
      <dgm:prSet presAssocID="{5145A4A8-5A77-439F-AFC2-7DC2391D00EB}" presName="horz2" presStyleCnt="0"/>
      <dgm:spPr/>
    </dgm:pt>
    <dgm:pt modelId="{CBF56963-1E1F-4F50-935A-1E4A12FB4AE9}" type="pres">
      <dgm:prSet presAssocID="{5145A4A8-5A77-439F-AFC2-7DC2391D00EB}" presName="horzSpace2" presStyleCnt="0"/>
      <dgm:spPr/>
    </dgm:pt>
    <dgm:pt modelId="{6298CF68-F6D0-4A26-B99F-FB0058621F2E}" type="pres">
      <dgm:prSet presAssocID="{5145A4A8-5A77-439F-AFC2-7DC2391D00EB}" presName="tx2" presStyleLbl="revTx" presStyleIdx="6" presStyleCnt="7"/>
      <dgm:spPr/>
      <dgm:t>
        <a:bodyPr/>
        <a:lstStyle/>
        <a:p>
          <a:endParaRPr lang="en-US"/>
        </a:p>
      </dgm:t>
    </dgm:pt>
    <dgm:pt modelId="{DE8D4A08-9E2E-4E83-98EF-0410B1867762}" type="pres">
      <dgm:prSet presAssocID="{5145A4A8-5A77-439F-AFC2-7DC2391D00EB}" presName="vert2" presStyleCnt="0"/>
      <dgm:spPr/>
    </dgm:pt>
    <dgm:pt modelId="{281B62DC-F992-4147-9B8F-04FD715E221E}" type="pres">
      <dgm:prSet presAssocID="{5145A4A8-5A77-439F-AFC2-7DC2391D00EB}" presName="thinLine2b" presStyleLbl="callout" presStyleIdx="5" presStyleCnt="6"/>
      <dgm:spPr/>
    </dgm:pt>
    <dgm:pt modelId="{61EDDC00-DBB8-412D-B06E-5637C1ED5F96}" type="pres">
      <dgm:prSet presAssocID="{5145A4A8-5A77-439F-AFC2-7DC2391D00EB}" presName="vertSpace2b" presStyleCnt="0"/>
      <dgm:spPr/>
    </dgm:pt>
  </dgm:ptLst>
  <dgm:cxnLst>
    <dgm:cxn modelId="{5441ACF7-001D-47E8-BE90-D77A819FBE03}" srcId="{8E61202A-36DD-0240-811A-270D9611A395}" destId="{D907F82D-4934-4260-A319-D0C1005DB73A}" srcOrd="2" destOrd="0" parTransId="{6643C99F-6929-4115-B10C-449964C298DB}" sibTransId="{9EB8D1B3-16DB-4A75-A7E2-3B79ADD997CE}"/>
    <dgm:cxn modelId="{B372B13A-79B2-436F-98D5-E931EC7BC2B7}" type="presOf" srcId="{7029F5E8-D056-AE49-BD66-3C193010DDE8}" destId="{5D9EDF3F-7B20-8E47-A431-F9F24450F874}" srcOrd="0" destOrd="0" presId="urn:microsoft.com/office/officeart/2008/layout/LinedList"/>
    <dgm:cxn modelId="{8E8A770C-E1B6-4696-A6C3-9BE691B7A12F}" type="presOf" srcId="{D907F82D-4934-4260-A319-D0C1005DB73A}" destId="{576A2C98-791A-4E50-8CB8-1914215BEA2D}" srcOrd="0" destOrd="0" presId="urn:microsoft.com/office/officeart/2008/layout/LinedList"/>
    <dgm:cxn modelId="{EDB45DBD-3552-41FD-AD74-9D7E67D76E98}" type="presOf" srcId="{3C774A1C-BB1C-4347-A758-A94A436F7244}" destId="{9CA50A65-40FA-E945-A868-9E3FE840B07E}" srcOrd="0" destOrd="0" presId="urn:microsoft.com/office/officeart/2008/layout/LinedList"/>
    <dgm:cxn modelId="{AFD2487F-444F-4C44-A623-9AAFEB90AC49}" srcId="{8E61202A-36DD-0240-811A-270D9611A395}" destId="{412DA8CB-B9E5-F44F-9FDD-EF35DF68306D}" srcOrd="1" destOrd="0" parTransId="{7E8B7982-18DC-F246-BFD4-7B9D4C9DB2CA}" sibTransId="{960A4A2E-B23E-7544-9A93-1312898E2DC4}"/>
    <dgm:cxn modelId="{D2DD020B-3DFC-B348-B676-6EC163FF5FEB}" srcId="{3C774A1C-BB1C-4347-A758-A94A436F7244}" destId="{8E61202A-36DD-0240-811A-270D9611A395}" srcOrd="0" destOrd="0" parTransId="{B1168E5A-BE86-1A40-8851-D878ACC39274}" sibTransId="{8978AB35-F5FB-FF43-BA08-4C259A445311}"/>
    <dgm:cxn modelId="{F6AAAA11-DC16-4D8E-A28A-E8418E8ED636}" type="presOf" srcId="{8E61202A-36DD-0240-811A-270D9611A395}" destId="{CFE00427-EDF8-324F-9A5C-A181E81A4D48}" srcOrd="0" destOrd="0" presId="urn:microsoft.com/office/officeart/2008/layout/LinedList"/>
    <dgm:cxn modelId="{8C03D0D1-932A-4AD6-8D63-FCD19A0FAE4B}" type="presOf" srcId="{412DA8CB-B9E5-F44F-9FDD-EF35DF68306D}" destId="{B9E57DF2-F223-F848-B6AB-FEB0F6FB4076}" srcOrd="0" destOrd="0" presId="urn:microsoft.com/office/officeart/2008/layout/LinedList"/>
    <dgm:cxn modelId="{048794CA-5688-4BC6-8DE4-9505418803FD}" type="presOf" srcId="{2D567ECC-EE11-40BE-8D44-12DF75E7AAA4}" destId="{27817E14-DB1F-4D8F-A68A-7A628C5AB32E}" srcOrd="0" destOrd="0" presId="urn:microsoft.com/office/officeart/2008/layout/LinedList"/>
    <dgm:cxn modelId="{93F557A7-0ABA-49E1-8231-6509135CFFF9}" srcId="{8E61202A-36DD-0240-811A-270D9611A395}" destId="{5145A4A8-5A77-439F-AFC2-7DC2391D00EB}" srcOrd="5" destOrd="0" parTransId="{1ED5729A-02FF-4E16-A91F-7CFE69300586}" sibTransId="{B2DFFEC0-7AFB-49C5-B0DB-ABBFE0D96753}"/>
    <dgm:cxn modelId="{BB0FC586-3556-4775-9DD2-41D532B8F1AC}" type="presOf" srcId="{5145A4A8-5A77-439F-AFC2-7DC2391D00EB}" destId="{6298CF68-F6D0-4A26-B99F-FB0058621F2E}" srcOrd="0" destOrd="0" presId="urn:microsoft.com/office/officeart/2008/layout/LinedList"/>
    <dgm:cxn modelId="{45629286-2642-481F-BB3F-C9DC76E6A851}" srcId="{8E61202A-36DD-0240-811A-270D9611A395}" destId="{2D567ECC-EE11-40BE-8D44-12DF75E7AAA4}" srcOrd="4" destOrd="0" parTransId="{096A135B-3D51-4C14-B762-4DFFB46136C9}" sibTransId="{352CE29C-C095-4E8D-B62B-E607F5416469}"/>
    <dgm:cxn modelId="{9F523B80-8779-4407-8F12-E61D038E2CE1}" type="presOf" srcId="{9EFF4F62-79ED-4EA0-85C1-51F88755C8EE}" destId="{0DEDE790-6650-4E13-B812-9DA3ABBAEB7C}" srcOrd="0" destOrd="0" presId="urn:microsoft.com/office/officeart/2008/layout/LinedList"/>
    <dgm:cxn modelId="{40F08CBE-C0FF-49E9-A14D-59F0F70F60CC}" srcId="{8E61202A-36DD-0240-811A-270D9611A395}" destId="{9EFF4F62-79ED-4EA0-85C1-51F88755C8EE}" srcOrd="3" destOrd="0" parTransId="{8EAFCDE7-4869-4D95-9359-6DA608AB28F0}" sibTransId="{D3274077-7919-4B64-B4D8-786A32E9EF73}"/>
    <dgm:cxn modelId="{99EB5834-3593-6644-A836-6C8D5595A820}" srcId="{8E61202A-36DD-0240-811A-270D9611A395}" destId="{7029F5E8-D056-AE49-BD66-3C193010DDE8}" srcOrd="0" destOrd="0" parTransId="{ACE97453-93D9-C642-95ED-D55F9984F778}" sibTransId="{3346CD8C-3206-F84A-BEA2-B5492B6B7347}"/>
    <dgm:cxn modelId="{010CFF24-739E-44CF-8899-5C60D1817E43}" type="presParOf" srcId="{9CA50A65-40FA-E945-A868-9E3FE840B07E}" destId="{D5C7DCB4-3723-4443-ADD7-DBEB1005841A}" srcOrd="0" destOrd="0" presId="urn:microsoft.com/office/officeart/2008/layout/LinedList"/>
    <dgm:cxn modelId="{3EB59052-15E8-4FA3-814A-B32235669C9D}" type="presParOf" srcId="{9CA50A65-40FA-E945-A868-9E3FE840B07E}" destId="{9F8ADD56-4647-5947-BF4A-89820DB0503F}" srcOrd="1" destOrd="0" presId="urn:microsoft.com/office/officeart/2008/layout/LinedList"/>
    <dgm:cxn modelId="{1277958C-947D-428F-8DF8-7CD31963DF56}" type="presParOf" srcId="{9F8ADD56-4647-5947-BF4A-89820DB0503F}" destId="{CFE00427-EDF8-324F-9A5C-A181E81A4D48}" srcOrd="0" destOrd="0" presId="urn:microsoft.com/office/officeart/2008/layout/LinedList"/>
    <dgm:cxn modelId="{7E04CB8F-20A6-45DD-97D1-8B795E65991B}" type="presParOf" srcId="{9F8ADD56-4647-5947-BF4A-89820DB0503F}" destId="{71554259-89F3-DC41-AF38-A80F6823C6AB}" srcOrd="1" destOrd="0" presId="urn:microsoft.com/office/officeart/2008/layout/LinedList"/>
    <dgm:cxn modelId="{B563DAAA-2A5D-4AFF-8105-471A20DB4455}" type="presParOf" srcId="{71554259-89F3-DC41-AF38-A80F6823C6AB}" destId="{D0431CA8-5100-6745-A242-ED330061BD73}" srcOrd="0" destOrd="0" presId="urn:microsoft.com/office/officeart/2008/layout/LinedList"/>
    <dgm:cxn modelId="{C608F5EF-565B-4445-8592-4567149C67C4}" type="presParOf" srcId="{71554259-89F3-DC41-AF38-A80F6823C6AB}" destId="{FE55CC5A-C0EF-DF45-AF1E-C9A5EF0E713C}" srcOrd="1" destOrd="0" presId="urn:microsoft.com/office/officeart/2008/layout/LinedList"/>
    <dgm:cxn modelId="{6201BDB3-2316-43BF-B094-EE93D515E812}" type="presParOf" srcId="{FE55CC5A-C0EF-DF45-AF1E-C9A5EF0E713C}" destId="{D79F8CF2-80EE-C747-9C26-26414E55692C}" srcOrd="0" destOrd="0" presId="urn:microsoft.com/office/officeart/2008/layout/LinedList"/>
    <dgm:cxn modelId="{D7FD5BF6-2509-4F39-9CA6-1BA1A8FCCBF1}" type="presParOf" srcId="{FE55CC5A-C0EF-DF45-AF1E-C9A5EF0E713C}" destId="{5D9EDF3F-7B20-8E47-A431-F9F24450F874}" srcOrd="1" destOrd="0" presId="urn:microsoft.com/office/officeart/2008/layout/LinedList"/>
    <dgm:cxn modelId="{6C02CAE4-11BD-4320-A42C-980766C8C40C}" type="presParOf" srcId="{FE55CC5A-C0EF-DF45-AF1E-C9A5EF0E713C}" destId="{EB933D24-ABB6-0C44-A5A7-05F1CB99F1EB}" srcOrd="2" destOrd="0" presId="urn:microsoft.com/office/officeart/2008/layout/LinedList"/>
    <dgm:cxn modelId="{E5C963BD-D71B-49C6-985F-22E0375A1561}" type="presParOf" srcId="{71554259-89F3-DC41-AF38-A80F6823C6AB}" destId="{EB798B99-5590-864A-A2C1-F553D99D3FAA}" srcOrd="2" destOrd="0" presId="urn:microsoft.com/office/officeart/2008/layout/LinedList"/>
    <dgm:cxn modelId="{D6E07E84-7259-49B2-A6B5-83321F72510F}" type="presParOf" srcId="{71554259-89F3-DC41-AF38-A80F6823C6AB}" destId="{9C715A5E-13B0-3F4D-85BD-4FA3A97839C5}" srcOrd="3" destOrd="0" presId="urn:microsoft.com/office/officeart/2008/layout/LinedList"/>
    <dgm:cxn modelId="{757A2FBC-66C2-447E-8B71-0DBDD68F5FCA}" type="presParOf" srcId="{71554259-89F3-DC41-AF38-A80F6823C6AB}" destId="{A4B3FD2E-63E5-E445-B87B-210177B3706B}" srcOrd="4" destOrd="0" presId="urn:microsoft.com/office/officeart/2008/layout/LinedList"/>
    <dgm:cxn modelId="{95E5DD15-DC53-4FD0-8B3C-AC9BD04CF0F6}" type="presParOf" srcId="{A4B3FD2E-63E5-E445-B87B-210177B3706B}" destId="{B4FE7B28-4407-5045-AAC1-7786FB86FE88}" srcOrd="0" destOrd="0" presId="urn:microsoft.com/office/officeart/2008/layout/LinedList"/>
    <dgm:cxn modelId="{4D5B8E1B-FF0E-464E-8B55-94357FBFAE71}" type="presParOf" srcId="{A4B3FD2E-63E5-E445-B87B-210177B3706B}" destId="{B9E57DF2-F223-F848-B6AB-FEB0F6FB4076}" srcOrd="1" destOrd="0" presId="urn:microsoft.com/office/officeart/2008/layout/LinedList"/>
    <dgm:cxn modelId="{9B2940E5-573F-44ED-BA7E-20FCF4E26A74}" type="presParOf" srcId="{A4B3FD2E-63E5-E445-B87B-210177B3706B}" destId="{84017E13-6661-1647-9DB1-F43BB49DC0FD}" srcOrd="2" destOrd="0" presId="urn:microsoft.com/office/officeart/2008/layout/LinedList"/>
    <dgm:cxn modelId="{5136C272-638E-4056-8DE3-462F6A239FE5}" type="presParOf" srcId="{71554259-89F3-DC41-AF38-A80F6823C6AB}" destId="{1E88F2A9-FC8F-2A4F-ABF4-2C5837CA76E5}" srcOrd="5" destOrd="0" presId="urn:microsoft.com/office/officeart/2008/layout/LinedList"/>
    <dgm:cxn modelId="{0699D668-C0CF-4A1D-B609-4B52148912AF}" type="presParOf" srcId="{71554259-89F3-DC41-AF38-A80F6823C6AB}" destId="{02B19E4E-8333-4B4F-AA1E-19B5E7CAD48B}" srcOrd="6" destOrd="0" presId="urn:microsoft.com/office/officeart/2008/layout/LinedList"/>
    <dgm:cxn modelId="{F9557621-9AE4-4DBA-935E-50C6140C8501}" type="presParOf" srcId="{71554259-89F3-DC41-AF38-A80F6823C6AB}" destId="{5121BA32-9249-455A-8A20-08E85B86269F}" srcOrd="7" destOrd="0" presId="urn:microsoft.com/office/officeart/2008/layout/LinedList"/>
    <dgm:cxn modelId="{DFFAEDB4-B97A-417C-A3C0-DAB44C4F3FEB}" type="presParOf" srcId="{5121BA32-9249-455A-8A20-08E85B86269F}" destId="{E379A0C3-13D3-46B9-950A-CF0A08724A6D}" srcOrd="0" destOrd="0" presId="urn:microsoft.com/office/officeart/2008/layout/LinedList"/>
    <dgm:cxn modelId="{78AEAC0A-D4C1-4121-8BF2-5ECF6871A7E1}" type="presParOf" srcId="{5121BA32-9249-455A-8A20-08E85B86269F}" destId="{576A2C98-791A-4E50-8CB8-1914215BEA2D}" srcOrd="1" destOrd="0" presId="urn:microsoft.com/office/officeart/2008/layout/LinedList"/>
    <dgm:cxn modelId="{A4DB45DB-9D04-4CB5-AC66-42127663E2DB}" type="presParOf" srcId="{5121BA32-9249-455A-8A20-08E85B86269F}" destId="{3EC880A3-8E6D-40A4-857F-9A4C9ED1B22A}" srcOrd="2" destOrd="0" presId="urn:microsoft.com/office/officeart/2008/layout/LinedList"/>
    <dgm:cxn modelId="{58E44824-5FC3-4252-BD7A-2A4DA35ECDBA}" type="presParOf" srcId="{71554259-89F3-DC41-AF38-A80F6823C6AB}" destId="{45167FBC-5EE3-4C8A-A94C-30BB5DE89AD6}" srcOrd="8" destOrd="0" presId="urn:microsoft.com/office/officeart/2008/layout/LinedList"/>
    <dgm:cxn modelId="{5032AA9A-0377-4900-9C82-C30F3E57E850}" type="presParOf" srcId="{71554259-89F3-DC41-AF38-A80F6823C6AB}" destId="{BC5CA65E-0C6F-472F-B2E2-282C2CDDDC9F}" srcOrd="9" destOrd="0" presId="urn:microsoft.com/office/officeart/2008/layout/LinedList"/>
    <dgm:cxn modelId="{CC404A0B-B4F2-4FE5-B629-2BFB8159AD6C}" type="presParOf" srcId="{71554259-89F3-DC41-AF38-A80F6823C6AB}" destId="{DFE917DE-2459-4110-B5CA-909F8A25E9B3}" srcOrd="10" destOrd="0" presId="urn:microsoft.com/office/officeart/2008/layout/LinedList"/>
    <dgm:cxn modelId="{F8E1F452-ECE5-4495-9C81-A9A9614A38C4}" type="presParOf" srcId="{DFE917DE-2459-4110-B5CA-909F8A25E9B3}" destId="{BFFB7145-8402-485B-85FA-7C375AFB0A2C}" srcOrd="0" destOrd="0" presId="urn:microsoft.com/office/officeart/2008/layout/LinedList"/>
    <dgm:cxn modelId="{9DD86BA7-28BA-446B-907F-9CE47D03477E}" type="presParOf" srcId="{DFE917DE-2459-4110-B5CA-909F8A25E9B3}" destId="{0DEDE790-6650-4E13-B812-9DA3ABBAEB7C}" srcOrd="1" destOrd="0" presId="urn:microsoft.com/office/officeart/2008/layout/LinedList"/>
    <dgm:cxn modelId="{B7D564F0-4CC8-454F-BD30-CBA94415B05C}" type="presParOf" srcId="{DFE917DE-2459-4110-B5CA-909F8A25E9B3}" destId="{CC02E1CA-72BE-493C-916D-08B08D649491}" srcOrd="2" destOrd="0" presId="urn:microsoft.com/office/officeart/2008/layout/LinedList"/>
    <dgm:cxn modelId="{11C4FDF9-7468-4282-9B08-2AEDD52ED417}" type="presParOf" srcId="{71554259-89F3-DC41-AF38-A80F6823C6AB}" destId="{41DAB04F-B76E-41A3-BF92-19D36F058A9E}" srcOrd="11" destOrd="0" presId="urn:microsoft.com/office/officeart/2008/layout/LinedList"/>
    <dgm:cxn modelId="{83995DEC-5B98-4C6A-B13D-BDF737D064B8}" type="presParOf" srcId="{71554259-89F3-DC41-AF38-A80F6823C6AB}" destId="{E5F9CA9F-91E3-425C-B99F-A98D8F0B0A7F}" srcOrd="12" destOrd="0" presId="urn:microsoft.com/office/officeart/2008/layout/LinedList"/>
    <dgm:cxn modelId="{02708D74-B41D-47E1-9B78-E17B71E76813}" type="presParOf" srcId="{71554259-89F3-DC41-AF38-A80F6823C6AB}" destId="{B3DB48DB-4C93-4596-9AC6-3B83B01CF220}" srcOrd="13" destOrd="0" presId="urn:microsoft.com/office/officeart/2008/layout/LinedList"/>
    <dgm:cxn modelId="{42DFD704-B81F-4560-A0D3-E3B5F075B17D}" type="presParOf" srcId="{B3DB48DB-4C93-4596-9AC6-3B83B01CF220}" destId="{40B7A97C-3464-43FE-BFE9-19588B33F0C0}" srcOrd="0" destOrd="0" presId="urn:microsoft.com/office/officeart/2008/layout/LinedList"/>
    <dgm:cxn modelId="{1149C080-B935-4DC4-8690-2F580A78FB23}" type="presParOf" srcId="{B3DB48DB-4C93-4596-9AC6-3B83B01CF220}" destId="{27817E14-DB1F-4D8F-A68A-7A628C5AB32E}" srcOrd="1" destOrd="0" presId="urn:microsoft.com/office/officeart/2008/layout/LinedList"/>
    <dgm:cxn modelId="{522FC404-5985-4BBF-A341-3C1D0FD3454F}" type="presParOf" srcId="{B3DB48DB-4C93-4596-9AC6-3B83B01CF220}" destId="{4DA3FBF6-D5DD-4780-9A67-BC9D183196BA}" srcOrd="2" destOrd="0" presId="urn:microsoft.com/office/officeart/2008/layout/LinedList"/>
    <dgm:cxn modelId="{C460E973-48A3-43A7-A964-4C9E3031F59F}" type="presParOf" srcId="{71554259-89F3-DC41-AF38-A80F6823C6AB}" destId="{9B1E8AEA-2A8D-4500-8486-4DCED5C7B4CD}" srcOrd="14" destOrd="0" presId="urn:microsoft.com/office/officeart/2008/layout/LinedList"/>
    <dgm:cxn modelId="{F5555BE5-4F07-4A15-84E8-10AC66CB8927}" type="presParOf" srcId="{71554259-89F3-DC41-AF38-A80F6823C6AB}" destId="{E3E8A01D-29A2-442B-B2D9-9A8138A25142}" srcOrd="15" destOrd="0" presId="urn:microsoft.com/office/officeart/2008/layout/LinedList"/>
    <dgm:cxn modelId="{87538BFD-59E2-47AC-9D9B-855658DF8768}" type="presParOf" srcId="{71554259-89F3-DC41-AF38-A80F6823C6AB}" destId="{4B9A653A-0AA5-4263-8B76-EEDF7E4E7C48}" srcOrd="16" destOrd="0" presId="urn:microsoft.com/office/officeart/2008/layout/LinedList"/>
    <dgm:cxn modelId="{24F45B4B-3B12-4549-B555-11C7B64493C6}" type="presParOf" srcId="{4B9A653A-0AA5-4263-8B76-EEDF7E4E7C48}" destId="{CBF56963-1E1F-4F50-935A-1E4A12FB4AE9}" srcOrd="0" destOrd="0" presId="urn:microsoft.com/office/officeart/2008/layout/LinedList"/>
    <dgm:cxn modelId="{62EA6E01-A146-4D59-A39C-B9D97B644740}" type="presParOf" srcId="{4B9A653A-0AA5-4263-8B76-EEDF7E4E7C48}" destId="{6298CF68-F6D0-4A26-B99F-FB0058621F2E}" srcOrd="1" destOrd="0" presId="urn:microsoft.com/office/officeart/2008/layout/LinedList"/>
    <dgm:cxn modelId="{510ACF95-B5D1-46C4-96CB-4D42496799C3}" type="presParOf" srcId="{4B9A653A-0AA5-4263-8B76-EEDF7E4E7C48}" destId="{DE8D4A08-9E2E-4E83-98EF-0410B1867762}" srcOrd="2" destOrd="0" presId="urn:microsoft.com/office/officeart/2008/layout/LinedList"/>
    <dgm:cxn modelId="{BE95FDD7-9D99-481D-AED7-EEDC7CC102DA}" type="presParOf" srcId="{71554259-89F3-DC41-AF38-A80F6823C6AB}" destId="{281B62DC-F992-4147-9B8F-04FD715E221E}" srcOrd="17" destOrd="0" presId="urn:microsoft.com/office/officeart/2008/layout/LinedList"/>
    <dgm:cxn modelId="{36465030-9C8E-45CE-AE5B-00D817C73615}" type="presParOf" srcId="{71554259-89F3-DC41-AF38-A80F6823C6AB}" destId="{61EDDC00-DBB8-412D-B06E-5637C1ED5F96}" srcOrd="18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C774A1C-BB1C-4347-A758-A94A436F7244}" type="doc">
      <dgm:prSet loTypeId="urn:microsoft.com/office/officeart/2008/layout/LinedList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E61202A-36DD-0240-811A-270D9611A395}">
      <dgm:prSet phldrT="[Text]" custT="1"/>
      <dgm:spPr/>
      <dgm:t>
        <a:bodyPr/>
        <a:lstStyle/>
        <a:p>
          <a:r>
            <a:rPr lang="en-US" sz="2600" b="1" dirty="0" err="1" smtClean="0">
              <a:latin typeface="Sylfaen" panose="010A0502050306030303" pitchFamily="18" charset="0"/>
            </a:rPr>
            <a:t>Նշվածների՞ց</a:t>
          </a:r>
          <a:r>
            <a:rPr lang="en-US" sz="2600" b="1" dirty="0" smtClean="0">
              <a:latin typeface="Sylfaen" panose="010A0502050306030303" pitchFamily="18" charset="0"/>
            </a:rPr>
            <a:t> </a:t>
          </a:r>
          <a:r>
            <a:rPr lang="en-US" sz="2600" b="1" dirty="0" err="1" smtClean="0">
              <a:latin typeface="Sylfaen" panose="010A0502050306030303" pitchFamily="18" charset="0"/>
            </a:rPr>
            <a:t>որն</a:t>
          </a:r>
          <a:r>
            <a:rPr lang="en-US" sz="2600" b="1" dirty="0" smtClean="0">
              <a:latin typeface="Sylfaen" panose="010A0502050306030303" pitchFamily="18" charset="0"/>
            </a:rPr>
            <a:t> է </a:t>
          </a:r>
          <a:r>
            <a:rPr lang="en-US" sz="2600" b="1" dirty="0" err="1" smtClean="0">
              <a:latin typeface="Sylfaen" panose="010A0502050306030303" pitchFamily="18" charset="0"/>
            </a:rPr>
            <a:t>ճիշտ</a:t>
          </a:r>
          <a:r>
            <a:rPr lang="en-US" sz="2600" b="1" dirty="0" smtClean="0">
              <a:latin typeface="Sylfaen" panose="010A0502050306030303" pitchFamily="18" charset="0"/>
            </a:rPr>
            <a:t> </a:t>
          </a:r>
          <a:r>
            <a:rPr lang="en-US" sz="2600" b="1" dirty="0" err="1" smtClean="0">
              <a:latin typeface="Sylfaen" panose="010A0502050306030303" pitchFamily="18" charset="0"/>
            </a:rPr>
            <a:t>պատասխանը</a:t>
          </a:r>
          <a:r>
            <a:rPr lang="en-US" sz="2600" b="1" dirty="0" smtClean="0">
              <a:latin typeface="Sylfaen" panose="010A0502050306030303" pitchFamily="18" charset="0"/>
            </a:rPr>
            <a:t>– </a:t>
          </a:r>
        </a:p>
        <a:p>
          <a:r>
            <a:rPr lang="en-US" sz="2600" b="1" dirty="0" err="1" smtClean="0">
              <a:latin typeface="Sylfaen" panose="010A0502050306030303" pitchFamily="18" charset="0"/>
            </a:rPr>
            <a:t>Բուդապեշտի</a:t>
          </a:r>
          <a:r>
            <a:rPr lang="en-US" sz="2600" b="1" dirty="0" smtClean="0">
              <a:latin typeface="Sylfaen" panose="010A0502050306030303" pitchFamily="18" charset="0"/>
            </a:rPr>
            <a:t> </a:t>
          </a:r>
          <a:r>
            <a:rPr lang="en-US" sz="2600" b="1" dirty="0" err="1" smtClean="0">
              <a:latin typeface="Sylfaen" panose="010A0502050306030303" pitchFamily="18" charset="0"/>
            </a:rPr>
            <a:t>Կոնվենցիան</a:t>
          </a:r>
          <a:r>
            <a:rPr lang="en-US" sz="2600" b="1" dirty="0" smtClean="0">
              <a:latin typeface="Sylfaen" panose="010A0502050306030303" pitchFamily="18" charset="0"/>
            </a:rPr>
            <a:t>.</a:t>
          </a:r>
          <a:endParaRPr lang="en-US" sz="2600" b="1" dirty="0">
            <a:latin typeface="Sylfaen" panose="010A0502050306030303" pitchFamily="18" charset="0"/>
          </a:endParaRPr>
        </a:p>
      </dgm:t>
    </dgm:pt>
    <dgm:pt modelId="{B1168E5A-BE86-1A40-8851-D878ACC39274}" type="parTrans" cxnId="{D2DD020B-3DFC-B348-B676-6EC163FF5FEB}">
      <dgm:prSet/>
      <dgm:spPr/>
      <dgm:t>
        <a:bodyPr/>
        <a:lstStyle/>
        <a:p>
          <a:endParaRPr lang="en-US"/>
        </a:p>
      </dgm:t>
    </dgm:pt>
    <dgm:pt modelId="{8978AB35-F5FB-FF43-BA08-4C259A445311}" type="sibTrans" cxnId="{D2DD020B-3DFC-B348-B676-6EC163FF5FEB}">
      <dgm:prSet/>
      <dgm:spPr/>
      <dgm:t>
        <a:bodyPr/>
        <a:lstStyle/>
        <a:p>
          <a:endParaRPr lang="en-US"/>
        </a:p>
      </dgm:t>
    </dgm:pt>
    <dgm:pt modelId="{7029F5E8-D056-AE49-BD66-3C193010DDE8}">
      <dgm:prSet phldrT="[Text]"/>
      <dgm:spPr/>
      <dgm:t>
        <a:bodyPr/>
        <a:lstStyle/>
        <a:p>
          <a:pPr algn="l"/>
          <a:r>
            <a:rPr lang="en-US" dirty="0" smtClean="0">
              <a:latin typeface="Sylfaen" panose="010A0502050306030303" pitchFamily="18" charset="0"/>
            </a:rPr>
            <a:t>ա) </a:t>
          </a:r>
          <a:r>
            <a:rPr lang="en-US" dirty="0" err="1" smtClean="0">
              <a:latin typeface="Sylfaen" panose="010A0502050306030303" pitchFamily="18" charset="0"/>
            </a:rPr>
            <a:t>Պայմանագիր</a:t>
          </a:r>
          <a:r>
            <a:rPr lang="en-US" dirty="0" smtClean="0">
              <a:latin typeface="Sylfaen" panose="010A0502050306030303" pitchFamily="18" charset="0"/>
            </a:rPr>
            <a:t> է՝ </a:t>
          </a:r>
          <a:r>
            <a:rPr lang="en-US" dirty="0" err="1" smtClean="0">
              <a:latin typeface="Sylfaen" panose="010A0502050306030303" pitchFamily="18" charset="0"/>
            </a:rPr>
            <a:t>կիբերհանցագործությունների</a:t>
          </a:r>
          <a:r>
            <a:rPr lang="en-US" dirty="0" smtClean="0">
              <a:latin typeface="Sylfaen" panose="010A0502050306030303" pitchFamily="18" charset="0"/>
            </a:rPr>
            <a:t>, </a:t>
          </a:r>
          <a:r>
            <a:rPr lang="en-US" dirty="0" err="1" smtClean="0">
              <a:latin typeface="Sylfaen" panose="010A0502050306030303" pitchFamily="18" charset="0"/>
            </a:rPr>
            <a:t>ինչպես</a:t>
          </a:r>
          <a:r>
            <a:rPr lang="en-US" dirty="0" smtClean="0">
              <a:latin typeface="Sylfaen" panose="010A0502050306030303" pitchFamily="18" charset="0"/>
            </a:rPr>
            <a:t> </a:t>
          </a:r>
          <a:r>
            <a:rPr lang="en-US" dirty="0" err="1" smtClean="0">
              <a:latin typeface="Sylfaen" panose="010A0502050306030303" pitchFamily="18" charset="0"/>
            </a:rPr>
            <a:t>նաև</a:t>
          </a:r>
          <a:r>
            <a:rPr lang="en-US" dirty="0" smtClean="0">
              <a:latin typeface="Sylfaen" panose="010A0502050306030303" pitchFamily="18" charset="0"/>
            </a:rPr>
            <a:t> </a:t>
          </a:r>
          <a:r>
            <a:rPr lang="en-US" dirty="0" err="1" smtClean="0">
              <a:latin typeface="Sylfaen" panose="010A0502050306030303" pitchFamily="18" charset="0"/>
            </a:rPr>
            <a:t>էլեկտրոնային</a:t>
          </a:r>
          <a:r>
            <a:rPr lang="en-US" dirty="0" smtClean="0">
              <a:latin typeface="Sylfaen" panose="010A0502050306030303" pitchFamily="18" charset="0"/>
            </a:rPr>
            <a:t> </a:t>
          </a:r>
          <a:r>
            <a:rPr lang="en-US" dirty="0" err="1" smtClean="0">
              <a:latin typeface="Sylfaen" panose="010A0502050306030303" pitchFamily="18" charset="0"/>
            </a:rPr>
            <a:t>ձևով</a:t>
          </a:r>
          <a:r>
            <a:rPr lang="en-US" dirty="0" smtClean="0">
              <a:latin typeface="Sylfaen" panose="010A0502050306030303" pitchFamily="18" charset="0"/>
            </a:rPr>
            <a:t> </a:t>
          </a:r>
          <a:r>
            <a:rPr lang="en-US" dirty="0" err="1" smtClean="0">
              <a:latin typeface="Sylfaen" panose="010A0502050306030303" pitchFamily="18" charset="0"/>
            </a:rPr>
            <a:t>ապացույցների</a:t>
          </a:r>
          <a:r>
            <a:rPr lang="en-US" dirty="0" smtClean="0">
              <a:latin typeface="Sylfaen" panose="010A0502050306030303" pitchFamily="18" charset="0"/>
            </a:rPr>
            <a:t> </a:t>
          </a:r>
          <a:r>
            <a:rPr lang="en-US" dirty="0" err="1" smtClean="0">
              <a:latin typeface="Sylfaen" panose="010A0502050306030303" pitchFamily="18" charset="0"/>
            </a:rPr>
            <a:t>վերաբերյալ</a:t>
          </a:r>
          <a:endParaRPr lang="en-US" dirty="0" smtClean="0">
            <a:latin typeface="Sylfaen" panose="010A0502050306030303" pitchFamily="18" charset="0"/>
          </a:endParaRPr>
        </a:p>
      </dgm:t>
    </dgm:pt>
    <dgm:pt modelId="{ACE97453-93D9-C642-95ED-D55F9984F778}" type="parTrans" cxnId="{99EB5834-3593-6644-A836-6C8D5595A820}">
      <dgm:prSet/>
      <dgm:spPr/>
      <dgm:t>
        <a:bodyPr/>
        <a:lstStyle/>
        <a:p>
          <a:endParaRPr lang="en-US"/>
        </a:p>
      </dgm:t>
    </dgm:pt>
    <dgm:pt modelId="{3346CD8C-3206-F84A-BEA2-B5492B6B7347}" type="sibTrans" cxnId="{99EB5834-3593-6644-A836-6C8D5595A820}">
      <dgm:prSet/>
      <dgm:spPr/>
      <dgm:t>
        <a:bodyPr/>
        <a:lstStyle/>
        <a:p>
          <a:endParaRPr lang="en-US"/>
        </a:p>
      </dgm:t>
    </dgm:pt>
    <dgm:pt modelId="{412DA8CB-B9E5-F44F-9FDD-EF35DF68306D}">
      <dgm:prSet phldrT="[Text]"/>
      <dgm:spPr/>
      <dgm:t>
        <a:bodyPr/>
        <a:lstStyle/>
        <a:p>
          <a:r>
            <a:rPr lang="en-US" dirty="0" smtClean="0">
              <a:latin typeface="Sylfaen" panose="010A0502050306030303" pitchFamily="18" charset="0"/>
            </a:rPr>
            <a:t>բ) </a:t>
          </a:r>
          <a:r>
            <a:rPr lang="en-US" dirty="0" err="1" smtClean="0">
              <a:latin typeface="Sylfaen" panose="010A0502050306030303" pitchFamily="18" charset="0"/>
            </a:rPr>
            <a:t>Համընդհանուր</a:t>
          </a:r>
          <a:r>
            <a:rPr lang="en-US" dirty="0" smtClean="0">
              <a:latin typeface="Sylfaen" panose="010A0502050306030303" pitchFamily="18" charset="0"/>
            </a:rPr>
            <a:t> </a:t>
          </a:r>
          <a:r>
            <a:rPr lang="en-US" dirty="0" err="1" smtClean="0">
              <a:latin typeface="Sylfaen" panose="010A0502050306030303" pitchFamily="18" charset="0"/>
            </a:rPr>
            <a:t>պայմանագիր</a:t>
          </a:r>
          <a:r>
            <a:rPr lang="en-US" dirty="0" smtClean="0">
              <a:latin typeface="Sylfaen" panose="010A0502050306030303" pitchFamily="18" charset="0"/>
            </a:rPr>
            <a:t> է</a:t>
          </a:r>
          <a:endParaRPr lang="en-US" dirty="0">
            <a:latin typeface="Sylfaen" panose="010A0502050306030303" pitchFamily="18" charset="0"/>
          </a:endParaRPr>
        </a:p>
      </dgm:t>
    </dgm:pt>
    <dgm:pt modelId="{7E8B7982-18DC-F246-BFD4-7B9D4C9DB2CA}" type="parTrans" cxnId="{AFD2487F-444F-4C44-A623-9AAFEB90AC49}">
      <dgm:prSet/>
      <dgm:spPr/>
      <dgm:t>
        <a:bodyPr/>
        <a:lstStyle/>
        <a:p>
          <a:endParaRPr lang="en-US"/>
        </a:p>
      </dgm:t>
    </dgm:pt>
    <dgm:pt modelId="{960A4A2E-B23E-7544-9A93-1312898E2DC4}" type="sibTrans" cxnId="{AFD2487F-444F-4C44-A623-9AAFEB90AC49}">
      <dgm:prSet/>
      <dgm:spPr/>
      <dgm:t>
        <a:bodyPr/>
        <a:lstStyle/>
        <a:p>
          <a:endParaRPr lang="en-US"/>
        </a:p>
      </dgm:t>
    </dgm:pt>
    <dgm:pt modelId="{D907F82D-4934-4260-A319-D0C1005DB73A}">
      <dgm:prSet phldrT="[Text]"/>
      <dgm:spPr/>
      <dgm:t>
        <a:bodyPr/>
        <a:lstStyle/>
        <a:p>
          <a:r>
            <a:rPr lang="hy-AM" dirty="0" smtClean="0">
              <a:latin typeface="Sylfaen" panose="010A0502050306030303" pitchFamily="18" charset="0"/>
            </a:rPr>
            <a:t>Գ</a:t>
          </a:r>
          <a:r>
            <a:rPr lang="en-US" dirty="0" smtClean="0">
              <a:latin typeface="Sylfaen" panose="010A0502050306030303" pitchFamily="18" charset="0"/>
            </a:rPr>
            <a:t>) </a:t>
          </a:r>
          <a:r>
            <a:rPr lang="en-US" dirty="0" err="1" smtClean="0">
              <a:latin typeface="Sylfaen" panose="010A0502050306030303" pitchFamily="18" charset="0"/>
            </a:rPr>
            <a:t>Աջակցում</a:t>
          </a:r>
          <a:r>
            <a:rPr lang="en-US" dirty="0" smtClean="0">
              <a:latin typeface="Sylfaen" panose="010A0502050306030303" pitchFamily="18" charset="0"/>
            </a:rPr>
            <a:t> է </a:t>
          </a:r>
          <a:r>
            <a:rPr lang="en-US" dirty="0" err="1" smtClean="0">
              <a:latin typeface="Sylfaen" panose="010A0502050306030303" pitchFamily="18" charset="0"/>
            </a:rPr>
            <a:t>փողերի</a:t>
          </a:r>
          <a:r>
            <a:rPr lang="en-US" dirty="0" smtClean="0">
              <a:latin typeface="Sylfaen" panose="010A0502050306030303" pitchFamily="18" charset="0"/>
            </a:rPr>
            <a:t> </a:t>
          </a:r>
          <a:r>
            <a:rPr lang="en-US" dirty="0" err="1" smtClean="0">
              <a:latin typeface="Sylfaen" panose="010A0502050306030303" pitchFamily="18" charset="0"/>
            </a:rPr>
            <a:t>լվացման</a:t>
          </a:r>
          <a:r>
            <a:rPr lang="en-US" dirty="0" smtClean="0">
              <a:latin typeface="Sylfaen" panose="010A0502050306030303" pitchFamily="18" charset="0"/>
            </a:rPr>
            <a:t> </a:t>
          </a:r>
          <a:r>
            <a:rPr lang="en-US" dirty="0" err="1" smtClean="0">
              <a:latin typeface="Sylfaen" panose="010A0502050306030303" pitchFamily="18" charset="0"/>
            </a:rPr>
            <a:t>դեմ</a:t>
          </a:r>
          <a:r>
            <a:rPr lang="en-US" dirty="0" smtClean="0">
              <a:latin typeface="Sylfaen" panose="010A0502050306030303" pitchFamily="18" charset="0"/>
            </a:rPr>
            <a:t> </a:t>
          </a:r>
          <a:r>
            <a:rPr lang="en-US" dirty="0" err="1" smtClean="0">
              <a:latin typeface="Sylfaen" panose="010A0502050306030303" pitchFamily="18" charset="0"/>
            </a:rPr>
            <a:t>պայքարին</a:t>
          </a:r>
          <a:r>
            <a:rPr lang="en-US" dirty="0" smtClean="0">
              <a:latin typeface="Sylfaen" panose="010A0502050306030303" pitchFamily="18" charset="0"/>
            </a:rPr>
            <a:t> </a:t>
          </a:r>
          <a:endParaRPr lang="en-US" dirty="0">
            <a:latin typeface="Sylfaen" panose="010A0502050306030303" pitchFamily="18" charset="0"/>
          </a:endParaRPr>
        </a:p>
      </dgm:t>
    </dgm:pt>
    <dgm:pt modelId="{6643C99F-6929-4115-B10C-449964C298DB}" type="parTrans" cxnId="{5441ACF7-001D-47E8-BE90-D77A819FBE03}">
      <dgm:prSet/>
      <dgm:spPr/>
      <dgm:t>
        <a:bodyPr/>
        <a:lstStyle/>
        <a:p>
          <a:endParaRPr lang="aa-ET"/>
        </a:p>
      </dgm:t>
    </dgm:pt>
    <dgm:pt modelId="{9EB8D1B3-16DB-4A75-A7E2-3B79ADD997CE}" type="sibTrans" cxnId="{5441ACF7-001D-47E8-BE90-D77A819FBE03}">
      <dgm:prSet/>
      <dgm:spPr/>
      <dgm:t>
        <a:bodyPr/>
        <a:lstStyle/>
        <a:p>
          <a:endParaRPr lang="aa-ET"/>
        </a:p>
      </dgm:t>
    </dgm:pt>
    <dgm:pt modelId="{9EFF4F62-79ED-4EA0-85C1-51F88755C8EE}">
      <dgm:prSet phldrT="[Text]"/>
      <dgm:spPr/>
      <dgm:t>
        <a:bodyPr/>
        <a:lstStyle/>
        <a:p>
          <a:r>
            <a:rPr lang="en-US" dirty="0" smtClean="0">
              <a:latin typeface="Sylfaen" panose="010A0502050306030303" pitchFamily="18" charset="0"/>
            </a:rPr>
            <a:t>դ) </a:t>
          </a:r>
          <a:r>
            <a:rPr lang="hy-AM" b="0" i="0" dirty="0" smtClean="0">
              <a:latin typeface="Sylfaen" panose="010A0502050306030303" pitchFamily="18" charset="0"/>
            </a:rPr>
            <a:t>Նպաստում է ենթակառուցվածքների երկրներին</a:t>
          </a:r>
          <a:endParaRPr lang="en-US" dirty="0">
            <a:latin typeface="Sylfaen" panose="010A0502050306030303" pitchFamily="18" charset="0"/>
          </a:endParaRPr>
        </a:p>
      </dgm:t>
    </dgm:pt>
    <dgm:pt modelId="{8EAFCDE7-4869-4D95-9359-6DA608AB28F0}" type="parTrans" cxnId="{40F08CBE-C0FF-49E9-A14D-59F0F70F60CC}">
      <dgm:prSet/>
      <dgm:spPr/>
      <dgm:t>
        <a:bodyPr/>
        <a:lstStyle/>
        <a:p>
          <a:endParaRPr lang="aa-ET"/>
        </a:p>
      </dgm:t>
    </dgm:pt>
    <dgm:pt modelId="{D3274077-7919-4B64-B4D8-786A32E9EF73}" type="sibTrans" cxnId="{40F08CBE-C0FF-49E9-A14D-59F0F70F60CC}">
      <dgm:prSet/>
      <dgm:spPr/>
      <dgm:t>
        <a:bodyPr/>
        <a:lstStyle/>
        <a:p>
          <a:endParaRPr lang="aa-ET"/>
        </a:p>
      </dgm:t>
    </dgm:pt>
    <dgm:pt modelId="{2D567ECC-EE11-40BE-8D44-12DF75E7AAA4}">
      <dgm:prSet phldrT="[Text]"/>
      <dgm:spPr/>
      <dgm:t>
        <a:bodyPr/>
        <a:lstStyle/>
        <a:p>
          <a:r>
            <a:rPr lang="en-US" dirty="0" smtClean="0">
              <a:latin typeface="Sylfaen" panose="010A0502050306030303" pitchFamily="18" charset="0"/>
            </a:rPr>
            <a:t>ե) </a:t>
          </a:r>
          <a:r>
            <a:rPr lang="en-US" dirty="0" err="1" smtClean="0">
              <a:latin typeface="Sylfaen" panose="010A0502050306030303" pitchFamily="18" charset="0"/>
            </a:rPr>
            <a:t>Կարող</a:t>
          </a:r>
          <a:r>
            <a:rPr lang="en-US" dirty="0" smtClean="0">
              <a:latin typeface="Sylfaen" panose="010A0502050306030303" pitchFamily="18" charset="0"/>
            </a:rPr>
            <a:t> է </a:t>
          </a:r>
          <a:r>
            <a:rPr lang="en-US" dirty="0" err="1" smtClean="0">
              <a:latin typeface="Sylfaen" panose="010A0502050306030303" pitchFamily="18" charset="0"/>
            </a:rPr>
            <a:t>օգտագործվել</a:t>
          </a:r>
          <a:r>
            <a:rPr lang="en-US" dirty="0" smtClean="0">
              <a:latin typeface="Sylfaen" panose="010A0502050306030303" pitchFamily="18" charset="0"/>
            </a:rPr>
            <a:t> </a:t>
          </a:r>
          <a:r>
            <a:rPr lang="en-US" dirty="0" err="1" smtClean="0">
              <a:latin typeface="Sylfaen" panose="010A0502050306030303" pitchFamily="18" charset="0"/>
            </a:rPr>
            <a:t>վիրտուալ</a:t>
          </a:r>
          <a:r>
            <a:rPr lang="en-US" dirty="0" smtClean="0">
              <a:latin typeface="Sylfaen" panose="010A0502050306030303" pitchFamily="18" charset="0"/>
            </a:rPr>
            <a:t> </a:t>
          </a:r>
          <a:r>
            <a:rPr lang="en-US" dirty="0" err="1" smtClean="0">
              <a:latin typeface="Sylfaen" panose="010A0502050306030303" pitchFamily="18" charset="0"/>
            </a:rPr>
            <a:t>արժույթները</a:t>
          </a:r>
          <a:r>
            <a:rPr lang="en-US" dirty="0" smtClean="0">
              <a:latin typeface="Sylfaen" panose="010A0502050306030303" pitchFamily="18" charset="0"/>
            </a:rPr>
            <a:t> և </a:t>
          </a:r>
          <a:r>
            <a:rPr lang="en-US" dirty="0" err="1" smtClean="0">
              <a:latin typeface="Sylfaen" panose="010A0502050306030303" pitchFamily="18" charset="0"/>
            </a:rPr>
            <a:t>վիրտուալ</a:t>
          </a:r>
          <a:r>
            <a:rPr lang="en-US" dirty="0" smtClean="0">
              <a:latin typeface="Sylfaen" panose="010A0502050306030303" pitchFamily="18" charset="0"/>
            </a:rPr>
            <a:t> </a:t>
          </a:r>
          <a:r>
            <a:rPr lang="en-US" dirty="0" err="1" smtClean="0">
              <a:latin typeface="Sylfaen" panose="010A0502050306030303" pitchFamily="18" charset="0"/>
            </a:rPr>
            <a:t>ակտիվները</a:t>
          </a:r>
          <a:r>
            <a:rPr lang="en-US" dirty="0" smtClean="0">
              <a:latin typeface="Sylfaen" panose="010A0502050306030303" pitchFamily="18" charset="0"/>
            </a:rPr>
            <a:t> </a:t>
          </a:r>
          <a:r>
            <a:rPr lang="en-US" dirty="0" err="1" smtClean="0">
              <a:latin typeface="Sylfaen" panose="010A0502050306030303" pitchFamily="18" charset="0"/>
            </a:rPr>
            <a:t>սառեցնելու</a:t>
          </a:r>
          <a:r>
            <a:rPr lang="en-US" dirty="0" smtClean="0">
              <a:latin typeface="Sylfaen" panose="010A0502050306030303" pitchFamily="18" charset="0"/>
            </a:rPr>
            <a:t> </a:t>
          </a:r>
          <a:r>
            <a:rPr lang="en-US" dirty="0" err="1" smtClean="0">
              <a:latin typeface="Sylfaen" panose="010A0502050306030303" pitchFamily="18" charset="0"/>
            </a:rPr>
            <a:t>համար</a:t>
          </a:r>
          <a:endParaRPr lang="en-US" dirty="0">
            <a:latin typeface="Sylfaen" panose="010A0502050306030303" pitchFamily="18" charset="0"/>
          </a:endParaRPr>
        </a:p>
      </dgm:t>
    </dgm:pt>
    <dgm:pt modelId="{096A135B-3D51-4C14-B762-4DFFB46136C9}" type="parTrans" cxnId="{45629286-2642-481F-BB3F-C9DC76E6A851}">
      <dgm:prSet/>
      <dgm:spPr/>
      <dgm:t>
        <a:bodyPr/>
        <a:lstStyle/>
        <a:p>
          <a:endParaRPr lang="aa-ET"/>
        </a:p>
      </dgm:t>
    </dgm:pt>
    <dgm:pt modelId="{352CE29C-C095-4E8D-B62B-E607F5416469}" type="sibTrans" cxnId="{45629286-2642-481F-BB3F-C9DC76E6A851}">
      <dgm:prSet/>
      <dgm:spPr/>
      <dgm:t>
        <a:bodyPr/>
        <a:lstStyle/>
        <a:p>
          <a:endParaRPr lang="aa-ET"/>
        </a:p>
      </dgm:t>
    </dgm:pt>
    <dgm:pt modelId="{5145A4A8-5A77-439F-AFC2-7DC2391D00EB}">
      <dgm:prSet phldrT="[Text]"/>
      <dgm:spPr/>
      <dgm:t>
        <a:bodyPr/>
        <a:lstStyle/>
        <a:p>
          <a:r>
            <a:rPr lang="en-US" b="0" dirty="0" smtClean="0">
              <a:solidFill>
                <a:schemeClr val="tx1"/>
              </a:solidFill>
              <a:latin typeface="Sylfaen" panose="010A0502050306030303" pitchFamily="18" charset="0"/>
            </a:rPr>
            <a:t>զ) </a:t>
          </a:r>
          <a:r>
            <a:rPr lang="en-US" b="1" dirty="0" err="1" smtClean="0">
              <a:solidFill>
                <a:srgbClr val="FF0000"/>
              </a:solidFill>
              <a:latin typeface="Sylfaen" panose="010A0502050306030303" pitchFamily="18" charset="0"/>
            </a:rPr>
            <a:t>Բոլորը</a:t>
          </a:r>
          <a:endParaRPr lang="en-US" b="1" dirty="0">
            <a:solidFill>
              <a:srgbClr val="FF0000"/>
            </a:solidFill>
            <a:latin typeface="Sylfaen" panose="010A0502050306030303" pitchFamily="18" charset="0"/>
          </a:endParaRPr>
        </a:p>
      </dgm:t>
    </dgm:pt>
    <dgm:pt modelId="{1ED5729A-02FF-4E16-A91F-7CFE69300586}" type="parTrans" cxnId="{93F557A7-0ABA-49E1-8231-6509135CFFF9}">
      <dgm:prSet/>
      <dgm:spPr/>
      <dgm:t>
        <a:bodyPr/>
        <a:lstStyle/>
        <a:p>
          <a:endParaRPr lang="aa-ET"/>
        </a:p>
      </dgm:t>
    </dgm:pt>
    <dgm:pt modelId="{B2DFFEC0-7AFB-49C5-B0DB-ABBFE0D96753}" type="sibTrans" cxnId="{93F557A7-0ABA-49E1-8231-6509135CFFF9}">
      <dgm:prSet/>
      <dgm:spPr/>
      <dgm:t>
        <a:bodyPr/>
        <a:lstStyle/>
        <a:p>
          <a:endParaRPr lang="aa-ET"/>
        </a:p>
      </dgm:t>
    </dgm:pt>
    <dgm:pt modelId="{9CA50A65-40FA-E945-A868-9E3FE840B07E}" type="pres">
      <dgm:prSet presAssocID="{3C774A1C-BB1C-4347-A758-A94A436F7244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D5C7DCB4-3723-4443-ADD7-DBEB1005841A}" type="pres">
      <dgm:prSet presAssocID="{8E61202A-36DD-0240-811A-270D9611A395}" presName="thickLine" presStyleLbl="alignNode1" presStyleIdx="0" presStyleCnt="1"/>
      <dgm:spPr/>
    </dgm:pt>
    <dgm:pt modelId="{9F8ADD56-4647-5947-BF4A-89820DB0503F}" type="pres">
      <dgm:prSet presAssocID="{8E61202A-36DD-0240-811A-270D9611A395}" presName="horz1" presStyleCnt="0"/>
      <dgm:spPr/>
    </dgm:pt>
    <dgm:pt modelId="{CFE00427-EDF8-324F-9A5C-A181E81A4D48}" type="pres">
      <dgm:prSet presAssocID="{8E61202A-36DD-0240-811A-270D9611A395}" presName="tx1" presStyleLbl="revTx" presStyleIdx="0" presStyleCnt="7" custScaleX="194813" custScaleY="100196" custLinFactNeighborX="-1407"/>
      <dgm:spPr/>
      <dgm:t>
        <a:bodyPr/>
        <a:lstStyle/>
        <a:p>
          <a:endParaRPr lang="en-US"/>
        </a:p>
      </dgm:t>
    </dgm:pt>
    <dgm:pt modelId="{71554259-89F3-DC41-AF38-A80F6823C6AB}" type="pres">
      <dgm:prSet presAssocID="{8E61202A-36DD-0240-811A-270D9611A395}" presName="vert1" presStyleCnt="0"/>
      <dgm:spPr/>
    </dgm:pt>
    <dgm:pt modelId="{D0431CA8-5100-6745-A242-ED330061BD73}" type="pres">
      <dgm:prSet presAssocID="{7029F5E8-D056-AE49-BD66-3C193010DDE8}" presName="vertSpace2a" presStyleCnt="0"/>
      <dgm:spPr/>
    </dgm:pt>
    <dgm:pt modelId="{FE55CC5A-C0EF-DF45-AF1E-C9A5EF0E713C}" type="pres">
      <dgm:prSet presAssocID="{7029F5E8-D056-AE49-BD66-3C193010DDE8}" presName="horz2" presStyleCnt="0"/>
      <dgm:spPr/>
    </dgm:pt>
    <dgm:pt modelId="{D79F8CF2-80EE-C747-9C26-26414E55692C}" type="pres">
      <dgm:prSet presAssocID="{7029F5E8-D056-AE49-BD66-3C193010DDE8}" presName="horzSpace2" presStyleCnt="0"/>
      <dgm:spPr/>
    </dgm:pt>
    <dgm:pt modelId="{5D9EDF3F-7B20-8E47-A431-F9F24450F874}" type="pres">
      <dgm:prSet presAssocID="{7029F5E8-D056-AE49-BD66-3C193010DDE8}" presName="tx2" presStyleLbl="revTx" presStyleIdx="1" presStyleCnt="7"/>
      <dgm:spPr/>
      <dgm:t>
        <a:bodyPr/>
        <a:lstStyle/>
        <a:p>
          <a:endParaRPr lang="en-US"/>
        </a:p>
      </dgm:t>
    </dgm:pt>
    <dgm:pt modelId="{EB933D24-ABB6-0C44-A5A7-05F1CB99F1EB}" type="pres">
      <dgm:prSet presAssocID="{7029F5E8-D056-AE49-BD66-3C193010DDE8}" presName="vert2" presStyleCnt="0"/>
      <dgm:spPr/>
    </dgm:pt>
    <dgm:pt modelId="{EB798B99-5590-864A-A2C1-F553D99D3FAA}" type="pres">
      <dgm:prSet presAssocID="{7029F5E8-D056-AE49-BD66-3C193010DDE8}" presName="thinLine2b" presStyleLbl="callout" presStyleIdx="0" presStyleCnt="6"/>
      <dgm:spPr/>
    </dgm:pt>
    <dgm:pt modelId="{9C715A5E-13B0-3F4D-85BD-4FA3A97839C5}" type="pres">
      <dgm:prSet presAssocID="{7029F5E8-D056-AE49-BD66-3C193010DDE8}" presName="vertSpace2b" presStyleCnt="0"/>
      <dgm:spPr/>
    </dgm:pt>
    <dgm:pt modelId="{A4B3FD2E-63E5-E445-B87B-210177B3706B}" type="pres">
      <dgm:prSet presAssocID="{412DA8CB-B9E5-F44F-9FDD-EF35DF68306D}" presName="horz2" presStyleCnt="0"/>
      <dgm:spPr/>
    </dgm:pt>
    <dgm:pt modelId="{B4FE7B28-4407-5045-AAC1-7786FB86FE88}" type="pres">
      <dgm:prSet presAssocID="{412DA8CB-B9E5-F44F-9FDD-EF35DF68306D}" presName="horzSpace2" presStyleCnt="0"/>
      <dgm:spPr/>
    </dgm:pt>
    <dgm:pt modelId="{B9E57DF2-F223-F848-B6AB-FEB0F6FB4076}" type="pres">
      <dgm:prSet presAssocID="{412DA8CB-B9E5-F44F-9FDD-EF35DF68306D}" presName="tx2" presStyleLbl="revTx" presStyleIdx="2" presStyleCnt="7"/>
      <dgm:spPr/>
      <dgm:t>
        <a:bodyPr/>
        <a:lstStyle/>
        <a:p>
          <a:endParaRPr lang="en-US"/>
        </a:p>
      </dgm:t>
    </dgm:pt>
    <dgm:pt modelId="{84017E13-6661-1647-9DB1-F43BB49DC0FD}" type="pres">
      <dgm:prSet presAssocID="{412DA8CB-B9E5-F44F-9FDD-EF35DF68306D}" presName="vert2" presStyleCnt="0"/>
      <dgm:spPr/>
    </dgm:pt>
    <dgm:pt modelId="{1E88F2A9-FC8F-2A4F-ABF4-2C5837CA76E5}" type="pres">
      <dgm:prSet presAssocID="{412DA8CB-B9E5-F44F-9FDD-EF35DF68306D}" presName="thinLine2b" presStyleLbl="callout" presStyleIdx="1" presStyleCnt="6"/>
      <dgm:spPr/>
    </dgm:pt>
    <dgm:pt modelId="{02B19E4E-8333-4B4F-AA1E-19B5E7CAD48B}" type="pres">
      <dgm:prSet presAssocID="{412DA8CB-B9E5-F44F-9FDD-EF35DF68306D}" presName="vertSpace2b" presStyleCnt="0"/>
      <dgm:spPr/>
    </dgm:pt>
    <dgm:pt modelId="{5121BA32-9249-455A-8A20-08E85B86269F}" type="pres">
      <dgm:prSet presAssocID="{D907F82D-4934-4260-A319-D0C1005DB73A}" presName="horz2" presStyleCnt="0"/>
      <dgm:spPr/>
    </dgm:pt>
    <dgm:pt modelId="{E379A0C3-13D3-46B9-950A-CF0A08724A6D}" type="pres">
      <dgm:prSet presAssocID="{D907F82D-4934-4260-A319-D0C1005DB73A}" presName="horzSpace2" presStyleCnt="0"/>
      <dgm:spPr/>
    </dgm:pt>
    <dgm:pt modelId="{576A2C98-791A-4E50-8CB8-1914215BEA2D}" type="pres">
      <dgm:prSet presAssocID="{D907F82D-4934-4260-A319-D0C1005DB73A}" presName="tx2" presStyleLbl="revTx" presStyleIdx="3" presStyleCnt="7"/>
      <dgm:spPr/>
      <dgm:t>
        <a:bodyPr/>
        <a:lstStyle/>
        <a:p>
          <a:endParaRPr lang="en-US"/>
        </a:p>
      </dgm:t>
    </dgm:pt>
    <dgm:pt modelId="{3EC880A3-8E6D-40A4-857F-9A4C9ED1B22A}" type="pres">
      <dgm:prSet presAssocID="{D907F82D-4934-4260-A319-D0C1005DB73A}" presName="vert2" presStyleCnt="0"/>
      <dgm:spPr/>
    </dgm:pt>
    <dgm:pt modelId="{45167FBC-5EE3-4C8A-A94C-30BB5DE89AD6}" type="pres">
      <dgm:prSet presAssocID="{D907F82D-4934-4260-A319-D0C1005DB73A}" presName="thinLine2b" presStyleLbl="callout" presStyleIdx="2" presStyleCnt="6"/>
      <dgm:spPr/>
    </dgm:pt>
    <dgm:pt modelId="{BC5CA65E-0C6F-472F-B2E2-282C2CDDDC9F}" type="pres">
      <dgm:prSet presAssocID="{D907F82D-4934-4260-A319-D0C1005DB73A}" presName="vertSpace2b" presStyleCnt="0"/>
      <dgm:spPr/>
    </dgm:pt>
    <dgm:pt modelId="{DFE917DE-2459-4110-B5CA-909F8A25E9B3}" type="pres">
      <dgm:prSet presAssocID="{9EFF4F62-79ED-4EA0-85C1-51F88755C8EE}" presName="horz2" presStyleCnt="0"/>
      <dgm:spPr/>
    </dgm:pt>
    <dgm:pt modelId="{BFFB7145-8402-485B-85FA-7C375AFB0A2C}" type="pres">
      <dgm:prSet presAssocID="{9EFF4F62-79ED-4EA0-85C1-51F88755C8EE}" presName="horzSpace2" presStyleCnt="0"/>
      <dgm:spPr/>
    </dgm:pt>
    <dgm:pt modelId="{0DEDE790-6650-4E13-B812-9DA3ABBAEB7C}" type="pres">
      <dgm:prSet presAssocID="{9EFF4F62-79ED-4EA0-85C1-51F88755C8EE}" presName="tx2" presStyleLbl="revTx" presStyleIdx="4" presStyleCnt="7" custLinFactNeighborX="706"/>
      <dgm:spPr/>
      <dgm:t>
        <a:bodyPr/>
        <a:lstStyle/>
        <a:p>
          <a:endParaRPr lang="en-US"/>
        </a:p>
      </dgm:t>
    </dgm:pt>
    <dgm:pt modelId="{CC02E1CA-72BE-493C-916D-08B08D649491}" type="pres">
      <dgm:prSet presAssocID="{9EFF4F62-79ED-4EA0-85C1-51F88755C8EE}" presName="vert2" presStyleCnt="0"/>
      <dgm:spPr/>
    </dgm:pt>
    <dgm:pt modelId="{41DAB04F-B76E-41A3-BF92-19D36F058A9E}" type="pres">
      <dgm:prSet presAssocID="{9EFF4F62-79ED-4EA0-85C1-51F88755C8EE}" presName="thinLine2b" presStyleLbl="callout" presStyleIdx="3" presStyleCnt="6"/>
      <dgm:spPr/>
    </dgm:pt>
    <dgm:pt modelId="{E5F9CA9F-91E3-425C-B99F-A98D8F0B0A7F}" type="pres">
      <dgm:prSet presAssocID="{9EFF4F62-79ED-4EA0-85C1-51F88755C8EE}" presName="vertSpace2b" presStyleCnt="0"/>
      <dgm:spPr/>
    </dgm:pt>
    <dgm:pt modelId="{B3DB48DB-4C93-4596-9AC6-3B83B01CF220}" type="pres">
      <dgm:prSet presAssocID="{2D567ECC-EE11-40BE-8D44-12DF75E7AAA4}" presName="horz2" presStyleCnt="0"/>
      <dgm:spPr/>
    </dgm:pt>
    <dgm:pt modelId="{40B7A97C-3464-43FE-BFE9-19588B33F0C0}" type="pres">
      <dgm:prSet presAssocID="{2D567ECC-EE11-40BE-8D44-12DF75E7AAA4}" presName="horzSpace2" presStyleCnt="0"/>
      <dgm:spPr/>
    </dgm:pt>
    <dgm:pt modelId="{27817E14-DB1F-4D8F-A68A-7A628C5AB32E}" type="pres">
      <dgm:prSet presAssocID="{2D567ECC-EE11-40BE-8D44-12DF75E7AAA4}" presName="tx2" presStyleLbl="revTx" presStyleIdx="5" presStyleCnt="7"/>
      <dgm:spPr/>
      <dgm:t>
        <a:bodyPr/>
        <a:lstStyle/>
        <a:p>
          <a:endParaRPr lang="en-US"/>
        </a:p>
      </dgm:t>
    </dgm:pt>
    <dgm:pt modelId="{4DA3FBF6-D5DD-4780-9A67-BC9D183196BA}" type="pres">
      <dgm:prSet presAssocID="{2D567ECC-EE11-40BE-8D44-12DF75E7AAA4}" presName="vert2" presStyleCnt="0"/>
      <dgm:spPr/>
    </dgm:pt>
    <dgm:pt modelId="{9B1E8AEA-2A8D-4500-8486-4DCED5C7B4CD}" type="pres">
      <dgm:prSet presAssocID="{2D567ECC-EE11-40BE-8D44-12DF75E7AAA4}" presName="thinLine2b" presStyleLbl="callout" presStyleIdx="4" presStyleCnt="6"/>
      <dgm:spPr/>
    </dgm:pt>
    <dgm:pt modelId="{E3E8A01D-29A2-442B-B2D9-9A8138A25142}" type="pres">
      <dgm:prSet presAssocID="{2D567ECC-EE11-40BE-8D44-12DF75E7AAA4}" presName="vertSpace2b" presStyleCnt="0"/>
      <dgm:spPr/>
    </dgm:pt>
    <dgm:pt modelId="{4B9A653A-0AA5-4263-8B76-EEDF7E4E7C48}" type="pres">
      <dgm:prSet presAssocID="{5145A4A8-5A77-439F-AFC2-7DC2391D00EB}" presName="horz2" presStyleCnt="0"/>
      <dgm:spPr/>
    </dgm:pt>
    <dgm:pt modelId="{CBF56963-1E1F-4F50-935A-1E4A12FB4AE9}" type="pres">
      <dgm:prSet presAssocID="{5145A4A8-5A77-439F-AFC2-7DC2391D00EB}" presName="horzSpace2" presStyleCnt="0"/>
      <dgm:spPr/>
    </dgm:pt>
    <dgm:pt modelId="{6298CF68-F6D0-4A26-B99F-FB0058621F2E}" type="pres">
      <dgm:prSet presAssocID="{5145A4A8-5A77-439F-AFC2-7DC2391D00EB}" presName="tx2" presStyleLbl="revTx" presStyleIdx="6" presStyleCnt="7"/>
      <dgm:spPr/>
      <dgm:t>
        <a:bodyPr/>
        <a:lstStyle/>
        <a:p>
          <a:endParaRPr lang="en-US"/>
        </a:p>
      </dgm:t>
    </dgm:pt>
    <dgm:pt modelId="{DE8D4A08-9E2E-4E83-98EF-0410B1867762}" type="pres">
      <dgm:prSet presAssocID="{5145A4A8-5A77-439F-AFC2-7DC2391D00EB}" presName="vert2" presStyleCnt="0"/>
      <dgm:spPr/>
    </dgm:pt>
    <dgm:pt modelId="{281B62DC-F992-4147-9B8F-04FD715E221E}" type="pres">
      <dgm:prSet presAssocID="{5145A4A8-5A77-439F-AFC2-7DC2391D00EB}" presName="thinLine2b" presStyleLbl="callout" presStyleIdx="5" presStyleCnt="6"/>
      <dgm:spPr/>
    </dgm:pt>
    <dgm:pt modelId="{61EDDC00-DBB8-412D-B06E-5637C1ED5F96}" type="pres">
      <dgm:prSet presAssocID="{5145A4A8-5A77-439F-AFC2-7DC2391D00EB}" presName="vertSpace2b" presStyleCnt="0"/>
      <dgm:spPr/>
    </dgm:pt>
  </dgm:ptLst>
  <dgm:cxnLst>
    <dgm:cxn modelId="{5441ACF7-001D-47E8-BE90-D77A819FBE03}" srcId="{8E61202A-36DD-0240-811A-270D9611A395}" destId="{D907F82D-4934-4260-A319-D0C1005DB73A}" srcOrd="2" destOrd="0" parTransId="{6643C99F-6929-4115-B10C-449964C298DB}" sibTransId="{9EB8D1B3-16DB-4A75-A7E2-3B79ADD997CE}"/>
    <dgm:cxn modelId="{B372B13A-79B2-436F-98D5-E931EC7BC2B7}" type="presOf" srcId="{7029F5E8-D056-AE49-BD66-3C193010DDE8}" destId="{5D9EDF3F-7B20-8E47-A431-F9F24450F874}" srcOrd="0" destOrd="0" presId="urn:microsoft.com/office/officeart/2008/layout/LinedList"/>
    <dgm:cxn modelId="{8E8A770C-E1B6-4696-A6C3-9BE691B7A12F}" type="presOf" srcId="{D907F82D-4934-4260-A319-D0C1005DB73A}" destId="{576A2C98-791A-4E50-8CB8-1914215BEA2D}" srcOrd="0" destOrd="0" presId="urn:microsoft.com/office/officeart/2008/layout/LinedList"/>
    <dgm:cxn modelId="{EDB45DBD-3552-41FD-AD74-9D7E67D76E98}" type="presOf" srcId="{3C774A1C-BB1C-4347-A758-A94A436F7244}" destId="{9CA50A65-40FA-E945-A868-9E3FE840B07E}" srcOrd="0" destOrd="0" presId="urn:microsoft.com/office/officeart/2008/layout/LinedList"/>
    <dgm:cxn modelId="{AFD2487F-444F-4C44-A623-9AAFEB90AC49}" srcId="{8E61202A-36DD-0240-811A-270D9611A395}" destId="{412DA8CB-B9E5-F44F-9FDD-EF35DF68306D}" srcOrd="1" destOrd="0" parTransId="{7E8B7982-18DC-F246-BFD4-7B9D4C9DB2CA}" sibTransId="{960A4A2E-B23E-7544-9A93-1312898E2DC4}"/>
    <dgm:cxn modelId="{D2DD020B-3DFC-B348-B676-6EC163FF5FEB}" srcId="{3C774A1C-BB1C-4347-A758-A94A436F7244}" destId="{8E61202A-36DD-0240-811A-270D9611A395}" srcOrd="0" destOrd="0" parTransId="{B1168E5A-BE86-1A40-8851-D878ACC39274}" sibTransId="{8978AB35-F5FB-FF43-BA08-4C259A445311}"/>
    <dgm:cxn modelId="{F6AAAA11-DC16-4D8E-A28A-E8418E8ED636}" type="presOf" srcId="{8E61202A-36DD-0240-811A-270D9611A395}" destId="{CFE00427-EDF8-324F-9A5C-A181E81A4D48}" srcOrd="0" destOrd="0" presId="urn:microsoft.com/office/officeart/2008/layout/LinedList"/>
    <dgm:cxn modelId="{8C03D0D1-932A-4AD6-8D63-FCD19A0FAE4B}" type="presOf" srcId="{412DA8CB-B9E5-F44F-9FDD-EF35DF68306D}" destId="{B9E57DF2-F223-F848-B6AB-FEB0F6FB4076}" srcOrd="0" destOrd="0" presId="urn:microsoft.com/office/officeart/2008/layout/LinedList"/>
    <dgm:cxn modelId="{048794CA-5688-4BC6-8DE4-9505418803FD}" type="presOf" srcId="{2D567ECC-EE11-40BE-8D44-12DF75E7AAA4}" destId="{27817E14-DB1F-4D8F-A68A-7A628C5AB32E}" srcOrd="0" destOrd="0" presId="urn:microsoft.com/office/officeart/2008/layout/LinedList"/>
    <dgm:cxn modelId="{93F557A7-0ABA-49E1-8231-6509135CFFF9}" srcId="{8E61202A-36DD-0240-811A-270D9611A395}" destId="{5145A4A8-5A77-439F-AFC2-7DC2391D00EB}" srcOrd="5" destOrd="0" parTransId="{1ED5729A-02FF-4E16-A91F-7CFE69300586}" sibTransId="{B2DFFEC0-7AFB-49C5-B0DB-ABBFE0D96753}"/>
    <dgm:cxn modelId="{BB0FC586-3556-4775-9DD2-41D532B8F1AC}" type="presOf" srcId="{5145A4A8-5A77-439F-AFC2-7DC2391D00EB}" destId="{6298CF68-F6D0-4A26-B99F-FB0058621F2E}" srcOrd="0" destOrd="0" presId="urn:microsoft.com/office/officeart/2008/layout/LinedList"/>
    <dgm:cxn modelId="{45629286-2642-481F-BB3F-C9DC76E6A851}" srcId="{8E61202A-36DD-0240-811A-270D9611A395}" destId="{2D567ECC-EE11-40BE-8D44-12DF75E7AAA4}" srcOrd="4" destOrd="0" parTransId="{096A135B-3D51-4C14-B762-4DFFB46136C9}" sibTransId="{352CE29C-C095-4E8D-B62B-E607F5416469}"/>
    <dgm:cxn modelId="{9F523B80-8779-4407-8F12-E61D038E2CE1}" type="presOf" srcId="{9EFF4F62-79ED-4EA0-85C1-51F88755C8EE}" destId="{0DEDE790-6650-4E13-B812-9DA3ABBAEB7C}" srcOrd="0" destOrd="0" presId="urn:microsoft.com/office/officeart/2008/layout/LinedList"/>
    <dgm:cxn modelId="{40F08CBE-C0FF-49E9-A14D-59F0F70F60CC}" srcId="{8E61202A-36DD-0240-811A-270D9611A395}" destId="{9EFF4F62-79ED-4EA0-85C1-51F88755C8EE}" srcOrd="3" destOrd="0" parTransId="{8EAFCDE7-4869-4D95-9359-6DA608AB28F0}" sibTransId="{D3274077-7919-4B64-B4D8-786A32E9EF73}"/>
    <dgm:cxn modelId="{99EB5834-3593-6644-A836-6C8D5595A820}" srcId="{8E61202A-36DD-0240-811A-270D9611A395}" destId="{7029F5E8-D056-AE49-BD66-3C193010DDE8}" srcOrd="0" destOrd="0" parTransId="{ACE97453-93D9-C642-95ED-D55F9984F778}" sibTransId="{3346CD8C-3206-F84A-BEA2-B5492B6B7347}"/>
    <dgm:cxn modelId="{010CFF24-739E-44CF-8899-5C60D1817E43}" type="presParOf" srcId="{9CA50A65-40FA-E945-A868-9E3FE840B07E}" destId="{D5C7DCB4-3723-4443-ADD7-DBEB1005841A}" srcOrd="0" destOrd="0" presId="urn:microsoft.com/office/officeart/2008/layout/LinedList"/>
    <dgm:cxn modelId="{3EB59052-15E8-4FA3-814A-B32235669C9D}" type="presParOf" srcId="{9CA50A65-40FA-E945-A868-9E3FE840B07E}" destId="{9F8ADD56-4647-5947-BF4A-89820DB0503F}" srcOrd="1" destOrd="0" presId="urn:microsoft.com/office/officeart/2008/layout/LinedList"/>
    <dgm:cxn modelId="{1277958C-947D-428F-8DF8-7CD31963DF56}" type="presParOf" srcId="{9F8ADD56-4647-5947-BF4A-89820DB0503F}" destId="{CFE00427-EDF8-324F-9A5C-A181E81A4D48}" srcOrd="0" destOrd="0" presId="urn:microsoft.com/office/officeart/2008/layout/LinedList"/>
    <dgm:cxn modelId="{7E04CB8F-20A6-45DD-97D1-8B795E65991B}" type="presParOf" srcId="{9F8ADD56-4647-5947-BF4A-89820DB0503F}" destId="{71554259-89F3-DC41-AF38-A80F6823C6AB}" srcOrd="1" destOrd="0" presId="urn:microsoft.com/office/officeart/2008/layout/LinedList"/>
    <dgm:cxn modelId="{B563DAAA-2A5D-4AFF-8105-471A20DB4455}" type="presParOf" srcId="{71554259-89F3-DC41-AF38-A80F6823C6AB}" destId="{D0431CA8-5100-6745-A242-ED330061BD73}" srcOrd="0" destOrd="0" presId="urn:microsoft.com/office/officeart/2008/layout/LinedList"/>
    <dgm:cxn modelId="{C608F5EF-565B-4445-8592-4567149C67C4}" type="presParOf" srcId="{71554259-89F3-DC41-AF38-A80F6823C6AB}" destId="{FE55CC5A-C0EF-DF45-AF1E-C9A5EF0E713C}" srcOrd="1" destOrd="0" presId="urn:microsoft.com/office/officeart/2008/layout/LinedList"/>
    <dgm:cxn modelId="{6201BDB3-2316-43BF-B094-EE93D515E812}" type="presParOf" srcId="{FE55CC5A-C0EF-DF45-AF1E-C9A5EF0E713C}" destId="{D79F8CF2-80EE-C747-9C26-26414E55692C}" srcOrd="0" destOrd="0" presId="urn:microsoft.com/office/officeart/2008/layout/LinedList"/>
    <dgm:cxn modelId="{D7FD5BF6-2509-4F39-9CA6-1BA1A8FCCBF1}" type="presParOf" srcId="{FE55CC5A-C0EF-DF45-AF1E-C9A5EF0E713C}" destId="{5D9EDF3F-7B20-8E47-A431-F9F24450F874}" srcOrd="1" destOrd="0" presId="urn:microsoft.com/office/officeart/2008/layout/LinedList"/>
    <dgm:cxn modelId="{6C02CAE4-11BD-4320-A42C-980766C8C40C}" type="presParOf" srcId="{FE55CC5A-C0EF-DF45-AF1E-C9A5EF0E713C}" destId="{EB933D24-ABB6-0C44-A5A7-05F1CB99F1EB}" srcOrd="2" destOrd="0" presId="urn:microsoft.com/office/officeart/2008/layout/LinedList"/>
    <dgm:cxn modelId="{E5C963BD-D71B-49C6-985F-22E0375A1561}" type="presParOf" srcId="{71554259-89F3-DC41-AF38-A80F6823C6AB}" destId="{EB798B99-5590-864A-A2C1-F553D99D3FAA}" srcOrd="2" destOrd="0" presId="urn:microsoft.com/office/officeart/2008/layout/LinedList"/>
    <dgm:cxn modelId="{D6E07E84-7259-49B2-A6B5-83321F72510F}" type="presParOf" srcId="{71554259-89F3-DC41-AF38-A80F6823C6AB}" destId="{9C715A5E-13B0-3F4D-85BD-4FA3A97839C5}" srcOrd="3" destOrd="0" presId="urn:microsoft.com/office/officeart/2008/layout/LinedList"/>
    <dgm:cxn modelId="{757A2FBC-66C2-447E-8B71-0DBDD68F5FCA}" type="presParOf" srcId="{71554259-89F3-DC41-AF38-A80F6823C6AB}" destId="{A4B3FD2E-63E5-E445-B87B-210177B3706B}" srcOrd="4" destOrd="0" presId="urn:microsoft.com/office/officeart/2008/layout/LinedList"/>
    <dgm:cxn modelId="{95E5DD15-DC53-4FD0-8B3C-AC9BD04CF0F6}" type="presParOf" srcId="{A4B3FD2E-63E5-E445-B87B-210177B3706B}" destId="{B4FE7B28-4407-5045-AAC1-7786FB86FE88}" srcOrd="0" destOrd="0" presId="urn:microsoft.com/office/officeart/2008/layout/LinedList"/>
    <dgm:cxn modelId="{4D5B8E1B-FF0E-464E-8B55-94357FBFAE71}" type="presParOf" srcId="{A4B3FD2E-63E5-E445-B87B-210177B3706B}" destId="{B9E57DF2-F223-F848-B6AB-FEB0F6FB4076}" srcOrd="1" destOrd="0" presId="urn:microsoft.com/office/officeart/2008/layout/LinedList"/>
    <dgm:cxn modelId="{9B2940E5-573F-44ED-BA7E-20FCF4E26A74}" type="presParOf" srcId="{A4B3FD2E-63E5-E445-B87B-210177B3706B}" destId="{84017E13-6661-1647-9DB1-F43BB49DC0FD}" srcOrd="2" destOrd="0" presId="urn:microsoft.com/office/officeart/2008/layout/LinedList"/>
    <dgm:cxn modelId="{5136C272-638E-4056-8DE3-462F6A239FE5}" type="presParOf" srcId="{71554259-89F3-DC41-AF38-A80F6823C6AB}" destId="{1E88F2A9-FC8F-2A4F-ABF4-2C5837CA76E5}" srcOrd="5" destOrd="0" presId="urn:microsoft.com/office/officeart/2008/layout/LinedList"/>
    <dgm:cxn modelId="{0699D668-C0CF-4A1D-B609-4B52148912AF}" type="presParOf" srcId="{71554259-89F3-DC41-AF38-A80F6823C6AB}" destId="{02B19E4E-8333-4B4F-AA1E-19B5E7CAD48B}" srcOrd="6" destOrd="0" presId="urn:microsoft.com/office/officeart/2008/layout/LinedList"/>
    <dgm:cxn modelId="{F9557621-9AE4-4DBA-935E-50C6140C8501}" type="presParOf" srcId="{71554259-89F3-DC41-AF38-A80F6823C6AB}" destId="{5121BA32-9249-455A-8A20-08E85B86269F}" srcOrd="7" destOrd="0" presId="urn:microsoft.com/office/officeart/2008/layout/LinedList"/>
    <dgm:cxn modelId="{DFFAEDB4-B97A-417C-A3C0-DAB44C4F3FEB}" type="presParOf" srcId="{5121BA32-9249-455A-8A20-08E85B86269F}" destId="{E379A0C3-13D3-46B9-950A-CF0A08724A6D}" srcOrd="0" destOrd="0" presId="urn:microsoft.com/office/officeart/2008/layout/LinedList"/>
    <dgm:cxn modelId="{78AEAC0A-D4C1-4121-8BF2-5ECF6871A7E1}" type="presParOf" srcId="{5121BA32-9249-455A-8A20-08E85B86269F}" destId="{576A2C98-791A-4E50-8CB8-1914215BEA2D}" srcOrd="1" destOrd="0" presId="urn:microsoft.com/office/officeart/2008/layout/LinedList"/>
    <dgm:cxn modelId="{A4DB45DB-9D04-4CB5-AC66-42127663E2DB}" type="presParOf" srcId="{5121BA32-9249-455A-8A20-08E85B86269F}" destId="{3EC880A3-8E6D-40A4-857F-9A4C9ED1B22A}" srcOrd="2" destOrd="0" presId="urn:microsoft.com/office/officeart/2008/layout/LinedList"/>
    <dgm:cxn modelId="{58E44824-5FC3-4252-BD7A-2A4DA35ECDBA}" type="presParOf" srcId="{71554259-89F3-DC41-AF38-A80F6823C6AB}" destId="{45167FBC-5EE3-4C8A-A94C-30BB5DE89AD6}" srcOrd="8" destOrd="0" presId="urn:microsoft.com/office/officeart/2008/layout/LinedList"/>
    <dgm:cxn modelId="{5032AA9A-0377-4900-9C82-C30F3E57E850}" type="presParOf" srcId="{71554259-89F3-DC41-AF38-A80F6823C6AB}" destId="{BC5CA65E-0C6F-472F-B2E2-282C2CDDDC9F}" srcOrd="9" destOrd="0" presId="urn:microsoft.com/office/officeart/2008/layout/LinedList"/>
    <dgm:cxn modelId="{CC404A0B-B4F2-4FE5-B629-2BFB8159AD6C}" type="presParOf" srcId="{71554259-89F3-DC41-AF38-A80F6823C6AB}" destId="{DFE917DE-2459-4110-B5CA-909F8A25E9B3}" srcOrd="10" destOrd="0" presId="urn:microsoft.com/office/officeart/2008/layout/LinedList"/>
    <dgm:cxn modelId="{F8E1F452-ECE5-4495-9C81-A9A9614A38C4}" type="presParOf" srcId="{DFE917DE-2459-4110-B5CA-909F8A25E9B3}" destId="{BFFB7145-8402-485B-85FA-7C375AFB0A2C}" srcOrd="0" destOrd="0" presId="urn:microsoft.com/office/officeart/2008/layout/LinedList"/>
    <dgm:cxn modelId="{9DD86BA7-28BA-446B-907F-9CE47D03477E}" type="presParOf" srcId="{DFE917DE-2459-4110-B5CA-909F8A25E9B3}" destId="{0DEDE790-6650-4E13-B812-9DA3ABBAEB7C}" srcOrd="1" destOrd="0" presId="urn:microsoft.com/office/officeart/2008/layout/LinedList"/>
    <dgm:cxn modelId="{B7D564F0-4CC8-454F-BD30-CBA94415B05C}" type="presParOf" srcId="{DFE917DE-2459-4110-B5CA-909F8A25E9B3}" destId="{CC02E1CA-72BE-493C-916D-08B08D649491}" srcOrd="2" destOrd="0" presId="urn:microsoft.com/office/officeart/2008/layout/LinedList"/>
    <dgm:cxn modelId="{11C4FDF9-7468-4282-9B08-2AEDD52ED417}" type="presParOf" srcId="{71554259-89F3-DC41-AF38-A80F6823C6AB}" destId="{41DAB04F-B76E-41A3-BF92-19D36F058A9E}" srcOrd="11" destOrd="0" presId="urn:microsoft.com/office/officeart/2008/layout/LinedList"/>
    <dgm:cxn modelId="{83995DEC-5B98-4C6A-B13D-BDF737D064B8}" type="presParOf" srcId="{71554259-89F3-DC41-AF38-A80F6823C6AB}" destId="{E5F9CA9F-91E3-425C-B99F-A98D8F0B0A7F}" srcOrd="12" destOrd="0" presId="urn:microsoft.com/office/officeart/2008/layout/LinedList"/>
    <dgm:cxn modelId="{02708D74-B41D-47E1-9B78-E17B71E76813}" type="presParOf" srcId="{71554259-89F3-DC41-AF38-A80F6823C6AB}" destId="{B3DB48DB-4C93-4596-9AC6-3B83B01CF220}" srcOrd="13" destOrd="0" presId="urn:microsoft.com/office/officeart/2008/layout/LinedList"/>
    <dgm:cxn modelId="{42DFD704-B81F-4560-A0D3-E3B5F075B17D}" type="presParOf" srcId="{B3DB48DB-4C93-4596-9AC6-3B83B01CF220}" destId="{40B7A97C-3464-43FE-BFE9-19588B33F0C0}" srcOrd="0" destOrd="0" presId="urn:microsoft.com/office/officeart/2008/layout/LinedList"/>
    <dgm:cxn modelId="{1149C080-B935-4DC4-8690-2F580A78FB23}" type="presParOf" srcId="{B3DB48DB-4C93-4596-9AC6-3B83B01CF220}" destId="{27817E14-DB1F-4D8F-A68A-7A628C5AB32E}" srcOrd="1" destOrd="0" presId="urn:microsoft.com/office/officeart/2008/layout/LinedList"/>
    <dgm:cxn modelId="{522FC404-5985-4BBF-A341-3C1D0FD3454F}" type="presParOf" srcId="{B3DB48DB-4C93-4596-9AC6-3B83B01CF220}" destId="{4DA3FBF6-D5DD-4780-9A67-BC9D183196BA}" srcOrd="2" destOrd="0" presId="urn:microsoft.com/office/officeart/2008/layout/LinedList"/>
    <dgm:cxn modelId="{C460E973-48A3-43A7-A964-4C9E3031F59F}" type="presParOf" srcId="{71554259-89F3-DC41-AF38-A80F6823C6AB}" destId="{9B1E8AEA-2A8D-4500-8486-4DCED5C7B4CD}" srcOrd="14" destOrd="0" presId="urn:microsoft.com/office/officeart/2008/layout/LinedList"/>
    <dgm:cxn modelId="{F5555BE5-4F07-4A15-84E8-10AC66CB8927}" type="presParOf" srcId="{71554259-89F3-DC41-AF38-A80F6823C6AB}" destId="{E3E8A01D-29A2-442B-B2D9-9A8138A25142}" srcOrd="15" destOrd="0" presId="urn:microsoft.com/office/officeart/2008/layout/LinedList"/>
    <dgm:cxn modelId="{87538BFD-59E2-47AC-9D9B-855658DF8768}" type="presParOf" srcId="{71554259-89F3-DC41-AF38-A80F6823C6AB}" destId="{4B9A653A-0AA5-4263-8B76-EEDF7E4E7C48}" srcOrd="16" destOrd="0" presId="urn:microsoft.com/office/officeart/2008/layout/LinedList"/>
    <dgm:cxn modelId="{24F45B4B-3B12-4549-B555-11C7B64493C6}" type="presParOf" srcId="{4B9A653A-0AA5-4263-8B76-EEDF7E4E7C48}" destId="{CBF56963-1E1F-4F50-935A-1E4A12FB4AE9}" srcOrd="0" destOrd="0" presId="urn:microsoft.com/office/officeart/2008/layout/LinedList"/>
    <dgm:cxn modelId="{62EA6E01-A146-4D59-A39C-B9D97B644740}" type="presParOf" srcId="{4B9A653A-0AA5-4263-8B76-EEDF7E4E7C48}" destId="{6298CF68-F6D0-4A26-B99F-FB0058621F2E}" srcOrd="1" destOrd="0" presId="urn:microsoft.com/office/officeart/2008/layout/LinedList"/>
    <dgm:cxn modelId="{510ACF95-B5D1-46C4-96CB-4D42496799C3}" type="presParOf" srcId="{4B9A653A-0AA5-4263-8B76-EEDF7E4E7C48}" destId="{DE8D4A08-9E2E-4E83-98EF-0410B1867762}" srcOrd="2" destOrd="0" presId="urn:microsoft.com/office/officeart/2008/layout/LinedList"/>
    <dgm:cxn modelId="{BE95FDD7-9D99-481D-AED7-EEDC7CC102DA}" type="presParOf" srcId="{71554259-89F3-DC41-AF38-A80F6823C6AB}" destId="{281B62DC-F992-4147-9B8F-04FD715E221E}" srcOrd="17" destOrd="0" presId="urn:microsoft.com/office/officeart/2008/layout/LinedList"/>
    <dgm:cxn modelId="{36465030-9C8E-45CE-AE5B-00D817C73615}" type="presParOf" srcId="{71554259-89F3-DC41-AF38-A80F6823C6AB}" destId="{61EDDC00-DBB8-412D-B06E-5637C1ED5F96}" srcOrd="18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C7DCB4-3723-4443-ADD7-DBEB1005841A}">
      <dsp:nvSpPr>
        <dsp:cNvPr id="0" name=""/>
        <dsp:cNvSpPr/>
      </dsp:nvSpPr>
      <dsp:spPr>
        <a:xfrm>
          <a:off x="0" y="2400"/>
          <a:ext cx="790546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E00427-EDF8-324F-9A5C-A181E81A4D48}">
      <dsp:nvSpPr>
        <dsp:cNvPr id="0" name=""/>
        <dsp:cNvSpPr/>
      </dsp:nvSpPr>
      <dsp:spPr>
        <a:xfrm>
          <a:off x="0" y="2400"/>
          <a:ext cx="3462246" cy="49106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y-AM" sz="2800" b="1" kern="1200" dirty="0" smtClean="0">
              <a:latin typeface="Sylfaen" panose="010A0502050306030303" pitchFamily="18" charset="0"/>
            </a:rPr>
            <a:t>Նշվածներից ո</a:t>
          </a:r>
          <a:r>
            <a:rPr lang="en-US" sz="2800" b="1" kern="1200" dirty="0" smtClean="0">
              <a:latin typeface="Sylfaen" panose="010A0502050306030303" pitchFamily="18" charset="0"/>
            </a:rPr>
            <a:t>՞</a:t>
          </a:r>
          <a:r>
            <a:rPr lang="hy-AM" sz="2800" b="1" kern="1200" dirty="0" smtClean="0">
              <a:latin typeface="Sylfaen" panose="010A0502050306030303" pitchFamily="18" charset="0"/>
            </a:rPr>
            <a:t>ր</a:t>
          </a:r>
          <a:r>
            <a:rPr lang="en-US" sz="2800" b="1" kern="1200" dirty="0" smtClean="0">
              <a:latin typeface="Sylfaen" panose="010A0502050306030303" pitchFamily="18" charset="0"/>
            </a:rPr>
            <a:t>ն է</a:t>
          </a:r>
          <a:r>
            <a:rPr lang="hy-AM" sz="2800" b="1" kern="1200" dirty="0" smtClean="0">
              <a:latin typeface="Sylfaen" panose="010A0502050306030303" pitchFamily="18" charset="0"/>
            </a:rPr>
            <a:t> ցանկացած կիբերհանցագործության մասին պայմանագրի համար</a:t>
          </a:r>
          <a:r>
            <a:rPr lang="en-US" sz="2800" b="1" kern="1200" dirty="0" smtClean="0">
              <a:latin typeface="Sylfaen" panose="010A0502050306030303" pitchFamily="18" charset="0"/>
            </a:rPr>
            <a:t> </a:t>
          </a:r>
          <a:r>
            <a:rPr lang="en-US" sz="2800" b="1" kern="1200" dirty="0" err="1" smtClean="0">
              <a:latin typeface="Sylfaen" panose="010A0502050306030303" pitchFamily="18" charset="0"/>
            </a:rPr>
            <a:t>հիմնարար</a:t>
          </a:r>
          <a:r>
            <a:rPr lang="en-US" sz="2800" b="1" kern="1200" dirty="0" smtClean="0">
              <a:latin typeface="Sylfaen" panose="010A0502050306030303" pitchFamily="18" charset="0"/>
            </a:rPr>
            <a:t> </a:t>
          </a:r>
          <a:r>
            <a:rPr lang="en-US" sz="2800" b="1" kern="1200" dirty="0" err="1" smtClean="0">
              <a:latin typeface="Sylfaen" panose="010A0502050306030303" pitchFamily="18" charset="0"/>
            </a:rPr>
            <a:t>սկզբունք</a:t>
          </a:r>
          <a:endParaRPr lang="en-US" sz="2800" b="1" kern="1200" dirty="0">
            <a:latin typeface="Sylfaen" panose="010A0502050306030303" pitchFamily="18" charset="0"/>
          </a:endParaRPr>
        </a:p>
      </dsp:txBody>
      <dsp:txXfrm>
        <a:off x="0" y="2400"/>
        <a:ext cx="3462246" cy="4910691"/>
      </dsp:txXfrm>
    </dsp:sp>
    <dsp:sp modelId="{5D9EDF3F-7B20-8E47-A431-F9F24450F874}">
      <dsp:nvSpPr>
        <dsp:cNvPr id="0" name=""/>
        <dsp:cNvSpPr/>
      </dsp:nvSpPr>
      <dsp:spPr>
        <a:xfrm>
          <a:off x="3545392" y="41064"/>
          <a:ext cx="4351324" cy="7732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Sylfaen" panose="010A0502050306030303" pitchFamily="18" charset="0"/>
            </a:rPr>
            <a:t>ա) </a:t>
          </a:r>
          <a:r>
            <a:rPr lang="en-US" sz="1700" kern="1200" dirty="0" err="1" smtClean="0">
              <a:latin typeface="Sylfaen" panose="010A0502050306030303" pitchFamily="18" charset="0"/>
            </a:rPr>
            <a:t>Հանցագործություններ</a:t>
          </a:r>
          <a:endParaRPr lang="en-US" sz="1700" kern="1200" dirty="0">
            <a:latin typeface="Sylfaen" panose="010A0502050306030303" pitchFamily="18" charset="0"/>
          </a:endParaRPr>
        </a:p>
      </dsp:txBody>
      <dsp:txXfrm>
        <a:off x="3545392" y="41064"/>
        <a:ext cx="4351324" cy="773290"/>
      </dsp:txXfrm>
    </dsp:sp>
    <dsp:sp modelId="{EB798B99-5590-864A-A2C1-F553D99D3FAA}">
      <dsp:nvSpPr>
        <dsp:cNvPr id="0" name=""/>
        <dsp:cNvSpPr/>
      </dsp:nvSpPr>
      <dsp:spPr>
        <a:xfrm>
          <a:off x="3462246" y="814354"/>
          <a:ext cx="443447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847470-F054-2943-A634-F983FF0A0122}">
      <dsp:nvSpPr>
        <dsp:cNvPr id="0" name=""/>
        <dsp:cNvSpPr/>
      </dsp:nvSpPr>
      <dsp:spPr>
        <a:xfrm>
          <a:off x="3545392" y="853019"/>
          <a:ext cx="4351324" cy="7732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Sylfaen" panose="010A0502050306030303" pitchFamily="18" charset="0"/>
            </a:rPr>
            <a:t>բ) </a:t>
          </a:r>
          <a:r>
            <a:rPr lang="en-US" sz="1700" kern="1200" dirty="0" err="1" smtClean="0">
              <a:latin typeface="Sylfaen" panose="010A0502050306030303" pitchFamily="18" charset="0"/>
            </a:rPr>
            <a:t>Ընթացակարգային</a:t>
          </a:r>
          <a:r>
            <a:rPr lang="en-US" sz="1700" kern="1200" dirty="0" smtClean="0">
              <a:latin typeface="Sylfaen" panose="010A0502050306030303" pitchFamily="18" charset="0"/>
            </a:rPr>
            <a:t> </a:t>
          </a:r>
          <a:r>
            <a:rPr lang="en-US" sz="1700" kern="1200" dirty="0" err="1" smtClean="0">
              <a:latin typeface="Sylfaen" panose="010A0502050306030303" pitchFamily="18" charset="0"/>
            </a:rPr>
            <a:t>լիազորություններ</a:t>
          </a:r>
          <a:r>
            <a:rPr lang="en-US" sz="1700" kern="1200" dirty="0" smtClean="0">
              <a:latin typeface="Sylfaen" panose="010A0502050306030303" pitchFamily="18" charset="0"/>
            </a:rPr>
            <a:t> </a:t>
          </a:r>
          <a:endParaRPr lang="en-US" sz="1700" kern="1200" dirty="0">
            <a:latin typeface="Sylfaen" panose="010A0502050306030303" pitchFamily="18" charset="0"/>
          </a:endParaRPr>
        </a:p>
      </dsp:txBody>
      <dsp:txXfrm>
        <a:off x="3545392" y="853019"/>
        <a:ext cx="4351324" cy="773290"/>
      </dsp:txXfrm>
    </dsp:sp>
    <dsp:sp modelId="{5B901F7D-EE59-304E-B86D-F0C8CC3A841B}">
      <dsp:nvSpPr>
        <dsp:cNvPr id="0" name=""/>
        <dsp:cNvSpPr/>
      </dsp:nvSpPr>
      <dsp:spPr>
        <a:xfrm>
          <a:off x="3462246" y="1626309"/>
          <a:ext cx="443447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E57DF2-F223-F848-B6AB-FEB0F6FB4076}">
      <dsp:nvSpPr>
        <dsp:cNvPr id="0" name=""/>
        <dsp:cNvSpPr/>
      </dsp:nvSpPr>
      <dsp:spPr>
        <a:xfrm>
          <a:off x="3545392" y="1664973"/>
          <a:ext cx="4351324" cy="7732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Sylfaen" panose="010A0502050306030303" pitchFamily="18" charset="0"/>
            </a:rPr>
            <a:t>գ) </a:t>
          </a:r>
          <a:r>
            <a:rPr lang="en-US" sz="1700" kern="1200" dirty="0" err="1" smtClean="0">
              <a:latin typeface="Sylfaen" panose="010A0502050306030303" pitchFamily="18" charset="0"/>
            </a:rPr>
            <a:t>Միջազգային</a:t>
          </a:r>
          <a:r>
            <a:rPr lang="en-US" sz="1700" kern="1200" dirty="0" smtClean="0">
              <a:latin typeface="Sylfaen" panose="010A0502050306030303" pitchFamily="18" charset="0"/>
            </a:rPr>
            <a:t> </a:t>
          </a:r>
          <a:r>
            <a:rPr lang="en-US" sz="1700" kern="1200" dirty="0" err="1" smtClean="0">
              <a:latin typeface="Sylfaen" panose="010A0502050306030303" pitchFamily="18" charset="0"/>
            </a:rPr>
            <a:t>համագործակցություն</a:t>
          </a:r>
          <a:r>
            <a:rPr lang="en-US" sz="1700" kern="1200" dirty="0" smtClean="0">
              <a:latin typeface="Sylfaen" panose="010A0502050306030303" pitchFamily="18" charset="0"/>
            </a:rPr>
            <a:t>  </a:t>
          </a:r>
          <a:endParaRPr lang="en-US" sz="1700" kern="1200" dirty="0">
            <a:latin typeface="Sylfaen" panose="010A0502050306030303" pitchFamily="18" charset="0"/>
          </a:endParaRPr>
        </a:p>
      </dsp:txBody>
      <dsp:txXfrm>
        <a:off x="3545392" y="1664973"/>
        <a:ext cx="4351324" cy="773290"/>
      </dsp:txXfrm>
    </dsp:sp>
    <dsp:sp modelId="{1E88F2A9-FC8F-2A4F-ABF4-2C5837CA76E5}">
      <dsp:nvSpPr>
        <dsp:cNvPr id="0" name=""/>
        <dsp:cNvSpPr/>
      </dsp:nvSpPr>
      <dsp:spPr>
        <a:xfrm>
          <a:off x="3462246" y="2438263"/>
          <a:ext cx="443447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6A2C98-791A-4E50-8CB8-1914215BEA2D}">
      <dsp:nvSpPr>
        <dsp:cNvPr id="0" name=""/>
        <dsp:cNvSpPr/>
      </dsp:nvSpPr>
      <dsp:spPr>
        <a:xfrm>
          <a:off x="3545392" y="2476928"/>
          <a:ext cx="4351324" cy="7732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Sylfaen" panose="010A0502050306030303" pitchFamily="18" charset="0"/>
            </a:rPr>
            <a:t>դ) </a:t>
          </a:r>
          <a:r>
            <a:rPr lang="en-US" sz="1700" kern="1200" dirty="0" err="1" smtClean="0">
              <a:latin typeface="Sylfaen" panose="010A0502050306030303" pitchFamily="18" charset="0"/>
            </a:rPr>
            <a:t>Երաշխիքներ</a:t>
          </a:r>
          <a:r>
            <a:rPr lang="en-US" sz="1700" kern="1200" dirty="0" smtClean="0">
              <a:latin typeface="Sylfaen" panose="010A0502050306030303" pitchFamily="18" charset="0"/>
            </a:rPr>
            <a:t> </a:t>
          </a:r>
          <a:r>
            <a:rPr lang="en-US" sz="1700" kern="1200" dirty="0">
              <a:latin typeface="Sylfaen" panose="010A0502050306030303" pitchFamily="18" charset="0"/>
            </a:rPr>
            <a:t>/ </a:t>
          </a:r>
          <a:r>
            <a:rPr lang="en-US" sz="1700" kern="1200" dirty="0" err="1" smtClean="0">
              <a:latin typeface="Sylfaen" panose="010A0502050306030303" pitchFamily="18" charset="0"/>
            </a:rPr>
            <a:t>քաղաքացիական</a:t>
          </a:r>
          <a:r>
            <a:rPr lang="en-US" sz="1700" kern="1200" dirty="0" smtClean="0">
              <a:latin typeface="Sylfaen" panose="010A0502050306030303" pitchFamily="18" charset="0"/>
            </a:rPr>
            <a:t> </a:t>
          </a:r>
          <a:r>
            <a:rPr lang="en-US" sz="1700" kern="1200" dirty="0" err="1" smtClean="0">
              <a:latin typeface="Sylfaen" panose="010A0502050306030303" pitchFamily="18" charset="0"/>
            </a:rPr>
            <a:t>ազատություններ</a:t>
          </a:r>
          <a:r>
            <a:rPr lang="en-US" sz="1700" kern="1200" dirty="0" smtClean="0">
              <a:latin typeface="Sylfaen" panose="010A0502050306030303" pitchFamily="18" charset="0"/>
            </a:rPr>
            <a:t> / </a:t>
          </a:r>
          <a:r>
            <a:rPr lang="en-US" sz="1700" kern="1200" dirty="0" err="1" smtClean="0">
              <a:latin typeface="Sylfaen" panose="010A0502050306030303" pitchFamily="18" charset="0"/>
            </a:rPr>
            <a:t>Մարդու</a:t>
          </a:r>
          <a:r>
            <a:rPr lang="en-US" sz="1700" kern="1200" dirty="0" smtClean="0">
              <a:latin typeface="Sylfaen" panose="010A0502050306030303" pitchFamily="18" charset="0"/>
            </a:rPr>
            <a:t> </a:t>
          </a:r>
          <a:r>
            <a:rPr lang="en-US" sz="1700" kern="1200" dirty="0" err="1" smtClean="0">
              <a:latin typeface="Sylfaen" panose="010A0502050306030303" pitchFamily="18" charset="0"/>
            </a:rPr>
            <a:t>իրավունքներ</a:t>
          </a:r>
          <a:r>
            <a:rPr lang="en-US" sz="1700" kern="1200" dirty="0" smtClean="0">
              <a:latin typeface="Sylfaen" panose="010A0502050306030303" pitchFamily="18" charset="0"/>
            </a:rPr>
            <a:t> </a:t>
          </a:r>
          <a:endParaRPr lang="en-US" sz="1700" kern="1200" dirty="0">
            <a:latin typeface="Sylfaen" panose="010A0502050306030303" pitchFamily="18" charset="0"/>
          </a:endParaRPr>
        </a:p>
      </dsp:txBody>
      <dsp:txXfrm>
        <a:off x="3545392" y="2476928"/>
        <a:ext cx="4351324" cy="773290"/>
      </dsp:txXfrm>
    </dsp:sp>
    <dsp:sp modelId="{45167FBC-5EE3-4C8A-A94C-30BB5DE89AD6}">
      <dsp:nvSpPr>
        <dsp:cNvPr id="0" name=""/>
        <dsp:cNvSpPr/>
      </dsp:nvSpPr>
      <dsp:spPr>
        <a:xfrm>
          <a:off x="3462246" y="3250218"/>
          <a:ext cx="443447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EDE790-6650-4E13-B812-9DA3ABBAEB7C}">
      <dsp:nvSpPr>
        <dsp:cNvPr id="0" name=""/>
        <dsp:cNvSpPr/>
      </dsp:nvSpPr>
      <dsp:spPr>
        <a:xfrm>
          <a:off x="3554139" y="3288882"/>
          <a:ext cx="4351324" cy="7732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Sylfaen" panose="010A0502050306030303" pitchFamily="18" charset="0"/>
            </a:rPr>
            <a:t>ե) </a:t>
          </a:r>
          <a:r>
            <a:rPr lang="en-US" sz="1700" kern="1200" dirty="0" err="1" smtClean="0">
              <a:latin typeface="Sylfaen" panose="010A0502050306030303" pitchFamily="18" charset="0"/>
            </a:rPr>
            <a:t>Էլեկտրոնային</a:t>
          </a:r>
          <a:r>
            <a:rPr lang="en-US" sz="1700" kern="1200" dirty="0" smtClean="0">
              <a:latin typeface="Sylfaen" panose="010A0502050306030303" pitchFamily="18" charset="0"/>
            </a:rPr>
            <a:t> </a:t>
          </a:r>
          <a:r>
            <a:rPr lang="en-US" sz="1700" kern="1200" dirty="0" err="1" smtClean="0">
              <a:latin typeface="Sylfaen" panose="010A0502050306030303" pitchFamily="18" charset="0"/>
            </a:rPr>
            <a:t>ձևով</a:t>
          </a:r>
          <a:r>
            <a:rPr lang="en-US" sz="1700" kern="1200" dirty="0" smtClean="0">
              <a:latin typeface="Sylfaen" panose="010A0502050306030303" pitchFamily="18" charset="0"/>
            </a:rPr>
            <a:t> </a:t>
          </a:r>
          <a:r>
            <a:rPr lang="en-US" sz="1700" kern="1200" dirty="0" err="1" smtClean="0">
              <a:latin typeface="Sylfaen" panose="010A0502050306030303" pitchFamily="18" charset="0"/>
            </a:rPr>
            <a:t>ապացույց</a:t>
          </a:r>
          <a:r>
            <a:rPr lang="en-US" sz="1700" kern="1200" dirty="0" smtClean="0">
              <a:latin typeface="Sylfaen" panose="010A0502050306030303" pitchFamily="18" charset="0"/>
            </a:rPr>
            <a:t> </a:t>
          </a:r>
          <a:r>
            <a:rPr lang="en-US" sz="1700" kern="1200" dirty="0" err="1" smtClean="0">
              <a:latin typeface="Sylfaen" panose="010A0502050306030303" pitchFamily="18" charset="0"/>
            </a:rPr>
            <a:t>ապացույցների</a:t>
          </a:r>
          <a:r>
            <a:rPr lang="en-US" sz="1700" kern="1200" dirty="0" smtClean="0">
              <a:latin typeface="Sylfaen" panose="010A0502050306030303" pitchFamily="18" charset="0"/>
            </a:rPr>
            <a:t> </a:t>
          </a:r>
          <a:r>
            <a:rPr lang="en-US" sz="1700" kern="1200" dirty="0" err="1" smtClean="0">
              <a:latin typeface="Sylfaen" panose="010A0502050306030303" pitchFamily="18" charset="0"/>
            </a:rPr>
            <a:t>հավաքում</a:t>
          </a:r>
          <a:r>
            <a:rPr lang="en-US" sz="1700" kern="1200" dirty="0" smtClean="0">
              <a:latin typeface="Sylfaen" panose="010A0502050306030303" pitchFamily="18" charset="0"/>
            </a:rPr>
            <a:t> </a:t>
          </a:r>
          <a:endParaRPr lang="en-US" sz="1700" kern="1200" dirty="0">
            <a:latin typeface="Sylfaen" panose="010A0502050306030303" pitchFamily="18" charset="0"/>
          </a:endParaRPr>
        </a:p>
      </dsp:txBody>
      <dsp:txXfrm>
        <a:off x="3554139" y="3288882"/>
        <a:ext cx="4351324" cy="773290"/>
      </dsp:txXfrm>
    </dsp:sp>
    <dsp:sp modelId="{41DAB04F-B76E-41A3-BF92-19D36F058A9E}">
      <dsp:nvSpPr>
        <dsp:cNvPr id="0" name=""/>
        <dsp:cNvSpPr/>
      </dsp:nvSpPr>
      <dsp:spPr>
        <a:xfrm>
          <a:off x="3462246" y="4062173"/>
          <a:ext cx="443447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817E14-DB1F-4D8F-A68A-7A628C5AB32E}">
      <dsp:nvSpPr>
        <dsp:cNvPr id="0" name=""/>
        <dsp:cNvSpPr/>
      </dsp:nvSpPr>
      <dsp:spPr>
        <a:xfrm>
          <a:off x="3545392" y="4100837"/>
          <a:ext cx="4351324" cy="7732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Sylfaen" panose="010A0502050306030303" pitchFamily="18" charset="0"/>
            </a:rPr>
            <a:t>զ) </a:t>
          </a:r>
          <a:r>
            <a:rPr lang="en-US" sz="1700" kern="1200" dirty="0" err="1" smtClean="0">
              <a:latin typeface="Sylfaen" panose="010A0502050306030303" pitchFamily="18" charset="0"/>
            </a:rPr>
            <a:t>Բոլորը</a:t>
          </a:r>
          <a:r>
            <a:rPr lang="en-US" sz="1700" kern="1200" dirty="0" smtClean="0">
              <a:latin typeface="Sylfaen" panose="010A0502050306030303" pitchFamily="18" charset="0"/>
            </a:rPr>
            <a:t> </a:t>
          </a:r>
          <a:endParaRPr lang="en-US" sz="1700" kern="1200" dirty="0">
            <a:latin typeface="Sylfaen" panose="010A0502050306030303" pitchFamily="18" charset="0"/>
          </a:endParaRPr>
        </a:p>
      </dsp:txBody>
      <dsp:txXfrm>
        <a:off x="3545392" y="4100837"/>
        <a:ext cx="4351324" cy="773290"/>
      </dsp:txXfrm>
    </dsp:sp>
    <dsp:sp modelId="{9B1E8AEA-2A8D-4500-8486-4DCED5C7B4CD}">
      <dsp:nvSpPr>
        <dsp:cNvPr id="0" name=""/>
        <dsp:cNvSpPr/>
      </dsp:nvSpPr>
      <dsp:spPr>
        <a:xfrm>
          <a:off x="3462246" y="4874127"/>
          <a:ext cx="443447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C7DCB4-3723-4443-ADD7-DBEB1005841A}">
      <dsp:nvSpPr>
        <dsp:cNvPr id="0" name=""/>
        <dsp:cNvSpPr/>
      </dsp:nvSpPr>
      <dsp:spPr>
        <a:xfrm>
          <a:off x="0" y="2400"/>
          <a:ext cx="790546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E00427-EDF8-324F-9A5C-A181E81A4D48}">
      <dsp:nvSpPr>
        <dsp:cNvPr id="0" name=""/>
        <dsp:cNvSpPr/>
      </dsp:nvSpPr>
      <dsp:spPr>
        <a:xfrm>
          <a:off x="0" y="2400"/>
          <a:ext cx="3462246" cy="49106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y-AM" sz="2800" b="1" kern="1200" dirty="0" smtClean="0">
              <a:latin typeface="Sylfaen" panose="010A0502050306030303" pitchFamily="18" charset="0"/>
            </a:rPr>
            <a:t>Նշվածներից ո</a:t>
          </a:r>
          <a:r>
            <a:rPr lang="en-US" sz="2800" b="1" kern="1200" dirty="0" smtClean="0">
              <a:latin typeface="Sylfaen" panose="010A0502050306030303" pitchFamily="18" charset="0"/>
            </a:rPr>
            <a:t>՞</a:t>
          </a:r>
          <a:r>
            <a:rPr lang="hy-AM" sz="2800" b="1" kern="1200" dirty="0" smtClean="0">
              <a:latin typeface="Sylfaen" panose="010A0502050306030303" pitchFamily="18" charset="0"/>
            </a:rPr>
            <a:t>ր</a:t>
          </a:r>
          <a:r>
            <a:rPr lang="en-US" sz="2800" b="1" kern="1200" dirty="0" smtClean="0">
              <a:latin typeface="Sylfaen" panose="010A0502050306030303" pitchFamily="18" charset="0"/>
            </a:rPr>
            <a:t>ն է</a:t>
          </a:r>
          <a:r>
            <a:rPr lang="hy-AM" sz="2800" b="1" kern="1200" dirty="0" smtClean="0">
              <a:latin typeface="Sylfaen" panose="010A0502050306030303" pitchFamily="18" charset="0"/>
            </a:rPr>
            <a:t> ցանկացած կիբերհանցագործության մասին պայմանագրի համար</a:t>
          </a:r>
          <a:r>
            <a:rPr lang="en-US" sz="2800" b="1" kern="1200" dirty="0" smtClean="0">
              <a:latin typeface="Sylfaen" panose="010A0502050306030303" pitchFamily="18" charset="0"/>
            </a:rPr>
            <a:t> </a:t>
          </a:r>
          <a:r>
            <a:rPr lang="en-US" sz="2800" b="1" kern="1200" dirty="0" err="1" smtClean="0">
              <a:latin typeface="Sylfaen" panose="010A0502050306030303" pitchFamily="18" charset="0"/>
            </a:rPr>
            <a:t>հիմնարար</a:t>
          </a:r>
          <a:r>
            <a:rPr lang="en-US" sz="2800" b="1" kern="1200" dirty="0" smtClean="0">
              <a:latin typeface="Sylfaen" panose="010A0502050306030303" pitchFamily="18" charset="0"/>
            </a:rPr>
            <a:t> </a:t>
          </a:r>
          <a:r>
            <a:rPr lang="en-US" sz="2800" b="1" kern="1200" dirty="0" err="1" smtClean="0">
              <a:latin typeface="Sylfaen" panose="010A0502050306030303" pitchFamily="18" charset="0"/>
            </a:rPr>
            <a:t>սկզբունք</a:t>
          </a:r>
          <a:endParaRPr lang="en-US" sz="2800" b="1" kern="1200" dirty="0">
            <a:latin typeface="Sylfaen" panose="010A0502050306030303" pitchFamily="18" charset="0"/>
          </a:endParaRPr>
        </a:p>
      </dsp:txBody>
      <dsp:txXfrm>
        <a:off x="0" y="2400"/>
        <a:ext cx="3462246" cy="4910691"/>
      </dsp:txXfrm>
    </dsp:sp>
    <dsp:sp modelId="{5D9EDF3F-7B20-8E47-A431-F9F24450F874}">
      <dsp:nvSpPr>
        <dsp:cNvPr id="0" name=""/>
        <dsp:cNvSpPr/>
      </dsp:nvSpPr>
      <dsp:spPr>
        <a:xfrm>
          <a:off x="3545392" y="41064"/>
          <a:ext cx="4351324" cy="7732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Sylfaen" panose="010A0502050306030303" pitchFamily="18" charset="0"/>
            </a:rPr>
            <a:t>ա) </a:t>
          </a:r>
          <a:r>
            <a:rPr lang="en-US" sz="1700" kern="1200" dirty="0" err="1" smtClean="0">
              <a:latin typeface="Sylfaen" panose="010A0502050306030303" pitchFamily="18" charset="0"/>
            </a:rPr>
            <a:t>Հանցագործություններ</a:t>
          </a:r>
          <a:endParaRPr lang="en-US" sz="1700" kern="1200" dirty="0">
            <a:latin typeface="Sylfaen" panose="010A0502050306030303" pitchFamily="18" charset="0"/>
          </a:endParaRPr>
        </a:p>
      </dsp:txBody>
      <dsp:txXfrm>
        <a:off x="3545392" y="41064"/>
        <a:ext cx="4351324" cy="773290"/>
      </dsp:txXfrm>
    </dsp:sp>
    <dsp:sp modelId="{EB798B99-5590-864A-A2C1-F553D99D3FAA}">
      <dsp:nvSpPr>
        <dsp:cNvPr id="0" name=""/>
        <dsp:cNvSpPr/>
      </dsp:nvSpPr>
      <dsp:spPr>
        <a:xfrm>
          <a:off x="3462246" y="814354"/>
          <a:ext cx="443447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847470-F054-2943-A634-F983FF0A0122}">
      <dsp:nvSpPr>
        <dsp:cNvPr id="0" name=""/>
        <dsp:cNvSpPr/>
      </dsp:nvSpPr>
      <dsp:spPr>
        <a:xfrm>
          <a:off x="3545392" y="853019"/>
          <a:ext cx="4351324" cy="7732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Sylfaen" panose="010A0502050306030303" pitchFamily="18" charset="0"/>
            </a:rPr>
            <a:t>բ) </a:t>
          </a:r>
          <a:r>
            <a:rPr lang="en-US" sz="1700" kern="1200" dirty="0" err="1" smtClean="0">
              <a:latin typeface="Sylfaen" panose="010A0502050306030303" pitchFamily="18" charset="0"/>
            </a:rPr>
            <a:t>Ընթացակարգային</a:t>
          </a:r>
          <a:r>
            <a:rPr lang="en-US" sz="1700" kern="1200" dirty="0" smtClean="0">
              <a:latin typeface="Sylfaen" panose="010A0502050306030303" pitchFamily="18" charset="0"/>
            </a:rPr>
            <a:t> </a:t>
          </a:r>
          <a:r>
            <a:rPr lang="en-US" sz="1700" kern="1200" dirty="0" err="1" smtClean="0">
              <a:latin typeface="Sylfaen" panose="010A0502050306030303" pitchFamily="18" charset="0"/>
            </a:rPr>
            <a:t>լիազորություններ</a:t>
          </a:r>
          <a:r>
            <a:rPr lang="en-US" sz="1700" kern="1200" dirty="0" smtClean="0">
              <a:latin typeface="Sylfaen" panose="010A0502050306030303" pitchFamily="18" charset="0"/>
            </a:rPr>
            <a:t> </a:t>
          </a:r>
          <a:endParaRPr lang="en-US" sz="1700" kern="1200" dirty="0">
            <a:latin typeface="Sylfaen" panose="010A0502050306030303" pitchFamily="18" charset="0"/>
          </a:endParaRPr>
        </a:p>
      </dsp:txBody>
      <dsp:txXfrm>
        <a:off x="3545392" y="853019"/>
        <a:ext cx="4351324" cy="773290"/>
      </dsp:txXfrm>
    </dsp:sp>
    <dsp:sp modelId="{5B901F7D-EE59-304E-B86D-F0C8CC3A841B}">
      <dsp:nvSpPr>
        <dsp:cNvPr id="0" name=""/>
        <dsp:cNvSpPr/>
      </dsp:nvSpPr>
      <dsp:spPr>
        <a:xfrm>
          <a:off x="3462246" y="1626309"/>
          <a:ext cx="443447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E57DF2-F223-F848-B6AB-FEB0F6FB4076}">
      <dsp:nvSpPr>
        <dsp:cNvPr id="0" name=""/>
        <dsp:cNvSpPr/>
      </dsp:nvSpPr>
      <dsp:spPr>
        <a:xfrm>
          <a:off x="3545392" y="1664973"/>
          <a:ext cx="4351324" cy="7732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Sylfaen" panose="010A0502050306030303" pitchFamily="18" charset="0"/>
            </a:rPr>
            <a:t>գ) </a:t>
          </a:r>
          <a:r>
            <a:rPr lang="en-US" sz="1700" kern="1200" dirty="0" err="1" smtClean="0">
              <a:latin typeface="Sylfaen" panose="010A0502050306030303" pitchFamily="18" charset="0"/>
            </a:rPr>
            <a:t>Միջազգային</a:t>
          </a:r>
          <a:r>
            <a:rPr lang="en-US" sz="1700" kern="1200" dirty="0" smtClean="0">
              <a:latin typeface="Sylfaen" panose="010A0502050306030303" pitchFamily="18" charset="0"/>
            </a:rPr>
            <a:t> </a:t>
          </a:r>
          <a:r>
            <a:rPr lang="en-US" sz="1700" kern="1200" dirty="0" err="1" smtClean="0">
              <a:latin typeface="Sylfaen" panose="010A0502050306030303" pitchFamily="18" charset="0"/>
            </a:rPr>
            <a:t>համագործակցություն</a:t>
          </a:r>
          <a:r>
            <a:rPr lang="en-US" sz="1700" kern="1200" dirty="0" smtClean="0">
              <a:latin typeface="Sylfaen" panose="010A0502050306030303" pitchFamily="18" charset="0"/>
            </a:rPr>
            <a:t>  </a:t>
          </a:r>
          <a:endParaRPr lang="en-US" sz="1700" kern="1200" dirty="0">
            <a:latin typeface="Sylfaen" panose="010A0502050306030303" pitchFamily="18" charset="0"/>
          </a:endParaRPr>
        </a:p>
      </dsp:txBody>
      <dsp:txXfrm>
        <a:off x="3545392" y="1664973"/>
        <a:ext cx="4351324" cy="773290"/>
      </dsp:txXfrm>
    </dsp:sp>
    <dsp:sp modelId="{1E88F2A9-FC8F-2A4F-ABF4-2C5837CA76E5}">
      <dsp:nvSpPr>
        <dsp:cNvPr id="0" name=""/>
        <dsp:cNvSpPr/>
      </dsp:nvSpPr>
      <dsp:spPr>
        <a:xfrm>
          <a:off x="3462246" y="2438263"/>
          <a:ext cx="443447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6A2C98-791A-4E50-8CB8-1914215BEA2D}">
      <dsp:nvSpPr>
        <dsp:cNvPr id="0" name=""/>
        <dsp:cNvSpPr/>
      </dsp:nvSpPr>
      <dsp:spPr>
        <a:xfrm>
          <a:off x="3545392" y="2476928"/>
          <a:ext cx="4351324" cy="7732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Sylfaen" panose="010A0502050306030303" pitchFamily="18" charset="0"/>
            </a:rPr>
            <a:t>դ) </a:t>
          </a:r>
          <a:r>
            <a:rPr lang="en-US" sz="1700" kern="1200" dirty="0" err="1" smtClean="0">
              <a:latin typeface="Sylfaen" panose="010A0502050306030303" pitchFamily="18" charset="0"/>
            </a:rPr>
            <a:t>Երաշխիքներ</a:t>
          </a:r>
          <a:r>
            <a:rPr lang="en-US" sz="1700" kern="1200" dirty="0" smtClean="0">
              <a:latin typeface="Sylfaen" panose="010A0502050306030303" pitchFamily="18" charset="0"/>
            </a:rPr>
            <a:t> </a:t>
          </a:r>
          <a:r>
            <a:rPr lang="en-US" sz="1700" kern="1200" dirty="0">
              <a:latin typeface="Sylfaen" panose="010A0502050306030303" pitchFamily="18" charset="0"/>
            </a:rPr>
            <a:t>/ </a:t>
          </a:r>
          <a:r>
            <a:rPr lang="en-US" sz="1700" kern="1200" dirty="0" err="1" smtClean="0">
              <a:latin typeface="Sylfaen" panose="010A0502050306030303" pitchFamily="18" charset="0"/>
            </a:rPr>
            <a:t>քաղաքացիական</a:t>
          </a:r>
          <a:r>
            <a:rPr lang="en-US" sz="1700" kern="1200" dirty="0" smtClean="0">
              <a:latin typeface="Sylfaen" panose="010A0502050306030303" pitchFamily="18" charset="0"/>
            </a:rPr>
            <a:t> </a:t>
          </a:r>
          <a:r>
            <a:rPr lang="en-US" sz="1700" kern="1200" dirty="0" err="1" smtClean="0">
              <a:latin typeface="Sylfaen" panose="010A0502050306030303" pitchFamily="18" charset="0"/>
            </a:rPr>
            <a:t>ազատություններ</a:t>
          </a:r>
          <a:r>
            <a:rPr lang="en-US" sz="1700" kern="1200" dirty="0" smtClean="0">
              <a:latin typeface="Sylfaen" panose="010A0502050306030303" pitchFamily="18" charset="0"/>
            </a:rPr>
            <a:t> / </a:t>
          </a:r>
          <a:r>
            <a:rPr lang="en-US" sz="1700" kern="1200" dirty="0" err="1" smtClean="0">
              <a:latin typeface="Sylfaen" panose="010A0502050306030303" pitchFamily="18" charset="0"/>
            </a:rPr>
            <a:t>Մարդու</a:t>
          </a:r>
          <a:r>
            <a:rPr lang="en-US" sz="1700" kern="1200" dirty="0" smtClean="0">
              <a:latin typeface="Sylfaen" panose="010A0502050306030303" pitchFamily="18" charset="0"/>
            </a:rPr>
            <a:t> </a:t>
          </a:r>
          <a:r>
            <a:rPr lang="en-US" sz="1700" kern="1200" dirty="0" err="1" smtClean="0">
              <a:latin typeface="Sylfaen" panose="010A0502050306030303" pitchFamily="18" charset="0"/>
            </a:rPr>
            <a:t>իրավունքներ</a:t>
          </a:r>
          <a:r>
            <a:rPr lang="en-US" sz="1700" kern="1200" dirty="0" smtClean="0">
              <a:latin typeface="Sylfaen" panose="010A0502050306030303" pitchFamily="18" charset="0"/>
            </a:rPr>
            <a:t> </a:t>
          </a:r>
          <a:endParaRPr lang="en-US" sz="1700" kern="1200" dirty="0">
            <a:latin typeface="Sylfaen" panose="010A0502050306030303" pitchFamily="18" charset="0"/>
          </a:endParaRPr>
        </a:p>
      </dsp:txBody>
      <dsp:txXfrm>
        <a:off x="3545392" y="2476928"/>
        <a:ext cx="4351324" cy="773290"/>
      </dsp:txXfrm>
    </dsp:sp>
    <dsp:sp modelId="{45167FBC-5EE3-4C8A-A94C-30BB5DE89AD6}">
      <dsp:nvSpPr>
        <dsp:cNvPr id="0" name=""/>
        <dsp:cNvSpPr/>
      </dsp:nvSpPr>
      <dsp:spPr>
        <a:xfrm>
          <a:off x="3462246" y="3250218"/>
          <a:ext cx="443447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EDE790-6650-4E13-B812-9DA3ABBAEB7C}">
      <dsp:nvSpPr>
        <dsp:cNvPr id="0" name=""/>
        <dsp:cNvSpPr/>
      </dsp:nvSpPr>
      <dsp:spPr>
        <a:xfrm>
          <a:off x="3554139" y="3288882"/>
          <a:ext cx="4351324" cy="7732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Sylfaen" panose="010A0502050306030303" pitchFamily="18" charset="0"/>
            </a:rPr>
            <a:t>ե) </a:t>
          </a:r>
          <a:r>
            <a:rPr lang="en-US" sz="1700" kern="1200" dirty="0" err="1" smtClean="0">
              <a:latin typeface="Sylfaen" panose="010A0502050306030303" pitchFamily="18" charset="0"/>
            </a:rPr>
            <a:t>Էլեկտրոնային</a:t>
          </a:r>
          <a:r>
            <a:rPr lang="en-US" sz="1700" kern="1200" dirty="0" smtClean="0">
              <a:latin typeface="Sylfaen" panose="010A0502050306030303" pitchFamily="18" charset="0"/>
            </a:rPr>
            <a:t> </a:t>
          </a:r>
          <a:r>
            <a:rPr lang="en-US" sz="1700" kern="1200" dirty="0" err="1" smtClean="0">
              <a:latin typeface="Sylfaen" panose="010A0502050306030303" pitchFamily="18" charset="0"/>
            </a:rPr>
            <a:t>ձևով</a:t>
          </a:r>
          <a:r>
            <a:rPr lang="en-US" sz="1700" kern="1200" dirty="0" smtClean="0">
              <a:latin typeface="Sylfaen" panose="010A0502050306030303" pitchFamily="18" charset="0"/>
            </a:rPr>
            <a:t> </a:t>
          </a:r>
          <a:r>
            <a:rPr lang="en-US" sz="1700" kern="1200" dirty="0" err="1" smtClean="0">
              <a:latin typeface="Sylfaen" panose="010A0502050306030303" pitchFamily="18" charset="0"/>
            </a:rPr>
            <a:t>ապացույցների</a:t>
          </a:r>
          <a:r>
            <a:rPr lang="en-US" sz="1700" kern="1200" dirty="0" smtClean="0">
              <a:latin typeface="Sylfaen" panose="010A0502050306030303" pitchFamily="18" charset="0"/>
            </a:rPr>
            <a:t> </a:t>
          </a:r>
          <a:r>
            <a:rPr lang="en-US" sz="1700" kern="1200" dirty="0" err="1" smtClean="0">
              <a:latin typeface="Sylfaen" panose="010A0502050306030303" pitchFamily="18" charset="0"/>
            </a:rPr>
            <a:t>ապացույցների</a:t>
          </a:r>
          <a:r>
            <a:rPr lang="en-US" sz="1700" kern="1200" dirty="0" smtClean="0">
              <a:latin typeface="Sylfaen" panose="010A0502050306030303" pitchFamily="18" charset="0"/>
            </a:rPr>
            <a:t> </a:t>
          </a:r>
          <a:r>
            <a:rPr lang="en-US" sz="1700" kern="1200" dirty="0" err="1" smtClean="0">
              <a:latin typeface="Sylfaen" panose="010A0502050306030303" pitchFamily="18" charset="0"/>
            </a:rPr>
            <a:t>հավաքում</a:t>
          </a:r>
          <a:endParaRPr lang="en-US" sz="1700" kern="1200" dirty="0">
            <a:latin typeface="Sylfaen" panose="010A0502050306030303" pitchFamily="18" charset="0"/>
          </a:endParaRPr>
        </a:p>
      </dsp:txBody>
      <dsp:txXfrm>
        <a:off x="3554139" y="3288882"/>
        <a:ext cx="4351324" cy="773290"/>
      </dsp:txXfrm>
    </dsp:sp>
    <dsp:sp modelId="{41DAB04F-B76E-41A3-BF92-19D36F058A9E}">
      <dsp:nvSpPr>
        <dsp:cNvPr id="0" name=""/>
        <dsp:cNvSpPr/>
      </dsp:nvSpPr>
      <dsp:spPr>
        <a:xfrm>
          <a:off x="3462246" y="4062173"/>
          <a:ext cx="443447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817E14-DB1F-4D8F-A68A-7A628C5AB32E}">
      <dsp:nvSpPr>
        <dsp:cNvPr id="0" name=""/>
        <dsp:cNvSpPr/>
      </dsp:nvSpPr>
      <dsp:spPr>
        <a:xfrm>
          <a:off x="3545392" y="4100837"/>
          <a:ext cx="4351324" cy="7732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Sylfaen" panose="010A0502050306030303" pitchFamily="18" charset="0"/>
            </a:rPr>
            <a:t>զ) </a:t>
          </a:r>
          <a:r>
            <a:rPr lang="en-US" sz="1700" b="1" kern="1200" dirty="0" err="1" smtClean="0">
              <a:solidFill>
                <a:srgbClr val="FF0000"/>
              </a:solidFill>
              <a:latin typeface="Sylfaen" panose="010A0502050306030303" pitchFamily="18" charset="0"/>
            </a:rPr>
            <a:t>Բոլորը</a:t>
          </a:r>
          <a:r>
            <a:rPr lang="en-US" sz="1700" b="1" kern="1200" dirty="0" smtClean="0">
              <a:solidFill>
                <a:srgbClr val="FF0000"/>
              </a:solidFill>
              <a:latin typeface="Sylfaen" panose="010A0502050306030303" pitchFamily="18" charset="0"/>
            </a:rPr>
            <a:t> </a:t>
          </a:r>
          <a:endParaRPr lang="en-US" sz="1700" b="1" kern="1200" dirty="0">
            <a:solidFill>
              <a:srgbClr val="FF0000"/>
            </a:solidFill>
            <a:latin typeface="Sylfaen" panose="010A0502050306030303" pitchFamily="18" charset="0"/>
          </a:endParaRPr>
        </a:p>
      </dsp:txBody>
      <dsp:txXfrm>
        <a:off x="3545392" y="4100837"/>
        <a:ext cx="4351324" cy="773290"/>
      </dsp:txXfrm>
    </dsp:sp>
    <dsp:sp modelId="{9B1E8AEA-2A8D-4500-8486-4DCED5C7B4CD}">
      <dsp:nvSpPr>
        <dsp:cNvPr id="0" name=""/>
        <dsp:cNvSpPr/>
      </dsp:nvSpPr>
      <dsp:spPr>
        <a:xfrm>
          <a:off x="3462246" y="4874127"/>
          <a:ext cx="443447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C7DCB4-3723-4443-ADD7-DBEB1005841A}">
      <dsp:nvSpPr>
        <dsp:cNvPr id="0" name=""/>
        <dsp:cNvSpPr/>
      </dsp:nvSpPr>
      <dsp:spPr>
        <a:xfrm>
          <a:off x="0" y="2400"/>
          <a:ext cx="795715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E00427-EDF8-324F-9A5C-A181E81A4D48}">
      <dsp:nvSpPr>
        <dsp:cNvPr id="0" name=""/>
        <dsp:cNvSpPr/>
      </dsp:nvSpPr>
      <dsp:spPr>
        <a:xfrm>
          <a:off x="0" y="2400"/>
          <a:ext cx="3484886" cy="49106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y-AM" sz="2800" b="1" kern="1200" dirty="0" smtClean="0">
              <a:latin typeface="Sylfaen" panose="010A0502050306030303" pitchFamily="18" charset="0"/>
            </a:rPr>
            <a:t>Ընտրեք </a:t>
          </a:r>
          <a:r>
            <a:rPr lang="en-US" sz="2800" b="1" kern="1200" dirty="0" err="1" smtClean="0">
              <a:latin typeface="Sylfaen" panose="010A0502050306030303" pitchFamily="18" charset="0"/>
            </a:rPr>
            <a:t>նշվածնե</a:t>
          </a:r>
          <a:r>
            <a:rPr lang="hy-AM" sz="2800" b="1" kern="1200" dirty="0" smtClean="0">
              <a:latin typeface="Sylfaen" panose="010A0502050306030303" pitchFamily="18" charset="0"/>
            </a:rPr>
            <a:t>րից երկուսը, որոնք ան</a:t>
          </a:r>
          <a:r>
            <a:rPr lang="en-US" sz="2800" b="1" kern="1200" dirty="0" err="1" smtClean="0">
              <a:latin typeface="Sylfaen" panose="010A0502050306030303" pitchFamily="18" charset="0"/>
            </a:rPr>
            <a:t>համապատասխան</a:t>
          </a:r>
          <a:r>
            <a:rPr lang="hy-AM" sz="2800" b="1" kern="1200" dirty="0" smtClean="0">
              <a:latin typeface="Sylfaen" panose="010A0502050306030303" pitchFamily="18" charset="0"/>
            </a:rPr>
            <a:t> կլինեն կիբերհանցագործությունների մասին պայմանագրում</a:t>
          </a:r>
          <a:endParaRPr lang="en-US" sz="2800" b="1" kern="1200" dirty="0">
            <a:latin typeface="Sylfaen" panose="010A0502050306030303" pitchFamily="18" charset="0"/>
          </a:endParaRPr>
        </a:p>
      </dsp:txBody>
      <dsp:txXfrm>
        <a:off x="0" y="2400"/>
        <a:ext cx="3484886" cy="4910691"/>
      </dsp:txXfrm>
    </dsp:sp>
    <dsp:sp modelId="{5D9EDF3F-7B20-8E47-A431-F9F24450F874}">
      <dsp:nvSpPr>
        <dsp:cNvPr id="0" name=""/>
        <dsp:cNvSpPr/>
      </dsp:nvSpPr>
      <dsp:spPr>
        <a:xfrm>
          <a:off x="3568576" y="48677"/>
          <a:ext cx="4379778" cy="9255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Sylfaen" panose="010A0502050306030303" pitchFamily="18" charset="0"/>
            </a:rPr>
            <a:t>ա) </a:t>
          </a:r>
          <a:r>
            <a:rPr lang="hy-AM" sz="1700" b="0" i="0" kern="1200" dirty="0" smtClean="0">
              <a:latin typeface="Sylfaen" panose="010A0502050306030303" pitchFamily="18" charset="0"/>
            </a:rPr>
            <a:t>Միջազգային համագործակցության գործառնական դրույթներ</a:t>
          </a:r>
          <a:endParaRPr lang="en-US" sz="1700" kern="1200" dirty="0">
            <a:latin typeface="Sylfaen" panose="010A0502050306030303" pitchFamily="18" charset="0"/>
          </a:endParaRPr>
        </a:p>
      </dsp:txBody>
      <dsp:txXfrm>
        <a:off x="3568576" y="48677"/>
        <a:ext cx="4379778" cy="925550"/>
      </dsp:txXfrm>
    </dsp:sp>
    <dsp:sp modelId="{EB798B99-5590-864A-A2C1-F553D99D3FAA}">
      <dsp:nvSpPr>
        <dsp:cNvPr id="0" name=""/>
        <dsp:cNvSpPr/>
      </dsp:nvSpPr>
      <dsp:spPr>
        <a:xfrm>
          <a:off x="3484886" y="974227"/>
          <a:ext cx="446346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847470-F054-2943-A634-F983FF0A0122}">
      <dsp:nvSpPr>
        <dsp:cNvPr id="0" name=""/>
        <dsp:cNvSpPr/>
      </dsp:nvSpPr>
      <dsp:spPr>
        <a:xfrm>
          <a:off x="3568576" y="1020505"/>
          <a:ext cx="4379778" cy="9255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Sylfaen" panose="010A0502050306030303" pitchFamily="18" charset="0"/>
            </a:rPr>
            <a:t>բ) </a:t>
          </a:r>
          <a:r>
            <a:rPr lang="en-US" sz="1700" kern="1200" dirty="0" err="1" smtClean="0">
              <a:latin typeface="Sylfaen" panose="010A0502050306030303" pitchFamily="18" charset="0"/>
            </a:rPr>
            <a:t>Կիբերանվտանգություն</a:t>
          </a:r>
          <a:r>
            <a:rPr lang="en-US" sz="1700" kern="1200" dirty="0" smtClean="0">
              <a:latin typeface="Sylfaen" panose="010A0502050306030303" pitchFamily="18" charset="0"/>
            </a:rPr>
            <a:t>  </a:t>
          </a:r>
          <a:endParaRPr lang="en-US" sz="1700" kern="1200" dirty="0">
            <a:latin typeface="Sylfaen" panose="010A0502050306030303" pitchFamily="18" charset="0"/>
          </a:endParaRPr>
        </a:p>
      </dsp:txBody>
      <dsp:txXfrm>
        <a:off x="3568576" y="1020505"/>
        <a:ext cx="4379778" cy="925550"/>
      </dsp:txXfrm>
    </dsp:sp>
    <dsp:sp modelId="{5B901F7D-EE59-304E-B86D-F0C8CC3A841B}">
      <dsp:nvSpPr>
        <dsp:cNvPr id="0" name=""/>
        <dsp:cNvSpPr/>
      </dsp:nvSpPr>
      <dsp:spPr>
        <a:xfrm>
          <a:off x="3484886" y="1946055"/>
          <a:ext cx="446346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E57DF2-F223-F848-B6AB-FEB0F6FB4076}">
      <dsp:nvSpPr>
        <dsp:cNvPr id="0" name=""/>
        <dsp:cNvSpPr/>
      </dsp:nvSpPr>
      <dsp:spPr>
        <a:xfrm>
          <a:off x="3568576" y="1992333"/>
          <a:ext cx="4379778" cy="9255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Sylfaen" panose="010A0502050306030303" pitchFamily="18" charset="0"/>
            </a:rPr>
            <a:t>գ) </a:t>
          </a:r>
          <a:r>
            <a:rPr lang="en-US" sz="1700" kern="1200" dirty="0" err="1" smtClean="0">
              <a:latin typeface="Sylfaen" panose="010A0502050306030303" pitchFamily="18" charset="0"/>
            </a:rPr>
            <a:t>Սահմանումներ</a:t>
          </a:r>
          <a:r>
            <a:rPr lang="en-US" sz="1700" kern="1200" dirty="0" smtClean="0">
              <a:latin typeface="Sylfaen" panose="010A0502050306030303" pitchFamily="18" charset="0"/>
            </a:rPr>
            <a:t> </a:t>
          </a:r>
          <a:endParaRPr lang="en-US" sz="1700" kern="1200" dirty="0">
            <a:latin typeface="Sylfaen" panose="010A0502050306030303" pitchFamily="18" charset="0"/>
          </a:endParaRPr>
        </a:p>
      </dsp:txBody>
      <dsp:txXfrm>
        <a:off x="3568576" y="1992333"/>
        <a:ext cx="4379778" cy="925550"/>
      </dsp:txXfrm>
    </dsp:sp>
    <dsp:sp modelId="{1E88F2A9-FC8F-2A4F-ABF4-2C5837CA76E5}">
      <dsp:nvSpPr>
        <dsp:cNvPr id="0" name=""/>
        <dsp:cNvSpPr/>
      </dsp:nvSpPr>
      <dsp:spPr>
        <a:xfrm>
          <a:off x="3484886" y="2917883"/>
          <a:ext cx="446346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6A2C98-791A-4E50-8CB8-1914215BEA2D}">
      <dsp:nvSpPr>
        <dsp:cNvPr id="0" name=""/>
        <dsp:cNvSpPr/>
      </dsp:nvSpPr>
      <dsp:spPr>
        <a:xfrm>
          <a:off x="3568576" y="2964161"/>
          <a:ext cx="4379778" cy="9255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Sylfaen" panose="010A0502050306030303" pitchFamily="18" charset="0"/>
            </a:rPr>
            <a:t>դ) </a:t>
          </a:r>
          <a:r>
            <a:rPr lang="en-US" sz="1700" kern="1200" dirty="0" err="1" smtClean="0">
              <a:latin typeface="Sylfaen" panose="010A0502050306030303" pitchFamily="18" charset="0"/>
            </a:rPr>
            <a:t>Ազգային</a:t>
          </a:r>
          <a:r>
            <a:rPr lang="en-US" sz="1700" kern="1200" dirty="0" smtClean="0">
              <a:latin typeface="Sylfaen" panose="010A0502050306030303" pitchFamily="18" charset="0"/>
            </a:rPr>
            <a:t> </a:t>
          </a:r>
          <a:r>
            <a:rPr lang="en-US" sz="1700" kern="1200" dirty="0" err="1" smtClean="0">
              <a:latin typeface="Sylfaen" panose="010A0502050306030303" pitchFamily="18" charset="0"/>
            </a:rPr>
            <a:t>անվտանգություն</a:t>
          </a:r>
          <a:r>
            <a:rPr lang="en-US" sz="1700" kern="1200" dirty="0" smtClean="0">
              <a:latin typeface="Sylfaen" panose="010A0502050306030303" pitchFamily="18" charset="0"/>
            </a:rPr>
            <a:t>  </a:t>
          </a:r>
          <a:endParaRPr lang="en-US" sz="1700" kern="1200" dirty="0">
            <a:latin typeface="Sylfaen" panose="010A0502050306030303" pitchFamily="18" charset="0"/>
          </a:endParaRPr>
        </a:p>
      </dsp:txBody>
      <dsp:txXfrm>
        <a:off x="3568576" y="2964161"/>
        <a:ext cx="4379778" cy="925550"/>
      </dsp:txXfrm>
    </dsp:sp>
    <dsp:sp modelId="{45167FBC-5EE3-4C8A-A94C-30BB5DE89AD6}">
      <dsp:nvSpPr>
        <dsp:cNvPr id="0" name=""/>
        <dsp:cNvSpPr/>
      </dsp:nvSpPr>
      <dsp:spPr>
        <a:xfrm>
          <a:off x="3484886" y="3889711"/>
          <a:ext cx="446346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EDE790-6650-4E13-B812-9DA3ABBAEB7C}">
      <dsp:nvSpPr>
        <dsp:cNvPr id="0" name=""/>
        <dsp:cNvSpPr/>
      </dsp:nvSpPr>
      <dsp:spPr>
        <a:xfrm>
          <a:off x="3577379" y="3935988"/>
          <a:ext cx="4379778" cy="9255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Sylfaen" panose="010A0502050306030303" pitchFamily="18" charset="0"/>
            </a:rPr>
            <a:t>ե) </a:t>
          </a:r>
          <a:r>
            <a:rPr lang="en-US" sz="1700" kern="1200" dirty="0" err="1" smtClean="0">
              <a:latin typeface="Sylfaen" panose="010A0502050306030303" pitchFamily="18" charset="0"/>
            </a:rPr>
            <a:t>Ոչ</a:t>
          </a:r>
          <a:r>
            <a:rPr lang="en-US" sz="1700" kern="1200" dirty="0" smtClean="0">
              <a:latin typeface="Sylfaen" panose="010A0502050306030303" pitchFamily="18" charset="0"/>
            </a:rPr>
            <a:t> </a:t>
          </a:r>
          <a:r>
            <a:rPr lang="en-US" sz="1700" kern="1200" dirty="0" err="1" smtClean="0">
              <a:latin typeface="Sylfaen" panose="010A0502050306030303" pitchFamily="18" charset="0"/>
            </a:rPr>
            <a:t>կիբերհանցագործության</a:t>
          </a:r>
          <a:r>
            <a:rPr lang="en-US" sz="1700" kern="1200" dirty="0" smtClean="0">
              <a:latin typeface="Sylfaen" panose="010A0502050306030303" pitchFamily="18" charset="0"/>
            </a:rPr>
            <a:t> </a:t>
          </a:r>
          <a:r>
            <a:rPr lang="en-US" sz="1700" kern="1200" dirty="0" err="1" smtClean="0">
              <a:latin typeface="Sylfaen" panose="010A0502050306030303" pitchFamily="18" charset="0"/>
            </a:rPr>
            <a:t>հանցանքների</a:t>
          </a:r>
          <a:r>
            <a:rPr lang="en-US" sz="1700" kern="1200" dirty="0" smtClean="0">
              <a:latin typeface="Sylfaen" panose="010A0502050306030303" pitchFamily="18" charset="0"/>
            </a:rPr>
            <a:t> </a:t>
          </a:r>
          <a:r>
            <a:rPr lang="en-US" sz="1700" kern="1200" dirty="0" err="1" smtClean="0">
              <a:latin typeface="Sylfaen" panose="010A0502050306030303" pitchFamily="18" charset="0"/>
            </a:rPr>
            <a:t>համար</a:t>
          </a:r>
          <a:r>
            <a:rPr lang="en-US" sz="1700" kern="1200" dirty="0" smtClean="0">
              <a:latin typeface="Sylfaen" panose="010A0502050306030303" pitchFamily="18" charset="0"/>
            </a:rPr>
            <a:t> </a:t>
          </a:r>
          <a:r>
            <a:rPr lang="en-US" sz="1700" kern="1200" dirty="0" err="1" smtClean="0">
              <a:latin typeface="Sylfaen" panose="010A0502050306030303" pitchFamily="18" charset="0"/>
            </a:rPr>
            <a:t>էլեկտրոնային</a:t>
          </a:r>
          <a:r>
            <a:rPr lang="en-US" sz="1700" kern="1200" dirty="0" smtClean="0">
              <a:latin typeface="Sylfaen" panose="010A0502050306030303" pitchFamily="18" charset="0"/>
            </a:rPr>
            <a:t> </a:t>
          </a:r>
          <a:r>
            <a:rPr lang="en-US" sz="1700" kern="1200" dirty="0" err="1" smtClean="0">
              <a:latin typeface="Sylfaen" panose="010A0502050306030303" pitchFamily="18" charset="0"/>
            </a:rPr>
            <a:t>ձևով</a:t>
          </a:r>
          <a:r>
            <a:rPr lang="en-US" sz="1700" kern="1200" dirty="0" smtClean="0">
              <a:latin typeface="Sylfaen" panose="010A0502050306030303" pitchFamily="18" charset="0"/>
            </a:rPr>
            <a:t>  </a:t>
          </a:r>
          <a:r>
            <a:rPr lang="en-US" sz="1700" kern="1200" dirty="0" err="1" smtClean="0">
              <a:latin typeface="Sylfaen" panose="010A0502050306030303" pitchFamily="18" charset="0"/>
            </a:rPr>
            <a:t>ապացույցների</a:t>
          </a:r>
          <a:r>
            <a:rPr lang="en-US" sz="1700" kern="1200" dirty="0" smtClean="0">
              <a:latin typeface="Sylfaen" panose="010A0502050306030303" pitchFamily="18" charset="0"/>
            </a:rPr>
            <a:t> </a:t>
          </a:r>
          <a:r>
            <a:rPr lang="en-US" sz="1700" kern="1200" dirty="0" err="1" smtClean="0">
              <a:latin typeface="Sylfaen" panose="010A0502050306030303" pitchFamily="18" charset="0"/>
            </a:rPr>
            <a:t>հավաքում</a:t>
          </a:r>
          <a:r>
            <a:rPr lang="en-US" sz="1700" kern="1200" dirty="0" smtClean="0">
              <a:latin typeface="Sylfaen" panose="010A0502050306030303" pitchFamily="18" charset="0"/>
            </a:rPr>
            <a:t> </a:t>
          </a:r>
        </a:p>
      </dsp:txBody>
      <dsp:txXfrm>
        <a:off x="3577379" y="3935988"/>
        <a:ext cx="4379778" cy="925550"/>
      </dsp:txXfrm>
    </dsp:sp>
    <dsp:sp modelId="{41DAB04F-B76E-41A3-BF92-19D36F058A9E}">
      <dsp:nvSpPr>
        <dsp:cNvPr id="0" name=""/>
        <dsp:cNvSpPr/>
      </dsp:nvSpPr>
      <dsp:spPr>
        <a:xfrm>
          <a:off x="3484886" y="4861539"/>
          <a:ext cx="446346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C7DCB4-3723-4443-ADD7-DBEB1005841A}">
      <dsp:nvSpPr>
        <dsp:cNvPr id="0" name=""/>
        <dsp:cNvSpPr/>
      </dsp:nvSpPr>
      <dsp:spPr>
        <a:xfrm>
          <a:off x="0" y="2400"/>
          <a:ext cx="740140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E00427-EDF8-324F-9A5C-A181E81A4D48}">
      <dsp:nvSpPr>
        <dsp:cNvPr id="0" name=""/>
        <dsp:cNvSpPr/>
      </dsp:nvSpPr>
      <dsp:spPr>
        <a:xfrm>
          <a:off x="0" y="2400"/>
          <a:ext cx="3241492" cy="49106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err="1" smtClean="0">
              <a:latin typeface="Sylfaen" panose="010A0502050306030303" pitchFamily="18" charset="0"/>
            </a:rPr>
            <a:t>Նշվածներից</a:t>
          </a:r>
          <a:r>
            <a:rPr lang="en-US" sz="2800" b="1" kern="1200" dirty="0" smtClean="0">
              <a:latin typeface="Sylfaen" panose="010A0502050306030303" pitchFamily="18" charset="0"/>
            </a:rPr>
            <a:t> </a:t>
          </a:r>
          <a:r>
            <a:rPr lang="en-US" sz="2800" b="1" kern="1200" dirty="0" err="1" smtClean="0">
              <a:latin typeface="Sylfaen" panose="010A0502050306030303" pitchFamily="18" charset="0"/>
            </a:rPr>
            <a:t>ո՞ր</a:t>
          </a:r>
          <a:r>
            <a:rPr lang="en-US" sz="2800" b="1" kern="1200" dirty="0" smtClean="0">
              <a:latin typeface="Sylfaen" panose="010A0502050306030303" pitchFamily="18" charset="0"/>
            </a:rPr>
            <a:t> </a:t>
          </a:r>
          <a:r>
            <a:rPr lang="en-US" sz="2800" b="1" kern="1200" dirty="0" err="1" smtClean="0">
              <a:latin typeface="Sylfaen" panose="010A0502050306030303" pitchFamily="18" charset="0"/>
            </a:rPr>
            <a:t>երկուսը</a:t>
          </a:r>
          <a:r>
            <a:rPr lang="en-US" sz="2800" b="1" kern="1200" dirty="0" smtClean="0">
              <a:latin typeface="Sylfaen" panose="010A0502050306030303" pitchFamily="18" charset="0"/>
            </a:rPr>
            <a:t> </a:t>
          </a:r>
          <a:r>
            <a:rPr lang="en-US" sz="2800" b="1" kern="1200" dirty="0" err="1" smtClean="0">
              <a:latin typeface="Sylfaen" panose="010A0502050306030303" pitchFamily="18" charset="0"/>
            </a:rPr>
            <a:t>անհամապատասխան</a:t>
          </a:r>
          <a:r>
            <a:rPr lang="en-US" sz="2800" b="1" kern="1200" dirty="0" smtClean="0">
              <a:latin typeface="Sylfaen" panose="010A0502050306030303" pitchFamily="18" charset="0"/>
            </a:rPr>
            <a:t> </a:t>
          </a:r>
          <a:r>
            <a:rPr lang="en-US" sz="2800" b="1" kern="1200" dirty="0" err="1" smtClean="0">
              <a:latin typeface="Sylfaen" panose="010A0502050306030303" pitchFamily="18" charset="0"/>
            </a:rPr>
            <a:t>լինի</a:t>
          </a:r>
          <a:r>
            <a:rPr lang="en-US" sz="2800" b="1" kern="1200" dirty="0" smtClean="0">
              <a:latin typeface="Sylfaen" panose="010A0502050306030303" pitchFamily="18" charset="0"/>
            </a:rPr>
            <a:t> </a:t>
          </a:r>
          <a:r>
            <a:rPr lang="en-US" sz="2800" b="1" kern="1200" dirty="0" err="1" smtClean="0">
              <a:latin typeface="Sylfaen" panose="010A0502050306030303" pitchFamily="18" charset="0"/>
            </a:rPr>
            <a:t>կիբերհանցագորությունների</a:t>
          </a:r>
          <a:r>
            <a:rPr lang="en-US" sz="2800" b="1" kern="1200" dirty="0" smtClean="0">
              <a:latin typeface="Sylfaen" panose="010A0502050306030303" pitchFamily="18" charset="0"/>
            </a:rPr>
            <a:t> </a:t>
          </a:r>
          <a:r>
            <a:rPr lang="en-US" sz="2800" b="1" kern="1200" dirty="0" err="1" smtClean="0">
              <a:latin typeface="Sylfaen" panose="010A0502050306030303" pitchFamily="18" charset="0"/>
            </a:rPr>
            <a:t>մասին</a:t>
          </a:r>
          <a:r>
            <a:rPr lang="en-US" sz="2800" b="1" kern="1200" dirty="0" smtClean="0">
              <a:latin typeface="Sylfaen" panose="010A0502050306030303" pitchFamily="18" charset="0"/>
            </a:rPr>
            <a:t> </a:t>
          </a:r>
          <a:r>
            <a:rPr lang="en-US" sz="2800" b="1" kern="1200" dirty="0" err="1" smtClean="0">
              <a:latin typeface="Sylfaen" panose="010A0502050306030303" pitchFamily="18" charset="0"/>
            </a:rPr>
            <a:t>պայմանագրում</a:t>
          </a:r>
          <a:r>
            <a:rPr lang="en-US" sz="2800" b="1" kern="1200" dirty="0" smtClean="0">
              <a:latin typeface="Sylfaen" panose="010A0502050306030303" pitchFamily="18" charset="0"/>
            </a:rPr>
            <a:t> </a:t>
          </a:r>
        </a:p>
      </dsp:txBody>
      <dsp:txXfrm>
        <a:off x="0" y="2400"/>
        <a:ext cx="3241492" cy="4910691"/>
      </dsp:txXfrm>
    </dsp:sp>
    <dsp:sp modelId="{5D9EDF3F-7B20-8E47-A431-F9F24450F874}">
      <dsp:nvSpPr>
        <dsp:cNvPr id="0" name=""/>
        <dsp:cNvSpPr/>
      </dsp:nvSpPr>
      <dsp:spPr>
        <a:xfrm>
          <a:off x="3319337" y="48677"/>
          <a:ext cx="4073882" cy="9255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Sylfaen" panose="010A0502050306030303" pitchFamily="18" charset="0"/>
            </a:rPr>
            <a:t>ա) </a:t>
          </a:r>
          <a:r>
            <a:rPr lang="hy-AM" sz="1700" b="0" i="0" kern="1200" dirty="0" smtClean="0">
              <a:latin typeface="Sylfaen" panose="010A0502050306030303" pitchFamily="18" charset="0"/>
            </a:rPr>
            <a:t>Միջազգային համագործակցության գործառնական դրույթներ</a:t>
          </a:r>
          <a:endParaRPr lang="en-US" sz="1700" kern="1200" dirty="0">
            <a:latin typeface="Sylfaen" panose="010A0502050306030303" pitchFamily="18" charset="0"/>
          </a:endParaRPr>
        </a:p>
      </dsp:txBody>
      <dsp:txXfrm>
        <a:off x="3319337" y="48677"/>
        <a:ext cx="4073882" cy="925550"/>
      </dsp:txXfrm>
    </dsp:sp>
    <dsp:sp modelId="{EB798B99-5590-864A-A2C1-F553D99D3FAA}">
      <dsp:nvSpPr>
        <dsp:cNvPr id="0" name=""/>
        <dsp:cNvSpPr/>
      </dsp:nvSpPr>
      <dsp:spPr>
        <a:xfrm>
          <a:off x="3241492" y="974227"/>
          <a:ext cx="415172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847470-F054-2943-A634-F983FF0A0122}">
      <dsp:nvSpPr>
        <dsp:cNvPr id="0" name=""/>
        <dsp:cNvSpPr/>
      </dsp:nvSpPr>
      <dsp:spPr>
        <a:xfrm>
          <a:off x="3319337" y="1020505"/>
          <a:ext cx="4073882" cy="9255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kern="1200" dirty="0" smtClean="0">
              <a:solidFill>
                <a:srgbClr val="FF0000"/>
              </a:solidFill>
              <a:latin typeface="Sylfaen" panose="010A0502050306030303" pitchFamily="18" charset="0"/>
            </a:rPr>
            <a:t>բ) </a:t>
          </a:r>
          <a:r>
            <a:rPr lang="en-US" sz="1700" b="1" kern="1200" dirty="0" err="1" smtClean="0">
              <a:solidFill>
                <a:srgbClr val="FF0000"/>
              </a:solidFill>
              <a:latin typeface="Sylfaen" panose="010A0502050306030303" pitchFamily="18" charset="0"/>
            </a:rPr>
            <a:t>Կիբերանվտանգություն</a:t>
          </a:r>
          <a:endParaRPr lang="en-US" sz="1700" b="1" kern="1200" dirty="0">
            <a:solidFill>
              <a:srgbClr val="FF0000"/>
            </a:solidFill>
            <a:latin typeface="Sylfaen" panose="010A0502050306030303" pitchFamily="18" charset="0"/>
          </a:endParaRPr>
        </a:p>
      </dsp:txBody>
      <dsp:txXfrm>
        <a:off x="3319337" y="1020505"/>
        <a:ext cx="4073882" cy="925550"/>
      </dsp:txXfrm>
    </dsp:sp>
    <dsp:sp modelId="{5B901F7D-EE59-304E-B86D-F0C8CC3A841B}">
      <dsp:nvSpPr>
        <dsp:cNvPr id="0" name=""/>
        <dsp:cNvSpPr/>
      </dsp:nvSpPr>
      <dsp:spPr>
        <a:xfrm>
          <a:off x="3241492" y="1946055"/>
          <a:ext cx="415172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E57DF2-F223-F848-B6AB-FEB0F6FB4076}">
      <dsp:nvSpPr>
        <dsp:cNvPr id="0" name=""/>
        <dsp:cNvSpPr/>
      </dsp:nvSpPr>
      <dsp:spPr>
        <a:xfrm>
          <a:off x="3319337" y="1992333"/>
          <a:ext cx="4073882" cy="9255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Sylfaen" panose="010A0502050306030303" pitchFamily="18" charset="0"/>
            </a:rPr>
            <a:t>գ) </a:t>
          </a:r>
          <a:r>
            <a:rPr lang="en-US" sz="1700" kern="1200" dirty="0" err="1" smtClean="0">
              <a:latin typeface="Sylfaen" panose="010A0502050306030303" pitchFamily="18" charset="0"/>
            </a:rPr>
            <a:t>Սահմանումներ</a:t>
          </a:r>
          <a:r>
            <a:rPr lang="en-US" sz="1700" kern="1200" dirty="0" smtClean="0">
              <a:latin typeface="Sylfaen" panose="010A0502050306030303" pitchFamily="18" charset="0"/>
            </a:rPr>
            <a:t> </a:t>
          </a:r>
          <a:endParaRPr lang="en-US" sz="1700" kern="1200" dirty="0">
            <a:latin typeface="Sylfaen" panose="010A0502050306030303" pitchFamily="18" charset="0"/>
          </a:endParaRPr>
        </a:p>
      </dsp:txBody>
      <dsp:txXfrm>
        <a:off x="3319337" y="1992333"/>
        <a:ext cx="4073882" cy="925550"/>
      </dsp:txXfrm>
    </dsp:sp>
    <dsp:sp modelId="{1E88F2A9-FC8F-2A4F-ABF4-2C5837CA76E5}">
      <dsp:nvSpPr>
        <dsp:cNvPr id="0" name=""/>
        <dsp:cNvSpPr/>
      </dsp:nvSpPr>
      <dsp:spPr>
        <a:xfrm>
          <a:off x="3241492" y="2917883"/>
          <a:ext cx="415172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6A2C98-791A-4E50-8CB8-1914215BEA2D}">
      <dsp:nvSpPr>
        <dsp:cNvPr id="0" name=""/>
        <dsp:cNvSpPr/>
      </dsp:nvSpPr>
      <dsp:spPr>
        <a:xfrm>
          <a:off x="3319337" y="2964161"/>
          <a:ext cx="4073882" cy="9255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kern="1200" dirty="0" smtClean="0">
              <a:solidFill>
                <a:srgbClr val="FF0000"/>
              </a:solidFill>
              <a:latin typeface="Sylfaen" panose="010A0502050306030303" pitchFamily="18" charset="0"/>
            </a:rPr>
            <a:t>դ) </a:t>
          </a:r>
          <a:r>
            <a:rPr lang="en-US" sz="1700" b="1" kern="1200" dirty="0" err="1" smtClean="0">
              <a:solidFill>
                <a:srgbClr val="FF0000"/>
              </a:solidFill>
              <a:latin typeface="Sylfaen" panose="010A0502050306030303" pitchFamily="18" charset="0"/>
            </a:rPr>
            <a:t>Ազգային</a:t>
          </a:r>
          <a:r>
            <a:rPr lang="en-US" sz="1700" b="1" kern="1200" dirty="0" smtClean="0">
              <a:solidFill>
                <a:srgbClr val="FF0000"/>
              </a:solidFill>
              <a:latin typeface="Sylfaen" panose="010A0502050306030303" pitchFamily="18" charset="0"/>
            </a:rPr>
            <a:t> </a:t>
          </a:r>
          <a:r>
            <a:rPr lang="en-US" sz="1700" b="1" kern="1200" dirty="0" err="1" smtClean="0">
              <a:solidFill>
                <a:srgbClr val="FF0000"/>
              </a:solidFill>
              <a:latin typeface="Sylfaen" panose="010A0502050306030303" pitchFamily="18" charset="0"/>
            </a:rPr>
            <a:t>անվտանգություն</a:t>
          </a:r>
          <a:endParaRPr lang="en-US" sz="1700" b="1" kern="1200" dirty="0">
            <a:solidFill>
              <a:srgbClr val="FF0000"/>
            </a:solidFill>
            <a:latin typeface="Sylfaen" panose="010A0502050306030303" pitchFamily="18" charset="0"/>
          </a:endParaRPr>
        </a:p>
      </dsp:txBody>
      <dsp:txXfrm>
        <a:off x="3319337" y="2964161"/>
        <a:ext cx="4073882" cy="925550"/>
      </dsp:txXfrm>
    </dsp:sp>
    <dsp:sp modelId="{45167FBC-5EE3-4C8A-A94C-30BB5DE89AD6}">
      <dsp:nvSpPr>
        <dsp:cNvPr id="0" name=""/>
        <dsp:cNvSpPr/>
      </dsp:nvSpPr>
      <dsp:spPr>
        <a:xfrm>
          <a:off x="3241492" y="3889711"/>
          <a:ext cx="415172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EDE790-6650-4E13-B812-9DA3ABBAEB7C}">
      <dsp:nvSpPr>
        <dsp:cNvPr id="0" name=""/>
        <dsp:cNvSpPr/>
      </dsp:nvSpPr>
      <dsp:spPr>
        <a:xfrm>
          <a:off x="3327525" y="3935988"/>
          <a:ext cx="4073882" cy="9255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Sylfaen" panose="010A0502050306030303" pitchFamily="18" charset="0"/>
            </a:rPr>
            <a:t>ե) </a:t>
          </a:r>
          <a:r>
            <a:rPr lang="en-US" sz="1700" kern="1200" dirty="0" err="1" smtClean="0">
              <a:latin typeface="Sylfaen" panose="010A0502050306030303" pitchFamily="18" charset="0"/>
            </a:rPr>
            <a:t>Ոչ</a:t>
          </a:r>
          <a:r>
            <a:rPr lang="en-US" sz="1700" kern="1200" dirty="0" smtClean="0">
              <a:latin typeface="Sylfaen" panose="010A0502050306030303" pitchFamily="18" charset="0"/>
            </a:rPr>
            <a:t> </a:t>
          </a:r>
          <a:r>
            <a:rPr lang="en-US" sz="1700" kern="1200" dirty="0" err="1" smtClean="0">
              <a:latin typeface="Sylfaen" panose="010A0502050306030303" pitchFamily="18" charset="0"/>
            </a:rPr>
            <a:t>կիբերհանցագործության</a:t>
          </a:r>
          <a:r>
            <a:rPr lang="en-US" sz="1700" kern="1200" dirty="0" smtClean="0">
              <a:latin typeface="Sylfaen" panose="010A0502050306030303" pitchFamily="18" charset="0"/>
            </a:rPr>
            <a:t> </a:t>
          </a:r>
          <a:r>
            <a:rPr lang="en-US" sz="1700" kern="1200" dirty="0" err="1" smtClean="0">
              <a:latin typeface="Sylfaen" panose="010A0502050306030303" pitchFamily="18" charset="0"/>
            </a:rPr>
            <a:t>հանցանքների</a:t>
          </a:r>
          <a:r>
            <a:rPr lang="en-US" sz="1700" kern="1200" dirty="0" smtClean="0">
              <a:latin typeface="Sylfaen" panose="010A0502050306030303" pitchFamily="18" charset="0"/>
            </a:rPr>
            <a:t> </a:t>
          </a:r>
          <a:r>
            <a:rPr lang="en-US" sz="1700" kern="1200" dirty="0" err="1" smtClean="0">
              <a:latin typeface="Sylfaen" panose="010A0502050306030303" pitchFamily="18" charset="0"/>
            </a:rPr>
            <a:t>համար</a:t>
          </a:r>
          <a:r>
            <a:rPr lang="en-US" sz="1700" kern="1200" dirty="0" smtClean="0">
              <a:latin typeface="Sylfaen" panose="010A0502050306030303" pitchFamily="18" charset="0"/>
            </a:rPr>
            <a:t> </a:t>
          </a:r>
          <a:r>
            <a:rPr lang="en-US" sz="1700" kern="1200" dirty="0" err="1" smtClean="0">
              <a:latin typeface="Sylfaen" panose="010A0502050306030303" pitchFamily="18" charset="0"/>
            </a:rPr>
            <a:t>էլեկտրոնային</a:t>
          </a:r>
          <a:r>
            <a:rPr lang="en-US" sz="1700" kern="1200" dirty="0" smtClean="0">
              <a:latin typeface="Sylfaen" panose="010A0502050306030303" pitchFamily="18" charset="0"/>
            </a:rPr>
            <a:t>  </a:t>
          </a:r>
          <a:r>
            <a:rPr lang="en-US" sz="1700" kern="1200" dirty="0" err="1" smtClean="0">
              <a:latin typeface="Sylfaen" panose="010A0502050306030303" pitchFamily="18" charset="0"/>
            </a:rPr>
            <a:t>ձևով</a:t>
          </a:r>
          <a:r>
            <a:rPr lang="en-US" sz="1700" kern="1200" dirty="0" smtClean="0">
              <a:latin typeface="Sylfaen" panose="010A0502050306030303" pitchFamily="18" charset="0"/>
            </a:rPr>
            <a:t> </a:t>
          </a:r>
          <a:r>
            <a:rPr lang="en-US" sz="1700" kern="1200" dirty="0" err="1" smtClean="0">
              <a:latin typeface="Sylfaen" panose="010A0502050306030303" pitchFamily="18" charset="0"/>
            </a:rPr>
            <a:t>ապացույցների</a:t>
          </a:r>
          <a:r>
            <a:rPr lang="en-US" sz="1700" kern="1200" dirty="0" smtClean="0">
              <a:latin typeface="Sylfaen" panose="010A0502050306030303" pitchFamily="18" charset="0"/>
            </a:rPr>
            <a:t> </a:t>
          </a:r>
          <a:r>
            <a:rPr lang="en-US" sz="1700" kern="1200" dirty="0" err="1" smtClean="0">
              <a:latin typeface="Sylfaen" panose="010A0502050306030303" pitchFamily="18" charset="0"/>
            </a:rPr>
            <a:t>հավաքում</a:t>
          </a:r>
          <a:r>
            <a:rPr lang="en-US" sz="1700" kern="1200" dirty="0" smtClean="0">
              <a:latin typeface="Sylfaen" panose="010A0502050306030303" pitchFamily="18" charset="0"/>
            </a:rPr>
            <a:t> </a:t>
          </a:r>
          <a:endParaRPr lang="en-US" sz="1700" kern="1200" dirty="0">
            <a:latin typeface="Sylfaen" panose="010A0502050306030303" pitchFamily="18" charset="0"/>
          </a:endParaRPr>
        </a:p>
      </dsp:txBody>
      <dsp:txXfrm>
        <a:off x="3327525" y="3935988"/>
        <a:ext cx="4073882" cy="925550"/>
      </dsp:txXfrm>
    </dsp:sp>
    <dsp:sp modelId="{41DAB04F-B76E-41A3-BF92-19D36F058A9E}">
      <dsp:nvSpPr>
        <dsp:cNvPr id="0" name=""/>
        <dsp:cNvSpPr/>
      </dsp:nvSpPr>
      <dsp:spPr>
        <a:xfrm>
          <a:off x="3241492" y="4861539"/>
          <a:ext cx="415172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C7DCB4-3723-4443-ADD7-DBEB1005841A}">
      <dsp:nvSpPr>
        <dsp:cNvPr id="0" name=""/>
        <dsp:cNvSpPr/>
      </dsp:nvSpPr>
      <dsp:spPr>
        <a:xfrm>
          <a:off x="0" y="2397"/>
          <a:ext cx="790546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E00427-EDF8-324F-9A5C-A181E81A4D48}">
      <dsp:nvSpPr>
        <dsp:cNvPr id="0" name=""/>
        <dsp:cNvSpPr/>
      </dsp:nvSpPr>
      <dsp:spPr>
        <a:xfrm>
          <a:off x="0" y="2397"/>
          <a:ext cx="2586865" cy="49106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err="1" smtClean="0">
              <a:latin typeface="Sylfaen" panose="010A0502050306030303" pitchFamily="18" charset="0"/>
            </a:rPr>
            <a:t>Հետևյալ</a:t>
          </a:r>
          <a:r>
            <a:rPr lang="en-US" sz="2800" b="1" kern="1200" dirty="0" smtClean="0">
              <a:latin typeface="Sylfaen" panose="010A0502050306030303" pitchFamily="18" charset="0"/>
            </a:rPr>
            <a:t> </a:t>
          </a:r>
          <a:r>
            <a:rPr lang="en-US" sz="2800" b="1" kern="1200" dirty="0" err="1" smtClean="0">
              <a:latin typeface="Sylfaen" panose="010A0502050306030303" pitchFamily="18" charset="0"/>
            </a:rPr>
            <a:t>պնդումներից</a:t>
          </a:r>
          <a:r>
            <a:rPr lang="en-US" sz="2800" b="1" kern="1200" dirty="0" smtClean="0">
              <a:latin typeface="Sylfaen" panose="010A0502050306030303" pitchFamily="18" charset="0"/>
            </a:rPr>
            <a:t> </a:t>
          </a:r>
          <a:r>
            <a:rPr lang="en-US" sz="2800" b="1" kern="1200" dirty="0" err="1" smtClean="0">
              <a:latin typeface="Sylfaen" panose="010A0502050306030303" pitchFamily="18" charset="0"/>
            </a:rPr>
            <a:t>ո՞րն</a:t>
          </a:r>
          <a:r>
            <a:rPr lang="en-US" sz="2800" b="1" kern="1200" dirty="0" smtClean="0">
              <a:latin typeface="Sylfaen" panose="010A0502050306030303" pitchFamily="18" charset="0"/>
            </a:rPr>
            <a:t> է </a:t>
          </a:r>
          <a:r>
            <a:rPr lang="en-US" sz="2800" b="1" kern="1200" dirty="0" err="1" smtClean="0">
              <a:latin typeface="Sylfaen" panose="010A0502050306030303" pitchFamily="18" charset="0"/>
            </a:rPr>
            <a:t>ճիշտ</a:t>
          </a:r>
          <a:r>
            <a:rPr lang="en-US" sz="2800" b="1" kern="1200" dirty="0" smtClean="0">
              <a:latin typeface="Sylfaen" panose="010A0502050306030303" pitchFamily="18" charset="0"/>
            </a:rPr>
            <a:t> </a:t>
          </a:r>
          <a:r>
            <a:rPr lang="en-US" sz="2800" b="1" kern="1200" dirty="0" err="1" smtClean="0">
              <a:latin typeface="Sylfaen" panose="010A0502050306030303" pitchFamily="18" charset="0"/>
            </a:rPr>
            <a:t>պատասխանը</a:t>
          </a:r>
          <a:r>
            <a:rPr lang="en-US" sz="2800" b="1" kern="1200" dirty="0" smtClean="0">
              <a:latin typeface="Sylfaen" panose="010A0502050306030303" pitchFamily="18" charset="0"/>
            </a:rPr>
            <a:t>- </a:t>
          </a:r>
          <a:r>
            <a:rPr lang="en-US" sz="2800" b="1" kern="1200" dirty="0" err="1" smtClean="0">
              <a:latin typeface="Sylfaen" panose="010A0502050306030303" pitchFamily="18" charset="0"/>
            </a:rPr>
            <a:t>Բուդապեշտի</a:t>
          </a:r>
          <a:r>
            <a:rPr lang="en-US" sz="2800" b="1" kern="1200" dirty="0" smtClean="0">
              <a:latin typeface="Sylfaen" panose="010A0502050306030303" pitchFamily="18" charset="0"/>
            </a:rPr>
            <a:t> </a:t>
          </a:r>
          <a:r>
            <a:rPr lang="en-US" sz="2800" b="1" kern="1200" dirty="0" err="1" smtClean="0">
              <a:latin typeface="Sylfaen" panose="010A0502050306030303" pitchFamily="18" charset="0"/>
            </a:rPr>
            <a:t>Կոնվենցիան</a:t>
          </a:r>
          <a:r>
            <a:rPr lang="en-US" sz="2800" b="1" kern="1200" dirty="0" smtClean="0">
              <a:latin typeface="Sylfaen" panose="010A0502050306030303" pitchFamily="18" charset="0"/>
            </a:rPr>
            <a:t>.</a:t>
          </a: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800" b="1" kern="1200" dirty="0">
            <a:latin typeface="Sylfaen" panose="010A0502050306030303" pitchFamily="18" charset="0"/>
          </a:endParaRPr>
        </a:p>
      </dsp:txBody>
      <dsp:txXfrm>
        <a:off x="0" y="2397"/>
        <a:ext cx="2586865" cy="4910697"/>
      </dsp:txXfrm>
    </dsp:sp>
    <dsp:sp modelId="{5D9EDF3F-7B20-8E47-A431-F9F24450F874}">
      <dsp:nvSpPr>
        <dsp:cNvPr id="0" name=""/>
        <dsp:cNvSpPr/>
      </dsp:nvSpPr>
      <dsp:spPr>
        <a:xfrm>
          <a:off x="2447229" y="135970"/>
          <a:ext cx="5211893" cy="22782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>
              <a:latin typeface="Sylfaen" panose="010A0502050306030303" pitchFamily="18" charset="0"/>
            </a:rPr>
            <a:t>ա) </a:t>
          </a:r>
          <a:r>
            <a:rPr lang="en-US" sz="3200" kern="1200" dirty="0" err="1" smtClean="0">
              <a:latin typeface="Sylfaen" panose="010A0502050306030303" pitchFamily="18" charset="0"/>
            </a:rPr>
            <a:t>Բուդապեշտնի</a:t>
          </a:r>
          <a:r>
            <a:rPr lang="en-US" sz="3200" kern="1200" dirty="0" smtClean="0">
              <a:latin typeface="Sylfaen" panose="010A0502050306030303" pitchFamily="18" charset="0"/>
            </a:rPr>
            <a:t> </a:t>
          </a:r>
          <a:r>
            <a:rPr lang="en-US" sz="3200" kern="1200" dirty="0" err="1" smtClean="0">
              <a:latin typeface="Sylfaen" panose="010A0502050306030303" pitchFamily="18" charset="0"/>
            </a:rPr>
            <a:t>Կոնվենցիան</a:t>
          </a:r>
          <a:r>
            <a:rPr lang="en-US" sz="3200" kern="1200" dirty="0" smtClean="0">
              <a:latin typeface="Sylfaen" panose="010A0502050306030303" pitchFamily="18" charset="0"/>
            </a:rPr>
            <a:t> </a:t>
          </a:r>
          <a:r>
            <a:rPr lang="en-US" sz="3200" kern="1200" dirty="0" err="1" smtClean="0">
              <a:latin typeface="Sylfaen" panose="010A0502050306030303" pitchFamily="18" charset="0"/>
            </a:rPr>
            <a:t>ազդել</a:t>
          </a:r>
          <a:r>
            <a:rPr lang="en-US" sz="3200" kern="1200" dirty="0" smtClean="0">
              <a:latin typeface="Sylfaen" panose="010A0502050306030303" pitchFamily="18" charset="0"/>
            </a:rPr>
            <a:t> է 65 </a:t>
          </a:r>
          <a:r>
            <a:rPr lang="en-US" sz="3200" kern="1200" dirty="0" err="1" smtClean="0">
              <a:latin typeface="Sylfaen" panose="010A0502050306030303" pitchFamily="18" charset="0"/>
            </a:rPr>
            <a:t>պետությունների</a:t>
          </a:r>
          <a:r>
            <a:rPr lang="en-US" sz="3200" kern="1200" dirty="0" smtClean="0">
              <a:latin typeface="Sylfaen" panose="010A0502050306030303" pitchFamily="18" charset="0"/>
            </a:rPr>
            <a:t> </a:t>
          </a:r>
          <a:r>
            <a:rPr lang="en-US" sz="3200" kern="1200" dirty="0" err="1" smtClean="0">
              <a:latin typeface="Sylfaen" panose="010A0502050306030303" pitchFamily="18" charset="0"/>
            </a:rPr>
            <a:t>վրա</a:t>
          </a:r>
          <a:endParaRPr lang="en-US" sz="3200" kern="1200" dirty="0">
            <a:latin typeface="Sylfaen" panose="010A0502050306030303" pitchFamily="18" charset="0"/>
          </a:endParaRPr>
        </a:p>
      </dsp:txBody>
      <dsp:txXfrm>
        <a:off x="2447229" y="135970"/>
        <a:ext cx="5211893" cy="2278241"/>
      </dsp:txXfrm>
    </dsp:sp>
    <dsp:sp modelId="{EB798B99-5590-864A-A2C1-F553D99D3FAA}">
      <dsp:nvSpPr>
        <dsp:cNvPr id="0" name=""/>
        <dsp:cNvSpPr/>
      </dsp:nvSpPr>
      <dsp:spPr>
        <a:xfrm>
          <a:off x="2586865" y="2394551"/>
          <a:ext cx="531148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847470-F054-2943-A634-F983FF0A0122}">
      <dsp:nvSpPr>
        <dsp:cNvPr id="0" name=""/>
        <dsp:cNvSpPr/>
      </dsp:nvSpPr>
      <dsp:spPr>
        <a:xfrm>
          <a:off x="2519310" y="2518305"/>
          <a:ext cx="5211893" cy="22782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>
              <a:latin typeface="Sylfaen" panose="010A0502050306030303" pitchFamily="18" charset="0"/>
            </a:rPr>
            <a:t>բ) </a:t>
          </a:r>
          <a:r>
            <a:rPr lang="en-US" sz="3200" kern="1200" dirty="0" err="1" smtClean="0">
              <a:latin typeface="Sylfaen" panose="010A0502050306030303" pitchFamily="18" charset="0"/>
            </a:rPr>
            <a:t>Բուդապեշտի</a:t>
          </a:r>
          <a:r>
            <a:rPr lang="en-US" sz="3200" kern="1200" dirty="0" smtClean="0">
              <a:latin typeface="Sylfaen" panose="010A0502050306030303" pitchFamily="18" charset="0"/>
            </a:rPr>
            <a:t> </a:t>
          </a:r>
          <a:r>
            <a:rPr lang="en-US" sz="3200" kern="1200" dirty="0" err="1" smtClean="0">
              <a:latin typeface="Sylfaen" panose="010A0502050306030303" pitchFamily="18" charset="0"/>
            </a:rPr>
            <a:t>Կոնվենցիային</a:t>
          </a:r>
          <a:r>
            <a:rPr lang="en-US" sz="3200" kern="1200" dirty="0" smtClean="0">
              <a:latin typeface="Sylfaen" panose="010A0502050306030303" pitchFamily="18" charset="0"/>
            </a:rPr>
            <a:t> </a:t>
          </a:r>
          <a:r>
            <a:rPr lang="en-US" sz="3200" kern="1200" dirty="0" err="1" smtClean="0">
              <a:latin typeface="Sylfaen" panose="010A0502050306030303" pitchFamily="18" charset="0"/>
            </a:rPr>
            <a:t>անդամակցում</a:t>
          </a:r>
          <a:r>
            <a:rPr lang="en-US" sz="3200" kern="1200" dirty="0" smtClean="0">
              <a:latin typeface="Sylfaen" panose="010A0502050306030303" pitchFamily="18" charset="0"/>
            </a:rPr>
            <a:t> </a:t>
          </a:r>
          <a:r>
            <a:rPr lang="en-US" sz="3200" kern="1200" dirty="0" err="1" smtClean="0">
              <a:latin typeface="Sylfaen" panose="010A0502050306030303" pitchFamily="18" charset="0"/>
            </a:rPr>
            <a:t>են</a:t>
          </a:r>
          <a:r>
            <a:rPr lang="en-US" sz="3200" kern="1200" dirty="0" smtClean="0">
              <a:latin typeface="Sylfaen" panose="010A0502050306030303" pitchFamily="18" charset="0"/>
            </a:rPr>
            <a:t> 65 </a:t>
          </a:r>
          <a:r>
            <a:rPr lang="en-US" sz="3200" kern="1200" dirty="0" err="1" smtClean="0">
              <a:latin typeface="Sylfaen" panose="010A0502050306030303" pitchFamily="18" charset="0"/>
            </a:rPr>
            <a:t>պետություն</a:t>
          </a:r>
          <a:endParaRPr lang="en-US" sz="3200" kern="1200" dirty="0">
            <a:latin typeface="Sylfaen" panose="010A0502050306030303" pitchFamily="18" charset="0"/>
          </a:endParaRPr>
        </a:p>
      </dsp:txBody>
      <dsp:txXfrm>
        <a:off x="2519310" y="2518305"/>
        <a:ext cx="5211893" cy="2278241"/>
      </dsp:txXfrm>
    </dsp:sp>
    <dsp:sp modelId="{5B901F7D-EE59-304E-B86D-F0C8CC3A841B}">
      <dsp:nvSpPr>
        <dsp:cNvPr id="0" name=""/>
        <dsp:cNvSpPr/>
      </dsp:nvSpPr>
      <dsp:spPr>
        <a:xfrm>
          <a:off x="2586865" y="4786704"/>
          <a:ext cx="531148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C7DCB4-3723-4443-ADD7-DBEB1005841A}">
      <dsp:nvSpPr>
        <dsp:cNvPr id="0" name=""/>
        <dsp:cNvSpPr/>
      </dsp:nvSpPr>
      <dsp:spPr>
        <a:xfrm>
          <a:off x="0" y="2397"/>
          <a:ext cx="790546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E00427-EDF8-324F-9A5C-A181E81A4D48}">
      <dsp:nvSpPr>
        <dsp:cNvPr id="0" name=""/>
        <dsp:cNvSpPr/>
      </dsp:nvSpPr>
      <dsp:spPr>
        <a:xfrm>
          <a:off x="0" y="2397"/>
          <a:ext cx="2586865" cy="49106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err="1" smtClean="0">
              <a:latin typeface="Sylfaen" panose="010A0502050306030303" pitchFamily="18" charset="0"/>
            </a:rPr>
            <a:t>Հետևյալ</a:t>
          </a:r>
          <a:r>
            <a:rPr lang="en-US" sz="2800" b="1" kern="1200" dirty="0" smtClean="0">
              <a:latin typeface="Sylfaen" panose="010A0502050306030303" pitchFamily="18" charset="0"/>
            </a:rPr>
            <a:t> </a:t>
          </a:r>
          <a:r>
            <a:rPr lang="en-US" sz="2800" b="1" kern="1200" dirty="0" err="1" smtClean="0">
              <a:latin typeface="Sylfaen" panose="010A0502050306030303" pitchFamily="18" charset="0"/>
            </a:rPr>
            <a:t>պնդումներից</a:t>
          </a:r>
          <a:r>
            <a:rPr lang="en-US" sz="2800" b="1" kern="1200" dirty="0" smtClean="0">
              <a:latin typeface="Sylfaen" panose="010A0502050306030303" pitchFamily="18" charset="0"/>
            </a:rPr>
            <a:t> </a:t>
          </a:r>
          <a:r>
            <a:rPr lang="en-US" sz="2800" b="1" kern="1200" dirty="0" err="1" smtClean="0">
              <a:latin typeface="Sylfaen" panose="010A0502050306030303" pitchFamily="18" charset="0"/>
            </a:rPr>
            <a:t>ո՞րն</a:t>
          </a:r>
          <a:r>
            <a:rPr lang="en-US" sz="2800" b="1" kern="1200" dirty="0" smtClean="0">
              <a:latin typeface="Sylfaen" panose="010A0502050306030303" pitchFamily="18" charset="0"/>
            </a:rPr>
            <a:t> է </a:t>
          </a:r>
          <a:r>
            <a:rPr lang="en-US" sz="2800" b="1" kern="1200" dirty="0" err="1" smtClean="0">
              <a:latin typeface="Sylfaen" panose="010A0502050306030303" pitchFamily="18" charset="0"/>
            </a:rPr>
            <a:t>ճիշտ</a:t>
          </a:r>
          <a:r>
            <a:rPr lang="en-US" sz="2800" b="1" kern="1200" dirty="0" smtClean="0">
              <a:latin typeface="Sylfaen" panose="010A0502050306030303" pitchFamily="18" charset="0"/>
            </a:rPr>
            <a:t> </a:t>
          </a:r>
          <a:r>
            <a:rPr lang="en-US" sz="2800" b="1" kern="1200" dirty="0" err="1" smtClean="0">
              <a:latin typeface="Sylfaen" panose="010A0502050306030303" pitchFamily="18" charset="0"/>
            </a:rPr>
            <a:t>պատասխանը</a:t>
          </a:r>
          <a:r>
            <a:rPr lang="en-US" sz="2800" b="1" kern="1200" dirty="0" smtClean="0">
              <a:latin typeface="Sylfaen" panose="010A0502050306030303" pitchFamily="18" charset="0"/>
            </a:rPr>
            <a:t>- </a:t>
          </a:r>
          <a:r>
            <a:rPr lang="en-US" sz="2800" b="1" kern="1200" dirty="0" err="1" smtClean="0">
              <a:latin typeface="Sylfaen" panose="010A0502050306030303" pitchFamily="18" charset="0"/>
            </a:rPr>
            <a:t>Բուդապեշտի</a:t>
          </a:r>
          <a:r>
            <a:rPr lang="en-US" sz="2800" b="1" kern="1200" dirty="0" smtClean="0">
              <a:latin typeface="Sylfaen" panose="010A0502050306030303" pitchFamily="18" charset="0"/>
            </a:rPr>
            <a:t> </a:t>
          </a:r>
          <a:r>
            <a:rPr lang="en-US" sz="2800" b="1" kern="1200" dirty="0" err="1" smtClean="0">
              <a:latin typeface="Sylfaen" panose="010A0502050306030303" pitchFamily="18" charset="0"/>
            </a:rPr>
            <a:t>Կոնվենցիան</a:t>
          </a:r>
          <a:r>
            <a:rPr lang="en-US" sz="2800" b="1" kern="1200" dirty="0" smtClean="0">
              <a:latin typeface="Sylfaen" panose="010A0502050306030303" pitchFamily="18" charset="0"/>
            </a:rPr>
            <a:t>.</a:t>
          </a:r>
          <a:endParaRPr lang="en-US" sz="2800" b="1" kern="1200" dirty="0"/>
        </a:p>
      </dsp:txBody>
      <dsp:txXfrm>
        <a:off x="0" y="2397"/>
        <a:ext cx="2586865" cy="4910697"/>
      </dsp:txXfrm>
    </dsp:sp>
    <dsp:sp modelId="{5D9EDF3F-7B20-8E47-A431-F9F24450F874}">
      <dsp:nvSpPr>
        <dsp:cNvPr id="0" name=""/>
        <dsp:cNvSpPr/>
      </dsp:nvSpPr>
      <dsp:spPr>
        <a:xfrm>
          <a:off x="2686455" y="116309"/>
          <a:ext cx="5211893" cy="22782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>
              <a:latin typeface="Sylfaen" panose="010A0502050306030303" pitchFamily="18" charset="0"/>
            </a:rPr>
            <a:t>ա) </a:t>
          </a:r>
          <a:r>
            <a:rPr lang="en-US" sz="3200" kern="1200" dirty="0" err="1" smtClean="0">
              <a:latin typeface="Sylfaen" panose="010A0502050306030303" pitchFamily="18" charset="0"/>
            </a:rPr>
            <a:t>Բուդապեշտնի</a:t>
          </a:r>
          <a:r>
            <a:rPr lang="en-US" sz="3200" kern="1200" dirty="0" smtClean="0">
              <a:latin typeface="Sylfaen" panose="010A0502050306030303" pitchFamily="18" charset="0"/>
            </a:rPr>
            <a:t> </a:t>
          </a:r>
          <a:r>
            <a:rPr lang="en-US" sz="3200" kern="1200" dirty="0" err="1" smtClean="0">
              <a:latin typeface="Sylfaen" panose="010A0502050306030303" pitchFamily="18" charset="0"/>
            </a:rPr>
            <a:t>Կոնվենցիան</a:t>
          </a:r>
          <a:r>
            <a:rPr lang="en-US" sz="3200" kern="1200" dirty="0" smtClean="0">
              <a:latin typeface="Sylfaen" panose="010A0502050306030303" pitchFamily="18" charset="0"/>
            </a:rPr>
            <a:t> </a:t>
          </a:r>
          <a:r>
            <a:rPr lang="en-US" sz="3200" kern="1200" dirty="0" err="1" smtClean="0">
              <a:latin typeface="Sylfaen" panose="010A0502050306030303" pitchFamily="18" charset="0"/>
            </a:rPr>
            <a:t>ազդել</a:t>
          </a:r>
          <a:r>
            <a:rPr lang="en-US" sz="3200" kern="1200" dirty="0" smtClean="0">
              <a:latin typeface="Sylfaen" panose="010A0502050306030303" pitchFamily="18" charset="0"/>
            </a:rPr>
            <a:t> է 65 </a:t>
          </a:r>
          <a:r>
            <a:rPr lang="en-US" sz="3200" kern="1200" dirty="0" err="1" smtClean="0">
              <a:latin typeface="Sylfaen" panose="010A0502050306030303" pitchFamily="18" charset="0"/>
            </a:rPr>
            <a:t>պետությունների</a:t>
          </a:r>
          <a:r>
            <a:rPr lang="en-US" sz="3200" kern="1200" dirty="0" smtClean="0">
              <a:latin typeface="Sylfaen" panose="010A0502050306030303" pitchFamily="18" charset="0"/>
            </a:rPr>
            <a:t> </a:t>
          </a:r>
          <a:r>
            <a:rPr lang="en-US" sz="3200" kern="1200" dirty="0" err="1" smtClean="0">
              <a:latin typeface="Sylfaen" panose="010A0502050306030303" pitchFamily="18" charset="0"/>
            </a:rPr>
            <a:t>վրա</a:t>
          </a:r>
          <a:endParaRPr lang="en-US" sz="3200" kern="1200" dirty="0"/>
        </a:p>
      </dsp:txBody>
      <dsp:txXfrm>
        <a:off x="2686455" y="116309"/>
        <a:ext cx="5211893" cy="2278241"/>
      </dsp:txXfrm>
    </dsp:sp>
    <dsp:sp modelId="{EB798B99-5590-864A-A2C1-F553D99D3FAA}">
      <dsp:nvSpPr>
        <dsp:cNvPr id="0" name=""/>
        <dsp:cNvSpPr/>
      </dsp:nvSpPr>
      <dsp:spPr>
        <a:xfrm>
          <a:off x="2586865" y="2394551"/>
          <a:ext cx="531148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847470-F054-2943-A634-F983FF0A0122}">
      <dsp:nvSpPr>
        <dsp:cNvPr id="0" name=""/>
        <dsp:cNvSpPr/>
      </dsp:nvSpPr>
      <dsp:spPr>
        <a:xfrm>
          <a:off x="2686455" y="2508463"/>
          <a:ext cx="5211893" cy="22782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smtClean="0">
              <a:solidFill>
                <a:srgbClr val="FF0000"/>
              </a:solidFill>
              <a:latin typeface="Sylfaen" panose="010A0502050306030303" pitchFamily="18" charset="0"/>
            </a:rPr>
            <a:t>բ) </a:t>
          </a:r>
          <a:r>
            <a:rPr lang="en-US" sz="3200" b="1" kern="1200" dirty="0" err="1" smtClean="0">
              <a:solidFill>
                <a:srgbClr val="FF0000"/>
              </a:solidFill>
              <a:latin typeface="Sylfaen" panose="010A0502050306030303" pitchFamily="18" charset="0"/>
            </a:rPr>
            <a:t>Բուդապեշտի</a:t>
          </a:r>
          <a:r>
            <a:rPr lang="en-US" sz="3200" b="1" kern="1200" dirty="0" smtClean="0">
              <a:solidFill>
                <a:srgbClr val="FF0000"/>
              </a:solidFill>
              <a:latin typeface="Sylfaen" panose="010A0502050306030303" pitchFamily="18" charset="0"/>
            </a:rPr>
            <a:t> </a:t>
          </a:r>
          <a:r>
            <a:rPr lang="en-US" sz="3200" b="1" kern="1200" dirty="0" err="1" smtClean="0">
              <a:solidFill>
                <a:srgbClr val="FF0000"/>
              </a:solidFill>
              <a:latin typeface="Sylfaen" panose="010A0502050306030303" pitchFamily="18" charset="0"/>
            </a:rPr>
            <a:t>Կոնվենցիային</a:t>
          </a:r>
          <a:r>
            <a:rPr lang="en-US" sz="3200" b="1" kern="1200" dirty="0" smtClean="0">
              <a:solidFill>
                <a:srgbClr val="FF0000"/>
              </a:solidFill>
              <a:latin typeface="Sylfaen" panose="010A0502050306030303" pitchFamily="18" charset="0"/>
            </a:rPr>
            <a:t> </a:t>
          </a:r>
          <a:r>
            <a:rPr lang="en-US" sz="3200" b="1" kern="1200" dirty="0" err="1" smtClean="0">
              <a:solidFill>
                <a:srgbClr val="FF0000"/>
              </a:solidFill>
              <a:latin typeface="Sylfaen" panose="010A0502050306030303" pitchFamily="18" charset="0"/>
            </a:rPr>
            <a:t>անդամակցում</a:t>
          </a:r>
          <a:r>
            <a:rPr lang="en-US" sz="3200" b="1" kern="1200" dirty="0" smtClean="0">
              <a:solidFill>
                <a:srgbClr val="FF0000"/>
              </a:solidFill>
              <a:latin typeface="Sylfaen" panose="010A0502050306030303" pitchFamily="18" charset="0"/>
            </a:rPr>
            <a:t> </a:t>
          </a:r>
          <a:r>
            <a:rPr lang="en-US" sz="3200" b="1" kern="1200" dirty="0" err="1" smtClean="0">
              <a:solidFill>
                <a:srgbClr val="FF0000"/>
              </a:solidFill>
              <a:latin typeface="Sylfaen" panose="010A0502050306030303" pitchFamily="18" charset="0"/>
            </a:rPr>
            <a:t>են</a:t>
          </a:r>
          <a:r>
            <a:rPr lang="en-US" sz="3200" b="1" kern="1200" dirty="0" smtClean="0">
              <a:solidFill>
                <a:srgbClr val="FF0000"/>
              </a:solidFill>
              <a:latin typeface="Sylfaen" panose="010A0502050306030303" pitchFamily="18" charset="0"/>
            </a:rPr>
            <a:t> 65 </a:t>
          </a:r>
          <a:r>
            <a:rPr lang="en-US" sz="3200" b="1" kern="1200" dirty="0" err="1" smtClean="0">
              <a:solidFill>
                <a:srgbClr val="FF0000"/>
              </a:solidFill>
              <a:latin typeface="Sylfaen" panose="010A0502050306030303" pitchFamily="18" charset="0"/>
            </a:rPr>
            <a:t>պետություն</a:t>
          </a:r>
          <a:endParaRPr lang="en-US" sz="3200" b="1" kern="1200" dirty="0">
            <a:solidFill>
              <a:srgbClr val="FF0000"/>
            </a:solidFill>
            <a:latin typeface="Sylfaen" panose="010A0502050306030303" pitchFamily="18" charset="0"/>
          </a:endParaRPr>
        </a:p>
      </dsp:txBody>
      <dsp:txXfrm>
        <a:off x="2686455" y="2508463"/>
        <a:ext cx="5211893" cy="2278241"/>
      </dsp:txXfrm>
    </dsp:sp>
    <dsp:sp modelId="{5B901F7D-EE59-304E-B86D-F0C8CC3A841B}">
      <dsp:nvSpPr>
        <dsp:cNvPr id="0" name=""/>
        <dsp:cNvSpPr/>
      </dsp:nvSpPr>
      <dsp:spPr>
        <a:xfrm>
          <a:off x="2586865" y="4786704"/>
          <a:ext cx="531148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C7DCB4-3723-4443-ADD7-DBEB1005841A}">
      <dsp:nvSpPr>
        <dsp:cNvPr id="0" name=""/>
        <dsp:cNvSpPr/>
      </dsp:nvSpPr>
      <dsp:spPr>
        <a:xfrm>
          <a:off x="0" y="2466"/>
          <a:ext cx="845426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E00427-EDF8-324F-9A5C-A181E81A4D48}">
      <dsp:nvSpPr>
        <dsp:cNvPr id="0" name=""/>
        <dsp:cNvSpPr/>
      </dsp:nvSpPr>
      <dsp:spPr>
        <a:xfrm>
          <a:off x="0" y="2466"/>
          <a:ext cx="2766445" cy="50520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b="1" kern="1200" dirty="0" err="1" smtClean="0">
              <a:latin typeface="Sylfaen" panose="010A0502050306030303" pitchFamily="18" charset="0"/>
            </a:rPr>
            <a:t>Նշվածների՞ց</a:t>
          </a:r>
          <a:r>
            <a:rPr lang="en-US" sz="2600" b="1" kern="1200" dirty="0" smtClean="0">
              <a:latin typeface="Sylfaen" panose="010A0502050306030303" pitchFamily="18" charset="0"/>
            </a:rPr>
            <a:t> </a:t>
          </a:r>
          <a:r>
            <a:rPr lang="en-US" sz="2600" b="1" kern="1200" dirty="0" err="1" smtClean="0">
              <a:latin typeface="Sylfaen" panose="010A0502050306030303" pitchFamily="18" charset="0"/>
            </a:rPr>
            <a:t>որն</a:t>
          </a:r>
          <a:r>
            <a:rPr lang="en-US" sz="2600" b="1" kern="1200" dirty="0" smtClean="0">
              <a:latin typeface="Sylfaen" panose="010A0502050306030303" pitchFamily="18" charset="0"/>
            </a:rPr>
            <a:t> է </a:t>
          </a:r>
          <a:r>
            <a:rPr lang="en-US" sz="2600" b="1" kern="1200" dirty="0" err="1" smtClean="0">
              <a:latin typeface="Sylfaen" panose="010A0502050306030303" pitchFamily="18" charset="0"/>
            </a:rPr>
            <a:t>ճիշտ</a:t>
          </a:r>
          <a:r>
            <a:rPr lang="en-US" sz="2600" b="1" kern="1200" dirty="0" smtClean="0">
              <a:latin typeface="Sylfaen" panose="010A0502050306030303" pitchFamily="18" charset="0"/>
            </a:rPr>
            <a:t> </a:t>
          </a:r>
          <a:r>
            <a:rPr lang="en-US" sz="2600" b="1" kern="1200" dirty="0" err="1" smtClean="0">
              <a:latin typeface="Sylfaen" panose="010A0502050306030303" pitchFamily="18" charset="0"/>
            </a:rPr>
            <a:t>պատասխանը</a:t>
          </a:r>
          <a:r>
            <a:rPr lang="en-US" sz="2600" b="1" kern="1200" dirty="0" smtClean="0">
              <a:latin typeface="Sylfaen" panose="010A0502050306030303" pitchFamily="18" charset="0"/>
            </a:rPr>
            <a:t>– </a:t>
          </a:r>
        </a:p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b="1" kern="1200" dirty="0" err="1" smtClean="0">
              <a:latin typeface="Sylfaen" panose="010A0502050306030303" pitchFamily="18" charset="0"/>
            </a:rPr>
            <a:t>Բուդապեշտի</a:t>
          </a:r>
          <a:r>
            <a:rPr lang="en-US" sz="2600" b="1" kern="1200" dirty="0" smtClean="0">
              <a:latin typeface="Sylfaen" panose="010A0502050306030303" pitchFamily="18" charset="0"/>
            </a:rPr>
            <a:t> </a:t>
          </a:r>
          <a:r>
            <a:rPr lang="en-US" sz="2600" b="1" kern="1200" dirty="0" err="1" smtClean="0">
              <a:latin typeface="Sylfaen" panose="010A0502050306030303" pitchFamily="18" charset="0"/>
            </a:rPr>
            <a:t>Կոնվենցիան</a:t>
          </a:r>
          <a:r>
            <a:rPr lang="en-US" sz="2600" b="1" kern="1200" dirty="0" smtClean="0">
              <a:latin typeface="Sylfaen" panose="010A0502050306030303" pitchFamily="18" charset="0"/>
            </a:rPr>
            <a:t>.</a:t>
          </a:r>
          <a:endParaRPr lang="en-US" sz="2600" b="1" kern="1200" dirty="0">
            <a:latin typeface="Sylfaen" panose="010A0502050306030303" pitchFamily="18" charset="0"/>
          </a:endParaRPr>
        </a:p>
      </dsp:txBody>
      <dsp:txXfrm>
        <a:off x="0" y="2466"/>
        <a:ext cx="2766445" cy="5052045"/>
      </dsp:txXfrm>
    </dsp:sp>
    <dsp:sp modelId="{5D9EDF3F-7B20-8E47-A431-F9F24450F874}">
      <dsp:nvSpPr>
        <dsp:cNvPr id="0" name=""/>
        <dsp:cNvSpPr/>
      </dsp:nvSpPr>
      <dsp:spPr>
        <a:xfrm>
          <a:off x="2872949" y="42166"/>
          <a:ext cx="5573703" cy="7939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Sylfaen" panose="010A0502050306030303" pitchFamily="18" charset="0"/>
            </a:rPr>
            <a:t>ա) </a:t>
          </a:r>
          <a:r>
            <a:rPr lang="en-US" sz="1600" kern="1200" dirty="0" err="1" smtClean="0">
              <a:latin typeface="Sylfaen" panose="010A0502050306030303" pitchFamily="18" charset="0"/>
            </a:rPr>
            <a:t>Պայմանագիր</a:t>
          </a:r>
          <a:r>
            <a:rPr lang="en-US" sz="1600" kern="1200" dirty="0" smtClean="0">
              <a:latin typeface="Sylfaen" panose="010A0502050306030303" pitchFamily="18" charset="0"/>
            </a:rPr>
            <a:t> է՝ </a:t>
          </a:r>
          <a:r>
            <a:rPr lang="en-US" sz="1600" kern="1200" dirty="0" err="1" smtClean="0">
              <a:latin typeface="Sylfaen" panose="010A0502050306030303" pitchFamily="18" charset="0"/>
            </a:rPr>
            <a:t>կիբերհանցագործությունների</a:t>
          </a:r>
          <a:r>
            <a:rPr lang="en-US" sz="1600" kern="1200" dirty="0" smtClean="0">
              <a:latin typeface="Sylfaen" panose="010A0502050306030303" pitchFamily="18" charset="0"/>
            </a:rPr>
            <a:t>, </a:t>
          </a:r>
          <a:r>
            <a:rPr lang="en-US" sz="1600" kern="1200" dirty="0" err="1" smtClean="0">
              <a:latin typeface="Sylfaen" panose="010A0502050306030303" pitchFamily="18" charset="0"/>
            </a:rPr>
            <a:t>ինչպես</a:t>
          </a:r>
          <a:r>
            <a:rPr lang="en-US" sz="1600" kern="1200" dirty="0" smtClean="0">
              <a:latin typeface="Sylfaen" panose="010A0502050306030303" pitchFamily="18" charset="0"/>
            </a:rPr>
            <a:t> </a:t>
          </a:r>
          <a:r>
            <a:rPr lang="en-US" sz="1600" kern="1200" dirty="0" err="1" smtClean="0">
              <a:latin typeface="Sylfaen" panose="010A0502050306030303" pitchFamily="18" charset="0"/>
            </a:rPr>
            <a:t>նաև</a:t>
          </a:r>
          <a:r>
            <a:rPr lang="en-US" sz="1600" kern="1200" dirty="0" smtClean="0">
              <a:latin typeface="Sylfaen" panose="010A0502050306030303" pitchFamily="18" charset="0"/>
            </a:rPr>
            <a:t> </a:t>
          </a:r>
          <a:r>
            <a:rPr lang="en-US" sz="1600" kern="1200" dirty="0" err="1" smtClean="0">
              <a:latin typeface="Sylfaen" panose="010A0502050306030303" pitchFamily="18" charset="0"/>
            </a:rPr>
            <a:t>էլեկտրոնային</a:t>
          </a:r>
          <a:r>
            <a:rPr lang="en-US" sz="1600" kern="1200" dirty="0" smtClean="0">
              <a:latin typeface="Sylfaen" panose="010A0502050306030303" pitchFamily="18" charset="0"/>
            </a:rPr>
            <a:t> </a:t>
          </a:r>
          <a:r>
            <a:rPr lang="en-US" sz="1600" kern="1200" dirty="0" err="1" smtClean="0">
              <a:latin typeface="Sylfaen" panose="010A0502050306030303" pitchFamily="18" charset="0"/>
            </a:rPr>
            <a:t>ձևով</a:t>
          </a:r>
          <a:r>
            <a:rPr lang="en-US" sz="1600" kern="1200" dirty="0" smtClean="0">
              <a:latin typeface="Sylfaen" panose="010A0502050306030303" pitchFamily="18" charset="0"/>
            </a:rPr>
            <a:t> </a:t>
          </a:r>
          <a:r>
            <a:rPr lang="en-US" sz="1600" kern="1200" dirty="0" err="1" smtClean="0">
              <a:latin typeface="Sylfaen" panose="010A0502050306030303" pitchFamily="18" charset="0"/>
            </a:rPr>
            <a:t>ապացույցների</a:t>
          </a:r>
          <a:r>
            <a:rPr lang="en-US" sz="1600" kern="1200" dirty="0" smtClean="0">
              <a:latin typeface="Sylfaen" panose="010A0502050306030303" pitchFamily="18" charset="0"/>
            </a:rPr>
            <a:t> </a:t>
          </a:r>
          <a:r>
            <a:rPr lang="en-US" sz="1600" kern="1200" dirty="0" err="1" smtClean="0">
              <a:latin typeface="Sylfaen" panose="010A0502050306030303" pitchFamily="18" charset="0"/>
            </a:rPr>
            <a:t>վերաբերյալ</a:t>
          </a:r>
          <a:endParaRPr lang="en-US" sz="1600" kern="1200" dirty="0" smtClean="0">
            <a:latin typeface="Sylfaen" panose="010A0502050306030303" pitchFamily="18" charset="0"/>
          </a:endParaRPr>
        </a:p>
      </dsp:txBody>
      <dsp:txXfrm>
        <a:off x="2872949" y="42166"/>
        <a:ext cx="5573703" cy="793992"/>
      </dsp:txXfrm>
    </dsp:sp>
    <dsp:sp modelId="{EB798B99-5590-864A-A2C1-F553D99D3FAA}">
      <dsp:nvSpPr>
        <dsp:cNvPr id="0" name=""/>
        <dsp:cNvSpPr/>
      </dsp:nvSpPr>
      <dsp:spPr>
        <a:xfrm>
          <a:off x="2766445" y="836158"/>
          <a:ext cx="568020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E57DF2-F223-F848-B6AB-FEB0F6FB4076}">
      <dsp:nvSpPr>
        <dsp:cNvPr id="0" name=""/>
        <dsp:cNvSpPr/>
      </dsp:nvSpPr>
      <dsp:spPr>
        <a:xfrm>
          <a:off x="2872949" y="875858"/>
          <a:ext cx="5573703" cy="7939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Sylfaen" panose="010A0502050306030303" pitchFamily="18" charset="0"/>
            </a:rPr>
            <a:t>բ) </a:t>
          </a:r>
          <a:r>
            <a:rPr lang="en-US" sz="1600" kern="1200" dirty="0" err="1" smtClean="0">
              <a:latin typeface="Sylfaen" panose="010A0502050306030303" pitchFamily="18" charset="0"/>
            </a:rPr>
            <a:t>Համընդհանուր</a:t>
          </a:r>
          <a:r>
            <a:rPr lang="en-US" sz="1600" kern="1200" dirty="0" smtClean="0">
              <a:latin typeface="Sylfaen" panose="010A0502050306030303" pitchFamily="18" charset="0"/>
            </a:rPr>
            <a:t> </a:t>
          </a:r>
          <a:r>
            <a:rPr lang="en-US" sz="1600" kern="1200" dirty="0" err="1" smtClean="0">
              <a:latin typeface="Sylfaen" panose="010A0502050306030303" pitchFamily="18" charset="0"/>
            </a:rPr>
            <a:t>պայմանագիր</a:t>
          </a:r>
          <a:r>
            <a:rPr lang="en-US" sz="1600" kern="1200" dirty="0" smtClean="0">
              <a:latin typeface="Sylfaen" panose="010A0502050306030303" pitchFamily="18" charset="0"/>
            </a:rPr>
            <a:t> է</a:t>
          </a:r>
          <a:endParaRPr lang="en-US" sz="1600" kern="1200" dirty="0">
            <a:latin typeface="Sylfaen" panose="010A0502050306030303" pitchFamily="18" charset="0"/>
          </a:endParaRPr>
        </a:p>
      </dsp:txBody>
      <dsp:txXfrm>
        <a:off x="2872949" y="875858"/>
        <a:ext cx="5573703" cy="793992"/>
      </dsp:txXfrm>
    </dsp:sp>
    <dsp:sp modelId="{1E88F2A9-FC8F-2A4F-ABF4-2C5837CA76E5}">
      <dsp:nvSpPr>
        <dsp:cNvPr id="0" name=""/>
        <dsp:cNvSpPr/>
      </dsp:nvSpPr>
      <dsp:spPr>
        <a:xfrm>
          <a:off x="2766445" y="1669851"/>
          <a:ext cx="568020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6A2C98-791A-4E50-8CB8-1914215BEA2D}">
      <dsp:nvSpPr>
        <dsp:cNvPr id="0" name=""/>
        <dsp:cNvSpPr/>
      </dsp:nvSpPr>
      <dsp:spPr>
        <a:xfrm>
          <a:off x="2872949" y="1709551"/>
          <a:ext cx="5573703" cy="7939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y-AM" sz="1600" kern="1200" dirty="0" smtClean="0">
              <a:latin typeface="Sylfaen" panose="010A0502050306030303" pitchFamily="18" charset="0"/>
            </a:rPr>
            <a:t>Գ</a:t>
          </a:r>
          <a:r>
            <a:rPr lang="en-US" sz="1600" kern="1200" dirty="0" smtClean="0">
              <a:latin typeface="Sylfaen" panose="010A0502050306030303" pitchFamily="18" charset="0"/>
            </a:rPr>
            <a:t>) </a:t>
          </a:r>
          <a:r>
            <a:rPr lang="en-US" sz="1600" kern="1200" dirty="0" err="1" smtClean="0">
              <a:latin typeface="Sylfaen" panose="010A0502050306030303" pitchFamily="18" charset="0"/>
            </a:rPr>
            <a:t>Աջակցում</a:t>
          </a:r>
          <a:r>
            <a:rPr lang="en-US" sz="1600" kern="1200" dirty="0" smtClean="0">
              <a:latin typeface="Sylfaen" panose="010A0502050306030303" pitchFamily="18" charset="0"/>
            </a:rPr>
            <a:t> է </a:t>
          </a:r>
          <a:r>
            <a:rPr lang="en-US" sz="1600" kern="1200" dirty="0" err="1" smtClean="0">
              <a:latin typeface="Sylfaen" panose="010A0502050306030303" pitchFamily="18" charset="0"/>
            </a:rPr>
            <a:t>փողերի</a:t>
          </a:r>
          <a:r>
            <a:rPr lang="en-US" sz="1600" kern="1200" dirty="0" smtClean="0">
              <a:latin typeface="Sylfaen" panose="010A0502050306030303" pitchFamily="18" charset="0"/>
            </a:rPr>
            <a:t> </a:t>
          </a:r>
          <a:r>
            <a:rPr lang="en-US" sz="1600" kern="1200" dirty="0" err="1" smtClean="0">
              <a:latin typeface="Sylfaen" panose="010A0502050306030303" pitchFamily="18" charset="0"/>
            </a:rPr>
            <a:t>լվացման</a:t>
          </a:r>
          <a:r>
            <a:rPr lang="en-US" sz="1600" kern="1200" dirty="0" smtClean="0">
              <a:latin typeface="Sylfaen" panose="010A0502050306030303" pitchFamily="18" charset="0"/>
            </a:rPr>
            <a:t> </a:t>
          </a:r>
          <a:r>
            <a:rPr lang="en-US" sz="1600" kern="1200" dirty="0" err="1" smtClean="0">
              <a:latin typeface="Sylfaen" panose="010A0502050306030303" pitchFamily="18" charset="0"/>
            </a:rPr>
            <a:t>դեմ</a:t>
          </a:r>
          <a:r>
            <a:rPr lang="en-US" sz="1600" kern="1200" dirty="0" smtClean="0">
              <a:latin typeface="Sylfaen" panose="010A0502050306030303" pitchFamily="18" charset="0"/>
            </a:rPr>
            <a:t> </a:t>
          </a:r>
          <a:r>
            <a:rPr lang="en-US" sz="1600" kern="1200" dirty="0" err="1" smtClean="0">
              <a:latin typeface="Sylfaen" panose="010A0502050306030303" pitchFamily="18" charset="0"/>
            </a:rPr>
            <a:t>պայքարին</a:t>
          </a:r>
          <a:r>
            <a:rPr lang="en-US" sz="1600" kern="1200" dirty="0" smtClean="0">
              <a:latin typeface="Sylfaen" panose="010A0502050306030303" pitchFamily="18" charset="0"/>
            </a:rPr>
            <a:t> </a:t>
          </a:r>
          <a:endParaRPr lang="en-US" sz="1600" kern="1200" dirty="0">
            <a:latin typeface="Sylfaen" panose="010A0502050306030303" pitchFamily="18" charset="0"/>
          </a:endParaRPr>
        </a:p>
      </dsp:txBody>
      <dsp:txXfrm>
        <a:off x="2872949" y="1709551"/>
        <a:ext cx="5573703" cy="793992"/>
      </dsp:txXfrm>
    </dsp:sp>
    <dsp:sp modelId="{45167FBC-5EE3-4C8A-A94C-30BB5DE89AD6}">
      <dsp:nvSpPr>
        <dsp:cNvPr id="0" name=""/>
        <dsp:cNvSpPr/>
      </dsp:nvSpPr>
      <dsp:spPr>
        <a:xfrm>
          <a:off x="2766445" y="2503543"/>
          <a:ext cx="568020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EDE790-6650-4E13-B812-9DA3ABBAEB7C}">
      <dsp:nvSpPr>
        <dsp:cNvPr id="0" name=""/>
        <dsp:cNvSpPr/>
      </dsp:nvSpPr>
      <dsp:spPr>
        <a:xfrm>
          <a:off x="2880558" y="2543243"/>
          <a:ext cx="5573703" cy="7939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Sylfaen" panose="010A0502050306030303" pitchFamily="18" charset="0"/>
            </a:rPr>
            <a:t>դ) </a:t>
          </a:r>
          <a:r>
            <a:rPr lang="hy-AM" sz="1600" b="0" i="0" kern="1200" dirty="0" smtClean="0">
              <a:latin typeface="Sylfaen" panose="010A0502050306030303" pitchFamily="18" charset="0"/>
            </a:rPr>
            <a:t>Նպաստում է ենթակառուցվածքների երկրներին</a:t>
          </a:r>
          <a:endParaRPr lang="en-US" sz="1600" kern="1200" dirty="0">
            <a:latin typeface="Sylfaen" panose="010A0502050306030303" pitchFamily="18" charset="0"/>
          </a:endParaRPr>
        </a:p>
      </dsp:txBody>
      <dsp:txXfrm>
        <a:off x="2880558" y="2543243"/>
        <a:ext cx="5573703" cy="793992"/>
      </dsp:txXfrm>
    </dsp:sp>
    <dsp:sp modelId="{41DAB04F-B76E-41A3-BF92-19D36F058A9E}">
      <dsp:nvSpPr>
        <dsp:cNvPr id="0" name=""/>
        <dsp:cNvSpPr/>
      </dsp:nvSpPr>
      <dsp:spPr>
        <a:xfrm>
          <a:off x="2766445" y="3337236"/>
          <a:ext cx="568020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817E14-DB1F-4D8F-A68A-7A628C5AB32E}">
      <dsp:nvSpPr>
        <dsp:cNvPr id="0" name=""/>
        <dsp:cNvSpPr/>
      </dsp:nvSpPr>
      <dsp:spPr>
        <a:xfrm>
          <a:off x="2872949" y="3376936"/>
          <a:ext cx="5573703" cy="7939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Sylfaen" panose="010A0502050306030303" pitchFamily="18" charset="0"/>
            </a:rPr>
            <a:t>ե) </a:t>
          </a:r>
          <a:r>
            <a:rPr lang="en-US" sz="1600" kern="1200" dirty="0" err="1" smtClean="0">
              <a:latin typeface="Sylfaen" panose="010A0502050306030303" pitchFamily="18" charset="0"/>
            </a:rPr>
            <a:t>Կարող</a:t>
          </a:r>
          <a:r>
            <a:rPr lang="en-US" sz="1600" kern="1200" dirty="0" smtClean="0">
              <a:latin typeface="Sylfaen" panose="010A0502050306030303" pitchFamily="18" charset="0"/>
            </a:rPr>
            <a:t> է </a:t>
          </a:r>
          <a:r>
            <a:rPr lang="en-US" sz="1600" kern="1200" dirty="0" err="1" smtClean="0">
              <a:latin typeface="Sylfaen" panose="010A0502050306030303" pitchFamily="18" charset="0"/>
            </a:rPr>
            <a:t>օգտագործվել</a:t>
          </a:r>
          <a:r>
            <a:rPr lang="en-US" sz="1600" kern="1200" dirty="0" smtClean="0">
              <a:latin typeface="Sylfaen" panose="010A0502050306030303" pitchFamily="18" charset="0"/>
            </a:rPr>
            <a:t> </a:t>
          </a:r>
          <a:r>
            <a:rPr lang="en-US" sz="1600" kern="1200" dirty="0" err="1" smtClean="0">
              <a:latin typeface="Sylfaen" panose="010A0502050306030303" pitchFamily="18" charset="0"/>
            </a:rPr>
            <a:t>վիրտուալ</a:t>
          </a:r>
          <a:r>
            <a:rPr lang="en-US" sz="1600" kern="1200" dirty="0" smtClean="0">
              <a:latin typeface="Sylfaen" panose="010A0502050306030303" pitchFamily="18" charset="0"/>
            </a:rPr>
            <a:t> </a:t>
          </a:r>
          <a:r>
            <a:rPr lang="en-US" sz="1600" kern="1200" dirty="0" err="1" smtClean="0">
              <a:latin typeface="Sylfaen" panose="010A0502050306030303" pitchFamily="18" charset="0"/>
            </a:rPr>
            <a:t>արժույթները</a:t>
          </a:r>
          <a:r>
            <a:rPr lang="en-US" sz="1600" kern="1200" dirty="0" smtClean="0">
              <a:latin typeface="Sylfaen" panose="010A0502050306030303" pitchFamily="18" charset="0"/>
            </a:rPr>
            <a:t> և </a:t>
          </a:r>
          <a:r>
            <a:rPr lang="en-US" sz="1600" kern="1200" dirty="0" err="1" smtClean="0">
              <a:latin typeface="Sylfaen" panose="010A0502050306030303" pitchFamily="18" charset="0"/>
            </a:rPr>
            <a:t>վիրտուալ</a:t>
          </a:r>
          <a:r>
            <a:rPr lang="en-US" sz="1600" kern="1200" dirty="0" smtClean="0">
              <a:latin typeface="Sylfaen" panose="010A0502050306030303" pitchFamily="18" charset="0"/>
            </a:rPr>
            <a:t> </a:t>
          </a:r>
          <a:r>
            <a:rPr lang="en-US" sz="1600" kern="1200" dirty="0" err="1" smtClean="0">
              <a:latin typeface="Sylfaen" panose="010A0502050306030303" pitchFamily="18" charset="0"/>
            </a:rPr>
            <a:t>ակտիվները</a:t>
          </a:r>
          <a:r>
            <a:rPr lang="en-US" sz="1600" kern="1200" dirty="0" smtClean="0">
              <a:latin typeface="Sylfaen" panose="010A0502050306030303" pitchFamily="18" charset="0"/>
            </a:rPr>
            <a:t> </a:t>
          </a:r>
          <a:r>
            <a:rPr lang="en-US" sz="1600" kern="1200" dirty="0" err="1" smtClean="0">
              <a:latin typeface="Sylfaen" panose="010A0502050306030303" pitchFamily="18" charset="0"/>
            </a:rPr>
            <a:t>սառեցնելու</a:t>
          </a:r>
          <a:r>
            <a:rPr lang="en-US" sz="1600" kern="1200" dirty="0" smtClean="0">
              <a:latin typeface="Sylfaen" panose="010A0502050306030303" pitchFamily="18" charset="0"/>
            </a:rPr>
            <a:t> </a:t>
          </a:r>
          <a:r>
            <a:rPr lang="en-US" sz="1600" kern="1200" dirty="0" err="1" smtClean="0">
              <a:latin typeface="Sylfaen" panose="010A0502050306030303" pitchFamily="18" charset="0"/>
            </a:rPr>
            <a:t>համար</a:t>
          </a:r>
          <a:endParaRPr lang="en-US" sz="1600" kern="1200" dirty="0">
            <a:latin typeface="Sylfaen" panose="010A0502050306030303" pitchFamily="18" charset="0"/>
          </a:endParaRPr>
        </a:p>
      </dsp:txBody>
      <dsp:txXfrm>
        <a:off x="2872949" y="3376936"/>
        <a:ext cx="5573703" cy="793992"/>
      </dsp:txXfrm>
    </dsp:sp>
    <dsp:sp modelId="{9B1E8AEA-2A8D-4500-8486-4DCED5C7B4CD}">
      <dsp:nvSpPr>
        <dsp:cNvPr id="0" name=""/>
        <dsp:cNvSpPr/>
      </dsp:nvSpPr>
      <dsp:spPr>
        <a:xfrm>
          <a:off x="2766445" y="4170929"/>
          <a:ext cx="568020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98CF68-F6D0-4A26-B99F-FB0058621F2E}">
      <dsp:nvSpPr>
        <dsp:cNvPr id="0" name=""/>
        <dsp:cNvSpPr/>
      </dsp:nvSpPr>
      <dsp:spPr>
        <a:xfrm>
          <a:off x="2872949" y="4210628"/>
          <a:ext cx="5573703" cy="7939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kern="1200" dirty="0" smtClean="0">
              <a:solidFill>
                <a:schemeClr val="tx1"/>
              </a:solidFill>
              <a:latin typeface="Sylfaen" panose="010A0502050306030303" pitchFamily="18" charset="0"/>
            </a:rPr>
            <a:t>զ) </a:t>
          </a:r>
          <a:r>
            <a:rPr lang="en-US" sz="1600" b="0" kern="1200" dirty="0" err="1" smtClean="0">
              <a:solidFill>
                <a:schemeClr val="tx1"/>
              </a:solidFill>
              <a:latin typeface="Sylfaen" panose="010A0502050306030303" pitchFamily="18" charset="0"/>
            </a:rPr>
            <a:t>Բոլորը</a:t>
          </a:r>
          <a:endParaRPr lang="en-US" sz="1600" b="0" kern="1200" dirty="0">
            <a:solidFill>
              <a:schemeClr val="tx1"/>
            </a:solidFill>
            <a:latin typeface="Sylfaen" panose="010A0502050306030303" pitchFamily="18" charset="0"/>
          </a:endParaRPr>
        </a:p>
      </dsp:txBody>
      <dsp:txXfrm>
        <a:off x="2872949" y="4210628"/>
        <a:ext cx="5573703" cy="793992"/>
      </dsp:txXfrm>
    </dsp:sp>
    <dsp:sp modelId="{281B62DC-F992-4147-9B8F-04FD715E221E}">
      <dsp:nvSpPr>
        <dsp:cNvPr id="0" name=""/>
        <dsp:cNvSpPr/>
      </dsp:nvSpPr>
      <dsp:spPr>
        <a:xfrm>
          <a:off x="2766445" y="5004621"/>
          <a:ext cx="568020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C7DCB4-3723-4443-ADD7-DBEB1005841A}">
      <dsp:nvSpPr>
        <dsp:cNvPr id="0" name=""/>
        <dsp:cNvSpPr/>
      </dsp:nvSpPr>
      <dsp:spPr>
        <a:xfrm>
          <a:off x="0" y="2466"/>
          <a:ext cx="845426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E00427-EDF8-324F-9A5C-A181E81A4D48}">
      <dsp:nvSpPr>
        <dsp:cNvPr id="0" name=""/>
        <dsp:cNvSpPr/>
      </dsp:nvSpPr>
      <dsp:spPr>
        <a:xfrm>
          <a:off x="0" y="2466"/>
          <a:ext cx="2766445" cy="50520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b="1" kern="1200" dirty="0" err="1" smtClean="0">
              <a:latin typeface="Sylfaen" panose="010A0502050306030303" pitchFamily="18" charset="0"/>
            </a:rPr>
            <a:t>Նշվածների՞ց</a:t>
          </a:r>
          <a:r>
            <a:rPr lang="en-US" sz="2600" b="1" kern="1200" dirty="0" smtClean="0">
              <a:latin typeface="Sylfaen" panose="010A0502050306030303" pitchFamily="18" charset="0"/>
            </a:rPr>
            <a:t> </a:t>
          </a:r>
          <a:r>
            <a:rPr lang="en-US" sz="2600" b="1" kern="1200" dirty="0" err="1" smtClean="0">
              <a:latin typeface="Sylfaen" panose="010A0502050306030303" pitchFamily="18" charset="0"/>
            </a:rPr>
            <a:t>որն</a:t>
          </a:r>
          <a:r>
            <a:rPr lang="en-US" sz="2600" b="1" kern="1200" dirty="0" smtClean="0">
              <a:latin typeface="Sylfaen" panose="010A0502050306030303" pitchFamily="18" charset="0"/>
            </a:rPr>
            <a:t> է </a:t>
          </a:r>
          <a:r>
            <a:rPr lang="en-US" sz="2600" b="1" kern="1200" dirty="0" err="1" smtClean="0">
              <a:latin typeface="Sylfaen" panose="010A0502050306030303" pitchFamily="18" charset="0"/>
            </a:rPr>
            <a:t>ճիշտ</a:t>
          </a:r>
          <a:r>
            <a:rPr lang="en-US" sz="2600" b="1" kern="1200" dirty="0" smtClean="0">
              <a:latin typeface="Sylfaen" panose="010A0502050306030303" pitchFamily="18" charset="0"/>
            </a:rPr>
            <a:t> </a:t>
          </a:r>
          <a:r>
            <a:rPr lang="en-US" sz="2600" b="1" kern="1200" dirty="0" err="1" smtClean="0">
              <a:latin typeface="Sylfaen" panose="010A0502050306030303" pitchFamily="18" charset="0"/>
            </a:rPr>
            <a:t>պատասխանը</a:t>
          </a:r>
          <a:r>
            <a:rPr lang="en-US" sz="2600" b="1" kern="1200" dirty="0" smtClean="0">
              <a:latin typeface="Sylfaen" panose="010A0502050306030303" pitchFamily="18" charset="0"/>
            </a:rPr>
            <a:t>– </a:t>
          </a:r>
        </a:p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b="1" kern="1200" dirty="0" err="1" smtClean="0">
              <a:latin typeface="Sylfaen" panose="010A0502050306030303" pitchFamily="18" charset="0"/>
            </a:rPr>
            <a:t>Բուդապեշտի</a:t>
          </a:r>
          <a:r>
            <a:rPr lang="en-US" sz="2600" b="1" kern="1200" dirty="0" smtClean="0">
              <a:latin typeface="Sylfaen" panose="010A0502050306030303" pitchFamily="18" charset="0"/>
            </a:rPr>
            <a:t> </a:t>
          </a:r>
          <a:r>
            <a:rPr lang="en-US" sz="2600" b="1" kern="1200" dirty="0" err="1" smtClean="0">
              <a:latin typeface="Sylfaen" panose="010A0502050306030303" pitchFamily="18" charset="0"/>
            </a:rPr>
            <a:t>Կոնվենցիան</a:t>
          </a:r>
          <a:r>
            <a:rPr lang="en-US" sz="2600" b="1" kern="1200" dirty="0" smtClean="0">
              <a:latin typeface="Sylfaen" panose="010A0502050306030303" pitchFamily="18" charset="0"/>
            </a:rPr>
            <a:t>.</a:t>
          </a:r>
          <a:endParaRPr lang="en-US" sz="2600" b="1" kern="1200" dirty="0">
            <a:latin typeface="Sylfaen" panose="010A0502050306030303" pitchFamily="18" charset="0"/>
          </a:endParaRPr>
        </a:p>
      </dsp:txBody>
      <dsp:txXfrm>
        <a:off x="0" y="2466"/>
        <a:ext cx="2766445" cy="5052045"/>
      </dsp:txXfrm>
    </dsp:sp>
    <dsp:sp modelId="{5D9EDF3F-7B20-8E47-A431-F9F24450F874}">
      <dsp:nvSpPr>
        <dsp:cNvPr id="0" name=""/>
        <dsp:cNvSpPr/>
      </dsp:nvSpPr>
      <dsp:spPr>
        <a:xfrm>
          <a:off x="2872949" y="42166"/>
          <a:ext cx="5573703" cy="7939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Sylfaen" panose="010A0502050306030303" pitchFamily="18" charset="0"/>
            </a:rPr>
            <a:t>ա) </a:t>
          </a:r>
          <a:r>
            <a:rPr lang="en-US" sz="1600" kern="1200" dirty="0" err="1" smtClean="0">
              <a:latin typeface="Sylfaen" panose="010A0502050306030303" pitchFamily="18" charset="0"/>
            </a:rPr>
            <a:t>Պայմանագիր</a:t>
          </a:r>
          <a:r>
            <a:rPr lang="en-US" sz="1600" kern="1200" dirty="0" smtClean="0">
              <a:latin typeface="Sylfaen" panose="010A0502050306030303" pitchFamily="18" charset="0"/>
            </a:rPr>
            <a:t> է՝ </a:t>
          </a:r>
          <a:r>
            <a:rPr lang="en-US" sz="1600" kern="1200" dirty="0" err="1" smtClean="0">
              <a:latin typeface="Sylfaen" panose="010A0502050306030303" pitchFamily="18" charset="0"/>
            </a:rPr>
            <a:t>կիբերհանցագործությունների</a:t>
          </a:r>
          <a:r>
            <a:rPr lang="en-US" sz="1600" kern="1200" dirty="0" smtClean="0">
              <a:latin typeface="Sylfaen" panose="010A0502050306030303" pitchFamily="18" charset="0"/>
            </a:rPr>
            <a:t>, </a:t>
          </a:r>
          <a:r>
            <a:rPr lang="en-US" sz="1600" kern="1200" dirty="0" err="1" smtClean="0">
              <a:latin typeface="Sylfaen" panose="010A0502050306030303" pitchFamily="18" charset="0"/>
            </a:rPr>
            <a:t>ինչպես</a:t>
          </a:r>
          <a:r>
            <a:rPr lang="en-US" sz="1600" kern="1200" dirty="0" smtClean="0">
              <a:latin typeface="Sylfaen" panose="010A0502050306030303" pitchFamily="18" charset="0"/>
            </a:rPr>
            <a:t> </a:t>
          </a:r>
          <a:r>
            <a:rPr lang="en-US" sz="1600" kern="1200" dirty="0" err="1" smtClean="0">
              <a:latin typeface="Sylfaen" panose="010A0502050306030303" pitchFamily="18" charset="0"/>
            </a:rPr>
            <a:t>նաև</a:t>
          </a:r>
          <a:r>
            <a:rPr lang="en-US" sz="1600" kern="1200" dirty="0" smtClean="0">
              <a:latin typeface="Sylfaen" panose="010A0502050306030303" pitchFamily="18" charset="0"/>
            </a:rPr>
            <a:t> </a:t>
          </a:r>
          <a:r>
            <a:rPr lang="en-US" sz="1600" kern="1200" dirty="0" err="1" smtClean="0">
              <a:latin typeface="Sylfaen" panose="010A0502050306030303" pitchFamily="18" charset="0"/>
            </a:rPr>
            <a:t>էլեկտրոնային</a:t>
          </a:r>
          <a:r>
            <a:rPr lang="en-US" sz="1600" kern="1200" dirty="0" smtClean="0">
              <a:latin typeface="Sylfaen" panose="010A0502050306030303" pitchFamily="18" charset="0"/>
            </a:rPr>
            <a:t> </a:t>
          </a:r>
          <a:r>
            <a:rPr lang="en-US" sz="1600" kern="1200" dirty="0" err="1" smtClean="0">
              <a:latin typeface="Sylfaen" panose="010A0502050306030303" pitchFamily="18" charset="0"/>
            </a:rPr>
            <a:t>ձևով</a:t>
          </a:r>
          <a:r>
            <a:rPr lang="en-US" sz="1600" kern="1200" dirty="0" smtClean="0">
              <a:latin typeface="Sylfaen" panose="010A0502050306030303" pitchFamily="18" charset="0"/>
            </a:rPr>
            <a:t> </a:t>
          </a:r>
          <a:r>
            <a:rPr lang="en-US" sz="1600" kern="1200" dirty="0" err="1" smtClean="0">
              <a:latin typeface="Sylfaen" panose="010A0502050306030303" pitchFamily="18" charset="0"/>
            </a:rPr>
            <a:t>ապացույցների</a:t>
          </a:r>
          <a:r>
            <a:rPr lang="en-US" sz="1600" kern="1200" dirty="0" smtClean="0">
              <a:latin typeface="Sylfaen" panose="010A0502050306030303" pitchFamily="18" charset="0"/>
            </a:rPr>
            <a:t> </a:t>
          </a:r>
          <a:r>
            <a:rPr lang="en-US" sz="1600" kern="1200" dirty="0" err="1" smtClean="0">
              <a:latin typeface="Sylfaen" panose="010A0502050306030303" pitchFamily="18" charset="0"/>
            </a:rPr>
            <a:t>վերաբերյալ</a:t>
          </a:r>
          <a:endParaRPr lang="en-US" sz="1600" kern="1200" dirty="0" smtClean="0">
            <a:latin typeface="Sylfaen" panose="010A0502050306030303" pitchFamily="18" charset="0"/>
          </a:endParaRPr>
        </a:p>
      </dsp:txBody>
      <dsp:txXfrm>
        <a:off x="2872949" y="42166"/>
        <a:ext cx="5573703" cy="793992"/>
      </dsp:txXfrm>
    </dsp:sp>
    <dsp:sp modelId="{EB798B99-5590-864A-A2C1-F553D99D3FAA}">
      <dsp:nvSpPr>
        <dsp:cNvPr id="0" name=""/>
        <dsp:cNvSpPr/>
      </dsp:nvSpPr>
      <dsp:spPr>
        <a:xfrm>
          <a:off x="2766445" y="836158"/>
          <a:ext cx="568020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E57DF2-F223-F848-B6AB-FEB0F6FB4076}">
      <dsp:nvSpPr>
        <dsp:cNvPr id="0" name=""/>
        <dsp:cNvSpPr/>
      </dsp:nvSpPr>
      <dsp:spPr>
        <a:xfrm>
          <a:off x="2872949" y="875858"/>
          <a:ext cx="5573703" cy="7939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Sylfaen" panose="010A0502050306030303" pitchFamily="18" charset="0"/>
            </a:rPr>
            <a:t>բ) </a:t>
          </a:r>
          <a:r>
            <a:rPr lang="en-US" sz="1600" kern="1200" dirty="0" err="1" smtClean="0">
              <a:latin typeface="Sylfaen" panose="010A0502050306030303" pitchFamily="18" charset="0"/>
            </a:rPr>
            <a:t>Համընդհանուր</a:t>
          </a:r>
          <a:r>
            <a:rPr lang="en-US" sz="1600" kern="1200" dirty="0" smtClean="0">
              <a:latin typeface="Sylfaen" panose="010A0502050306030303" pitchFamily="18" charset="0"/>
            </a:rPr>
            <a:t> </a:t>
          </a:r>
          <a:r>
            <a:rPr lang="en-US" sz="1600" kern="1200" dirty="0" err="1" smtClean="0">
              <a:latin typeface="Sylfaen" panose="010A0502050306030303" pitchFamily="18" charset="0"/>
            </a:rPr>
            <a:t>պայմանագիր</a:t>
          </a:r>
          <a:r>
            <a:rPr lang="en-US" sz="1600" kern="1200" dirty="0" smtClean="0">
              <a:latin typeface="Sylfaen" panose="010A0502050306030303" pitchFamily="18" charset="0"/>
            </a:rPr>
            <a:t> է</a:t>
          </a:r>
          <a:endParaRPr lang="en-US" sz="1600" kern="1200" dirty="0">
            <a:latin typeface="Sylfaen" panose="010A0502050306030303" pitchFamily="18" charset="0"/>
          </a:endParaRPr>
        </a:p>
      </dsp:txBody>
      <dsp:txXfrm>
        <a:off x="2872949" y="875858"/>
        <a:ext cx="5573703" cy="793992"/>
      </dsp:txXfrm>
    </dsp:sp>
    <dsp:sp modelId="{1E88F2A9-FC8F-2A4F-ABF4-2C5837CA76E5}">
      <dsp:nvSpPr>
        <dsp:cNvPr id="0" name=""/>
        <dsp:cNvSpPr/>
      </dsp:nvSpPr>
      <dsp:spPr>
        <a:xfrm>
          <a:off x="2766445" y="1669851"/>
          <a:ext cx="568020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6A2C98-791A-4E50-8CB8-1914215BEA2D}">
      <dsp:nvSpPr>
        <dsp:cNvPr id="0" name=""/>
        <dsp:cNvSpPr/>
      </dsp:nvSpPr>
      <dsp:spPr>
        <a:xfrm>
          <a:off x="2872949" y="1709551"/>
          <a:ext cx="5573703" cy="7939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y-AM" sz="1600" kern="1200" dirty="0" smtClean="0">
              <a:latin typeface="Sylfaen" panose="010A0502050306030303" pitchFamily="18" charset="0"/>
            </a:rPr>
            <a:t>Գ</a:t>
          </a:r>
          <a:r>
            <a:rPr lang="en-US" sz="1600" kern="1200" dirty="0" smtClean="0">
              <a:latin typeface="Sylfaen" panose="010A0502050306030303" pitchFamily="18" charset="0"/>
            </a:rPr>
            <a:t>) </a:t>
          </a:r>
          <a:r>
            <a:rPr lang="en-US" sz="1600" kern="1200" dirty="0" err="1" smtClean="0">
              <a:latin typeface="Sylfaen" panose="010A0502050306030303" pitchFamily="18" charset="0"/>
            </a:rPr>
            <a:t>Աջակցում</a:t>
          </a:r>
          <a:r>
            <a:rPr lang="en-US" sz="1600" kern="1200" dirty="0" smtClean="0">
              <a:latin typeface="Sylfaen" panose="010A0502050306030303" pitchFamily="18" charset="0"/>
            </a:rPr>
            <a:t> է </a:t>
          </a:r>
          <a:r>
            <a:rPr lang="en-US" sz="1600" kern="1200" dirty="0" err="1" smtClean="0">
              <a:latin typeface="Sylfaen" panose="010A0502050306030303" pitchFamily="18" charset="0"/>
            </a:rPr>
            <a:t>փողերի</a:t>
          </a:r>
          <a:r>
            <a:rPr lang="en-US" sz="1600" kern="1200" dirty="0" smtClean="0">
              <a:latin typeface="Sylfaen" panose="010A0502050306030303" pitchFamily="18" charset="0"/>
            </a:rPr>
            <a:t> </a:t>
          </a:r>
          <a:r>
            <a:rPr lang="en-US" sz="1600" kern="1200" dirty="0" err="1" smtClean="0">
              <a:latin typeface="Sylfaen" panose="010A0502050306030303" pitchFamily="18" charset="0"/>
            </a:rPr>
            <a:t>լվացման</a:t>
          </a:r>
          <a:r>
            <a:rPr lang="en-US" sz="1600" kern="1200" dirty="0" smtClean="0">
              <a:latin typeface="Sylfaen" panose="010A0502050306030303" pitchFamily="18" charset="0"/>
            </a:rPr>
            <a:t> </a:t>
          </a:r>
          <a:r>
            <a:rPr lang="en-US" sz="1600" kern="1200" dirty="0" err="1" smtClean="0">
              <a:latin typeface="Sylfaen" panose="010A0502050306030303" pitchFamily="18" charset="0"/>
            </a:rPr>
            <a:t>դեմ</a:t>
          </a:r>
          <a:r>
            <a:rPr lang="en-US" sz="1600" kern="1200" dirty="0" smtClean="0">
              <a:latin typeface="Sylfaen" panose="010A0502050306030303" pitchFamily="18" charset="0"/>
            </a:rPr>
            <a:t> </a:t>
          </a:r>
          <a:r>
            <a:rPr lang="en-US" sz="1600" kern="1200" dirty="0" err="1" smtClean="0">
              <a:latin typeface="Sylfaen" panose="010A0502050306030303" pitchFamily="18" charset="0"/>
            </a:rPr>
            <a:t>պայքարին</a:t>
          </a:r>
          <a:r>
            <a:rPr lang="en-US" sz="1600" kern="1200" dirty="0" smtClean="0">
              <a:latin typeface="Sylfaen" panose="010A0502050306030303" pitchFamily="18" charset="0"/>
            </a:rPr>
            <a:t> </a:t>
          </a:r>
          <a:endParaRPr lang="en-US" sz="1600" kern="1200" dirty="0">
            <a:latin typeface="Sylfaen" panose="010A0502050306030303" pitchFamily="18" charset="0"/>
          </a:endParaRPr>
        </a:p>
      </dsp:txBody>
      <dsp:txXfrm>
        <a:off x="2872949" y="1709551"/>
        <a:ext cx="5573703" cy="793992"/>
      </dsp:txXfrm>
    </dsp:sp>
    <dsp:sp modelId="{45167FBC-5EE3-4C8A-A94C-30BB5DE89AD6}">
      <dsp:nvSpPr>
        <dsp:cNvPr id="0" name=""/>
        <dsp:cNvSpPr/>
      </dsp:nvSpPr>
      <dsp:spPr>
        <a:xfrm>
          <a:off x="2766445" y="2503543"/>
          <a:ext cx="568020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EDE790-6650-4E13-B812-9DA3ABBAEB7C}">
      <dsp:nvSpPr>
        <dsp:cNvPr id="0" name=""/>
        <dsp:cNvSpPr/>
      </dsp:nvSpPr>
      <dsp:spPr>
        <a:xfrm>
          <a:off x="2880558" y="2543243"/>
          <a:ext cx="5573703" cy="7939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Sylfaen" panose="010A0502050306030303" pitchFamily="18" charset="0"/>
            </a:rPr>
            <a:t>դ) </a:t>
          </a:r>
          <a:r>
            <a:rPr lang="hy-AM" sz="1600" b="0" i="0" kern="1200" dirty="0" smtClean="0">
              <a:latin typeface="Sylfaen" panose="010A0502050306030303" pitchFamily="18" charset="0"/>
            </a:rPr>
            <a:t>Նպաստում է ենթակառուցվածքների երկրներին</a:t>
          </a:r>
          <a:endParaRPr lang="en-US" sz="1600" kern="1200" dirty="0">
            <a:latin typeface="Sylfaen" panose="010A0502050306030303" pitchFamily="18" charset="0"/>
          </a:endParaRPr>
        </a:p>
      </dsp:txBody>
      <dsp:txXfrm>
        <a:off x="2880558" y="2543243"/>
        <a:ext cx="5573703" cy="793992"/>
      </dsp:txXfrm>
    </dsp:sp>
    <dsp:sp modelId="{41DAB04F-B76E-41A3-BF92-19D36F058A9E}">
      <dsp:nvSpPr>
        <dsp:cNvPr id="0" name=""/>
        <dsp:cNvSpPr/>
      </dsp:nvSpPr>
      <dsp:spPr>
        <a:xfrm>
          <a:off x="2766445" y="3337236"/>
          <a:ext cx="568020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817E14-DB1F-4D8F-A68A-7A628C5AB32E}">
      <dsp:nvSpPr>
        <dsp:cNvPr id="0" name=""/>
        <dsp:cNvSpPr/>
      </dsp:nvSpPr>
      <dsp:spPr>
        <a:xfrm>
          <a:off x="2872949" y="3376936"/>
          <a:ext cx="5573703" cy="7939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Sylfaen" panose="010A0502050306030303" pitchFamily="18" charset="0"/>
            </a:rPr>
            <a:t>ե) </a:t>
          </a:r>
          <a:r>
            <a:rPr lang="en-US" sz="1600" kern="1200" dirty="0" err="1" smtClean="0">
              <a:latin typeface="Sylfaen" panose="010A0502050306030303" pitchFamily="18" charset="0"/>
            </a:rPr>
            <a:t>Կարող</a:t>
          </a:r>
          <a:r>
            <a:rPr lang="en-US" sz="1600" kern="1200" dirty="0" smtClean="0">
              <a:latin typeface="Sylfaen" panose="010A0502050306030303" pitchFamily="18" charset="0"/>
            </a:rPr>
            <a:t> է </a:t>
          </a:r>
          <a:r>
            <a:rPr lang="en-US" sz="1600" kern="1200" dirty="0" err="1" smtClean="0">
              <a:latin typeface="Sylfaen" panose="010A0502050306030303" pitchFamily="18" charset="0"/>
            </a:rPr>
            <a:t>օգտագործվել</a:t>
          </a:r>
          <a:r>
            <a:rPr lang="en-US" sz="1600" kern="1200" dirty="0" smtClean="0">
              <a:latin typeface="Sylfaen" panose="010A0502050306030303" pitchFamily="18" charset="0"/>
            </a:rPr>
            <a:t> </a:t>
          </a:r>
          <a:r>
            <a:rPr lang="en-US" sz="1600" kern="1200" dirty="0" err="1" smtClean="0">
              <a:latin typeface="Sylfaen" panose="010A0502050306030303" pitchFamily="18" charset="0"/>
            </a:rPr>
            <a:t>վիրտուալ</a:t>
          </a:r>
          <a:r>
            <a:rPr lang="en-US" sz="1600" kern="1200" dirty="0" smtClean="0">
              <a:latin typeface="Sylfaen" panose="010A0502050306030303" pitchFamily="18" charset="0"/>
            </a:rPr>
            <a:t> </a:t>
          </a:r>
          <a:r>
            <a:rPr lang="en-US" sz="1600" kern="1200" dirty="0" err="1" smtClean="0">
              <a:latin typeface="Sylfaen" panose="010A0502050306030303" pitchFamily="18" charset="0"/>
            </a:rPr>
            <a:t>արժույթները</a:t>
          </a:r>
          <a:r>
            <a:rPr lang="en-US" sz="1600" kern="1200" dirty="0" smtClean="0">
              <a:latin typeface="Sylfaen" panose="010A0502050306030303" pitchFamily="18" charset="0"/>
            </a:rPr>
            <a:t> և </a:t>
          </a:r>
          <a:r>
            <a:rPr lang="en-US" sz="1600" kern="1200" dirty="0" err="1" smtClean="0">
              <a:latin typeface="Sylfaen" panose="010A0502050306030303" pitchFamily="18" charset="0"/>
            </a:rPr>
            <a:t>վիրտուալ</a:t>
          </a:r>
          <a:r>
            <a:rPr lang="en-US" sz="1600" kern="1200" dirty="0" smtClean="0">
              <a:latin typeface="Sylfaen" panose="010A0502050306030303" pitchFamily="18" charset="0"/>
            </a:rPr>
            <a:t> </a:t>
          </a:r>
          <a:r>
            <a:rPr lang="en-US" sz="1600" kern="1200" dirty="0" err="1" smtClean="0">
              <a:latin typeface="Sylfaen" panose="010A0502050306030303" pitchFamily="18" charset="0"/>
            </a:rPr>
            <a:t>ակտիվները</a:t>
          </a:r>
          <a:r>
            <a:rPr lang="en-US" sz="1600" kern="1200" dirty="0" smtClean="0">
              <a:latin typeface="Sylfaen" panose="010A0502050306030303" pitchFamily="18" charset="0"/>
            </a:rPr>
            <a:t> </a:t>
          </a:r>
          <a:r>
            <a:rPr lang="en-US" sz="1600" kern="1200" dirty="0" err="1" smtClean="0">
              <a:latin typeface="Sylfaen" panose="010A0502050306030303" pitchFamily="18" charset="0"/>
            </a:rPr>
            <a:t>սառեցնելու</a:t>
          </a:r>
          <a:r>
            <a:rPr lang="en-US" sz="1600" kern="1200" dirty="0" smtClean="0">
              <a:latin typeface="Sylfaen" panose="010A0502050306030303" pitchFamily="18" charset="0"/>
            </a:rPr>
            <a:t> </a:t>
          </a:r>
          <a:r>
            <a:rPr lang="en-US" sz="1600" kern="1200" dirty="0" err="1" smtClean="0">
              <a:latin typeface="Sylfaen" panose="010A0502050306030303" pitchFamily="18" charset="0"/>
            </a:rPr>
            <a:t>համար</a:t>
          </a:r>
          <a:endParaRPr lang="en-US" sz="1600" kern="1200" dirty="0">
            <a:latin typeface="Sylfaen" panose="010A0502050306030303" pitchFamily="18" charset="0"/>
          </a:endParaRPr>
        </a:p>
      </dsp:txBody>
      <dsp:txXfrm>
        <a:off x="2872949" y="3376936"/>
        <a:ext cx="5573703" cy="793992"/>
      </dsp:txXfrm>
    </dsp:sp>
    <dsp:sp modelId="{9B1E8AEA-2A8D-4500-8486-4DCED5C7B4CD}">
      <dsp:nvSpPr>
        <dsp:cNvPr id="0" name=""/>
        <dsp:cNvSpPr/>
      </dsp:nvSpPr>
      <dsp:spPr>
        <a:xfrm>
          <a:off x="2766445" y="4170929"/>
          <a:ext cx="568020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98CF68-F6D0-4A26-B99F-FB0058621F2E}">
      <dsp:nvSpPr>
        <dsp:cNvPr id="0" name=""/>
        <dsp:cNvSpPr/>
      </dsp:nvSpPr>
      <dsp:spPr>
        <a:xfrm>
          <a:off x="2872949" y="4210628"/>
          <a:ext cx="5573703" cy="7939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kern="1200" dirty="0" smtClean="0">
              <a:solidFill>
                <a:schemeClr val="tx1"/>
              </a:solidFill>
              <a:latin typeface="Sylfaen" panose="010A0502050306030303" pitchFamily="18" charset="0"/>
            </a:rPr>
            <a:t>զ) </a:t>
          </a:r>
          <a:r>
            <a:rPr lang="en-US" sz="1600" b="1" kern="1200" dirty="0" err="1" smtClean="0">
              <a:solidFill>
                <a:srgbClr val="FF0000"/>
              </a:solidFill>
              <a:latin typeface="Sylfaen" panose="010A0502050306030303" pitchFamily="18" charset="0"/>
            </a:rPr>
            <a:t>Բոլորը</a:t>
          </a:r>
          <a:endParaRPr lang="en-US" sz="1600" b="1" kern="1200" dirty="0">
            <a:solidFill>
              <a:srgbClr val="FF0000"/>
            </a:solidFill>
            <a:latin typeface="Sylfaen" panose="010A0502050306030303" pitchFamily="18" charset="0"/>
          </a:endParaRPr>
        </a:p>
      </dsp:txBody>
      <dsp:txXfrm>
        <a:off x="2872949" y="4210628"/>
        <a:ext cx="5573703" cy="793992"/>
      </dsp:txXfrm>
    </dsp:sp>
    <dsp:sp modelId="{281B62DC-F992-4147-9B8F-04FD715E221E}">
      <dsp:nvSpPr>
        <dsp:cNvPr id="0" name=""/>
        <dsp:cNvSpPr/>
      </dsp:nvSpPr>
      <dsp:spPr>
        <a:xfrm>
          <a:off x="2766445" y="5004621"/>
          <a:ext cx="568020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0.50141</cdr:x>
      <cdr:y>0.25419</cdr:y>
    </cdr:from>
    <cdr:to>
      <cdr:x>0.64891</cdr:x>
      <cdr:y>0.40694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71950FD7-E5ED-469B-A51D-5724AB52A70D}"/>
            </a:ext>
          </a:extLst>
        </cdr:cNvPr>
        <cdr:cNvSpPr txBox="1"/>
      </cdr:nvSpPr>
      <cdr:spPr>
        <a:xfrm xmlns:a="http://schemas.openxmlformats.org/drawingml/2006/main">
          <a:off x="5264242" y="1521614"/>
          <a:ext cx="1548595" cy="91437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24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Լիազորություններ</a:t>
          </a:r>
          <a:endParaRPr lang="en-GB" sz="2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0.3213</cdr:x>
      <cdr:y>0.66188</cdr:y>
    </cdr:from>
    <cdr:to>
      <cdr:x>0.5</cdr:x>
      <cdr:y>0.81464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5E2B0738-BB9C-412A-AFD5-5B501C088EEE}"/>
            </a:ext>
          </a:extLst>
        </cdr:cNvPr>
        <cdr:cNvSpPr txBox="1"/>
      </cdr:nvSpPr>
      <cdr:spPr>
        <a:xfrm xmlns:a="http://schemas.openxmlformats.org/drawingml/2006/main">
          <a:off x="3373312" y="3962075"/>
          <a:ext cx="1876162" cy="91443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24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Գործառնական</a:t>
          </a:r>
          <a:r>
            <a:rPr lang="en-US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[24/7 </a:t>
          </a:r>
          <a:r>
            <a:rPr lang="en-US" sz="2400" b="1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պատասխանատու</a:t>
          </a:r>
          <a:r>
            <a: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անձ</a:t>
          </a:r>
          <a:r>
            <a: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]</a:t>
          </a:r>
          <a:endParaRPr lang="en-GB" sz="2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0.38498</cdr:x>
      <cdr:y>0.25419</cdr:y>
    </cdr:from>
    <cdr:to>
      <cdr:x>0.47207</cdr:x>
      <cdr:y>0.40694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5B209A16-1774-4CDB-BF88-247BA4EDEAD1}"/>
            </a:ext>
          </a:extLst>
        </cdr:cNvPr>
        <cdr:cNvSpPr txBox="1"/>
      </cdr:nvSpPr>
      <cdr:spPr>
        <a:xfrm xmlns:a="http://schemas.openxmlformats.org/drawingml/2006/main">
          <a:off x="4041922" y="1521608"/>
          <a:ext cx="914354" cy="91437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n-US" sz="24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Հանցագործ</a:t>
          </a:r>
          <a:endParaRPr lang="en-US" sz="2400" b="1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 xmlns:a="http://schemas.openxmlformats.org/drawingml/2006/main">
          <a:pPr algn="ctr"/>
          <a:r>
            <a:rPr lang="en-US" sz="24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ություններ</a:t>
          </a:r>
          <a:endParaRPr lang="en-GB" sz="2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0.60288</cdr:x>
      <cdr:y>0.43463</cdr:y>
    </cdr:from>
    <cdr:to>
      <cdr:x>0.68998</cdr:x>
      <cdr:y>0.58738</cdr:y>
    </cdr:to>
    <cdr:sp macro="" textlink="">
      <cdr:nvSpPr>
        <cdr:cNvPr id="5" name="TextBox 4">
          <a:extLst xmlns:a="http://schemas.openxmlformats.org/drawingml/2006/main">
            <a:ext uri="{FF2B5EF4-FFF2-40B4-BE49-F238E27FC236}">
              <a16:creationId xmlns:a16="http://schemas.microsoft.com/office/drawing/2014/main" id="{79D46721-F5BE-469F-8982-9B2118CE880A}"/>
            </a:ext>
          </a:extLst>
        </cdr:cNvPr>
        <cdr:cNvSpPr txBox="1"/>
      </cdr:nvSpPr>
      <cdr:spPr>
        <a:xfrm xmlns:a="http://schemas.openxmlformats.org/drawingml/2006/main">
          <a:off x="6329595" y="2601734"/>
          <a:ext cx="914459" cy="91437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n-US" sz="24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Էլեկտրոնային</a:t>
          </a:r>
          <a:r>
            <a:rPr lang="en-US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ապացույց</a:t>
          </a:r>
          <a:r>
            <a:rPr lang="en-US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GB" sz="2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0.31482</cdr:x>
      <cdr:y>0.43463</cdr:y>
    </cdr:from>
    <cdr:to>
      <cdr:x>0.40191</cdr:x>
      <cdr:y>0.58738</cdr:y>
    </cdr:to>
    <cdr:sp macro="" textlink="">
      <cdr:nvSpPr>
        <cdr:cNvPr id="6" name="TextBox 5">
          <a:extLst xmlns:a="http://schemas.openxmlformats.org/drawingml/2006/main">
            <a:ext uri="{FF2B5EF4-FFF2-40B4-BE49-F238E27FC236}">
              <a16:creationId xmlns:a16="http://schemas.microsoft.com/office/drawing/2014/main" id="{9E61CD56-6E4B-43CB-955E-AC5C29467777}"/>
            </a:ext>
          </a:extLst>
        </cdr:cNvPr>
        <cdr:cNvSpPr txBox="1"/>
      </cdr:nvSpPr>
      <cdr:spPr>
        <a:xfrm xmlns:a="http://schemas.openxmlformats.org/drawingml/2006/main">
          <a:off x="3305259" y="2601734"/>
          <a:ext cx="914354" cy="91437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n-US" sz="24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Միջազգային</a:t>
          </a:r>
          <a:r>
            <a:rPr lang="en-US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  <a:p xmlns:a="http://schemas.openxmlformats.org/drawingml/2006/main">
          <a:pPr algn="ctr"/>
          <a:r>
            <a:rPr lang="en-US" sz="24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համագործակցություն</a:t>
          </a:r>
          <a:endParaRPr lang="en-GB" sz="2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0.53429</cdr:x>
      <cdr:y>0.63913</cdr:y>
    </cdr:from>
    <cdr:to>
      <cdr:x>0.65312</cdr:x>
      <cdr:y>0.79188</cdr:y>
    </cdr:to>
    <cdr:sp macro="" textlink="">
      <cdr:nvSpPr>
        <cdr:cNvPr id="7" name="TextBox 1">
          <a:extLst xmlns:a="http://schemas.openxmlformats.org/drawingml/2006/main">
            <a:ext uri="{FF2B5EF4-FFF2-40B4-BE49-F238E27FC236}">
              <a16:creationId xmlns:a16="http://schemas.microsoft.com/office/drawing/2014/main" id="{78048CEF-A938-4FC2-A86E-0C3FE4FC2002}"/>
            </a:ext>
          </a:extLst>
        </cdr:cNvPr>
        <cdr:cNvSpPr txBox="1"/>
      </cdr:nvSpPr>
      <cdr:spPr>
        <a:xfrm xmlns:a="http://schemas.openxmlformats.org/drawingml/2006/main">
          <a:off x="5609515" y="3825870"/>
          <a:ext cx="1247534" cy="91437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21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Երաշխիքներ</a:t>
          </a:r>
          <a:r>
            <a:rPr lang="en-US" sz="21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  <a:p xmlns:a="http://schemas.openxmlformats.org/drawingml/2006/main">
          <a:pPr algn="ctr"/>
          <a:r>
            <a:rPr lang="hy-AM" sz="21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Ք</a:t>
          </a:r>
          <a:r>
            <a:rPr lang="en-US" sz="21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աղաքացիական</a:t>
          </a:r>
          <a:r>
            <a:rPr lang="en-US" sz="21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1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ազատություններ</a:t>
          </a:r>
          <a:r>
            <a:rPr lang="en-US" sz="21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/</a:t>
          </a:r>
        </a:p>
        <a:p xmlns:a="http://schemas.openxmlformats.org/drawingml/2006/main">
          <a:pPr algn="ctr"/>
          <a:r>
            <a:rPr lang="en-US" sz="21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Մարդու</a:t>
          </a:r>
          <a:r>
            <a:rPr lang="en-US" sz="21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1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իրավունքներ</a:t>
          </a:r>
          <a:endParaRPr lang="en-GB" sz="21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</c:userShapes>
</file>

<file path=ppt/drawings/drawing10.xml><?xml version="1.0" encoding="utf-8"?>
<c:userShapes xmlns:c="http://schemas.openxmlformats.org/drawingml/2006/chart">
  <cdr:relSizeAnchor xmlns:cdr="http://schemas.openxmlformats.org/drawingml/2006/chartDrawing">
    <cdr:from>
      <cdr:x>0.50141</cdr:x>
      <cdr:y>0.25419</cdr:y>
    </cdr:from>
    <cdr:to>
      <cdr:x>0.64891</cdr:x>
      <cdr:y>0.40694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71950FD7-E5ED-469B-A51D-5724AB52A70D}"/>
            </a:ext>
          </a:extLst>
        </cdr:cNvPr>
        <cdr:cNvSpPr txBox="1"/>
      </cdr:nvSpPr>
      <cdr:spPr>
        <a:xfrm xmlns:a="http://schemas.openxmlformats.org/drawingml/2006/main">
          <a:off x="5264242" y="1521614"/>
          <a:ext cx="1548595" cy="91437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Powers</a:t>
          </a:r>
          <a:endParaRPr lang="en-GB" sz="2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0.3213</cdr:x>
      <cdr:y>0.66188</cdr:y>
    </cdr:from>
    <cdr:to>
      <cdr:x>0.5</cdr:x>
      <cdr:y>0.81464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5E2B0738-BB9C-412A-AFD5-5B501C088EEE}"/>
            </a:ext>
          </a:extLst>
        </cdr:cNvPr>
        <cdr:cNvSpPr txBox="1"/>
      </cdr:nvSpPr>
      <cdr:spPr>
        <a:xfrm xmlns:a="http://schemas.openxmlformats.org/drawingml/2006/main">
          <a:off x="3373312" y="3962075"/>
          <a:ext cx="1876162" cy="91443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Operational </a:t>
          </a:r>
          <a:br>
            <a: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[24/7 </a:t>
          </a:r>
          <a:r>
            <a:rPr lang="en-US" sz="2400" b="1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PoC</a:t>
          </a:r>
          <a:r>
            <a: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]</a:t>
          </a:r>
          <a:endParaRPr lang="en-GB" sz="2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0.3834</cdr:x>
      <cdr:y>0.25419</cdr:y>
    </cdr:from>
    <cdr:to>
      <cdr:x>0.47049</cdr:x>
      <cdr:y>0.40694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5B209A16-1774-4CDB-BF88-247BA4EDEAD1}"/>
            </a:ext>
          </a:extLst>
        </cdr:cNvPr>
        <cdr:cNvSpPr txBox="1"/>
      </cdr:nvSpPr>
      <cdr:spPr>
        <a:xfrm xmlns:a="http://schemas.openxmlformats.org/drawingml/2006/main">
          <a:off x="4025339" y="1521614"/>
          <a:ext cx="914354" cy="91437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Offences</a:t>
          </a:r>
          <a:endParaRPr lang="en-GB" sz="2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0.60288</cdr:x>
      <cdr:y>0.43463</cdr:y>
    </cdr:from>
    <cdr:to>
      <cdr:x>0.68998</cdr:x>
      <cdr:y>0.58738</cdr:y>
    </cdr:to>
    <cdr:sp macro="" textlink="">
      <cdr:nvSpPr>
        <cdr:cNvPr id="5" name="TextBox 4">
          <a:extLst xmlns:a="http://schemas.openxmlformats.org/drawingml/2006/main">
            <a:ext uri="{FF2B5EF4-FFF2-40B4-BE49-F238E27FC236}">
              <a16:creationId xmlns:a16="http://schemas.microsoft.com/office/drawing/2014/main" id="{79D46721-F5BE-469F-8982-9B2118CE880A}"/>
            </a:ext>
          </a:extLst>
        </cdr:cNvPr>
        <cdr:cNvSpPr txBox="1"/>
      </cdr:nvSpPr>
      <cdr:spPr>
        <a:xfrm xmlns:a="http://schemas.openxmlformats.org/drawingml/2006/main">
          <a:off x="6329595" y="2601734"/>
          <a:ext cx="914459" cy="91437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Electronic </a:t>
          </a:r>
        </a:p>
        <a:p xmlns:a="http://schemas.openxmlformats.org/drawingml/2006/main">
          <a:pPr algn="ctr"/>
          <a:r>
            <a: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Evidence</a:t>
          </a:r>
          <a:endParaRPr lang="en-GB" sz="2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0.31482</cdr:x>
      <cdr:y>0.43463</cdr:y>
    </cdr:from>
    <cdr:to>
      <cdr:x>0.40191</cdr:x>
      <cdr:y>0.58738</cdr:y>
    </cdr:to>
    <cdr:sp macro="" textlink="">
      <cdr:nvSpPr>
        <cdr:cNvPr id="6" name="TextBox 5">
          <a:extLst xmlns:a="http://schemas.openxmlformats.org/drawingml/2006/main">
            <a:ext uri="{FF2B5EF4-FFF2-40B4-BE49-F238E27FC236}">
              <a16:creationId xmlns:a16="http://schemas.microsoft.com/office/drawing/2014/main" id="{9E61CD56-6E4B-43CB-955E-AC5C29467777}"/>
            </a:ext>
          </a:extLst>
        </cdr:cNvPr>
        <cdr:cNvSpPr txBox="1"/>
      </cdr:nvSpPr>
      <cdr:spPr>
        <a:xfrm xmlns:a="http://schemas.openxmlformats.org/drawingml/2006/main">
          <a:off x="3305259" y="2601734"/>
          <a:ext cx="914354" cy="91437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International</a:t>
          </a:r>
        </a:p>
        <a:p xmlns:a="http://schemas.openxmlformats.org/drawingml/2006/main">
          <a:pPr algn="ctr"/>
          <a:r>
            <a: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Cooperation</a:t>
          </a:r>
          <a:endParaRPr lang="en-GB" sz="2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0.53429</cdr:x>
      <cdr:y>0.63913</cdr:y>
    </cdr:from>
    <cdr:to>
      <cdr:x>0.65312</cdr:x>
      <cdr:y>0.79188</cdr:y>
    </cdr:to>
    <cdr:sp macro="" textlink="">
      <cdr:nvSpPr>
        <cdr:cNvPr id="7" name="TextBox 1">
          <a:extLst xmlns:a="http://schemas.openxmlformats.org/drawingml/2006/main">
            <a:ext uri="{FF2B5EF4-FFF2-40B4-BE49-F238E27FC236}">
              <a16:creationId xmlns:a16="http://schemas.microsoft.com/office/drawing/2014/main" id="{78048CEF-A938-4FC2-A86E-0C3FE4FC2002}"/>
            </a:ext>
          </a:extLst>
        </cdr:cNvPr>
        <cdr:cNvSpPr txBox="1"/>
      </cdr:nvSpPr>
      <cdr:spPr>
        <a:xfrm xmlns:a="http://schemas.openxmlformats.org/drawingml/2006/main">
          <a:off x="5609515" y="3825870"/>
          <a:ext cx="1247534" cy="91437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21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Safeguards/ </a:t>
          </a:r>
        </a:p>
        <a:p xmlns:a="http://schemas.openxmlformats.org/drawingml/2006/main">
          <a:pPr algn="ctr"/>
          <a:r>
            <a:rPr lang="en-US" sz="21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Civil Liberties/ </a:t>
          </a:r>
        </a:p>
        <a:p xmlns:a="http://schemas.openxmlformats.org/drawingml/2006/main">
          <a:pPr algn="ctr"/>
          <a:r>
            <a:rPr lang="en-US" sz="21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Human Rights</a:t>
          </a:r>
          <a:endParaRPr lang="en-GB" sz="21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</c:userShapes>
</file>

<file path=ppt/drawings/drawing11.xml><?xml version="1.0" encoding="utf-8"?>
<c:userShapes xmlns:c="http://schemas.openxmlformats.org/drawingml/2006/chart">
  <cdr:relSizeAnchor xmlns:cdr="http://schemas.openxmlformats.org/drawingml/2006/chartDrawing">
    <cdr:from>
      <cdr:x>0.50141</cdr:x>
      <cdr:y>0.25419</cdr:y>
    </cdr:from>
    <cdr:to>
      <cdr:x>0.64891</cdr:x>
      <cdr:y>0.40694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71950FD7-E5ED-469B-A51D-5724AB52A70D}"/>
            </a:ext>
          </a:extLst>
        </cdr:cNvPr>
        <cdr:cNvSpPr txBox="1"/>
      </cdr:nvSpPr>
      <cdr:spPr>
        <a:xfrm xmlns:a="http://schemas.openxmlformats.org/drawingml/2006/main">
          <a:off x="5264242" y="1521614"/>
          <a:ext cx="1548595" cy="91437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24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Լիազորություններ</a:t>
          </a:r>
          <a:endParaRPr lang="en-GB" sz="2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0.3213</cdr:x>
      <cdr:y>0.66188</cdr:y>
    </cdr:from>
    <cdr:to>
      <cdr:x>0.5</cdr:x>
      <cdr:y>0.81464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5E2B0738-BB9C-412A-AFD5-5B501C088EEE}"/>
            </a:ext>
          </a:extLst>
        </cdr:cNvPr>
        <cdr:cNvSpPr txBox="1"/>
      </cdr:nvSpPr>
      <cdr:spPr>
        <a:xfrm xmlns:a="http://schemas.openxmlformats.org/drawingml/2006/main">
          <a:off x="3373312" y="3962075"/>
          <a:ext cx="1876162" cy="91443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2400" b="1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Գործառնական</a:t>
          </a:r>
          <a:r>
            <a: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br>
            <a: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[24/7 </a:t>
          </a:r>
          <a:r>
            <a:rPr lang="en-US" sz="2400" b="1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պատասխանատու</a:t>
          </a:r>
          <a:r>
            <a: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GB" sz="2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0.3834</cdr:x>
      <cdr:y>0.25419</cdr:y>
    </cdr:from>
    <cdr:to>
      <cdr:x>0.47049</cdr:x>
      <cdr:y>0.40694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5B209A16-1774-4CDB-BF88-247BA4EDEAD1}"/>
            </a:ext>
          </a:extLst>
        </cdr:cNvPr>
        <cdr:cNvSpPr txBox="1"/>
      </cdr:nvSpPr>
      <cdr:spPr>
        <a:xfrm xmlns:a="http://schemas.openxmlformats.org/drawingml/2006/main">
          <a:off x="4025339" y="1521614"/>
          <a:ext cx="914354" cy="91437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n-US" sz="24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Հանցագործու</a:t>
          </a:r>
          <a:endParaRPr lang="en-US" sz="2400" b="1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 xmlns:a="http://schemas.openxmlformats.org/drawingml/2006/main">
          <a:pPr algn="ctr"/>
          <a:r>
            <a:rPr lang="en-US" sz="24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թյուններ</a:t>
          </a:r>
          <a:endParaRPr lang="en-GB" sz="2400" b="1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 xmlns:a="http://schemas.openxmlformats.org/drawingml/2006/main">
          <a:pPr algn="ctr"/>
          <a:endParaRPr lang="en-GB" sz="2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0.60288</cdr:x>
      <cdr:y>0.43463</cdr:y>
    </cdr:from>
    <cdr:to>
      <cdr:x>0.68998</cdr:x>
      <cdr:y>0.58738</cdr:y>
    </cdr:to>
    <cdr:sp macro="" textlink="">
      <cdr:nvSpPr>
        <cdr:cNvPr id="5" name="TextBox 4">
          <a:extLst xmlns:a="http://schemas.openxmlformats.org/drawingml/2006/main">
            <a:ext uri="{FF2B5EF4-FFF2-40B4-BE49-F238E27FC236}">
              <a16:creationId xmlns:a16="http://schemas.microsoft.com/office/drawing/2014/main" id="{79D46721-F5BE-469F-8982-9B2118CE880A}"/>
            </a:ext>
          </a:extLst>
        </cdr:cNvPr>
        <cdr:cNvSpPr txBox="1"/>
      </cdr:nvSpPr>
      <cdr:spPr>
        <a:xfrm xmlns:a="http://schemas.openxmlformats.org/drawingml/2006/main">
          <a:off x="6329595" y="2601734"/>
          <a:ext cx="914459" cy="91437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n-US" sz="24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Էլեկտրոնային</a:t>
          </a:r>
          <a:r>
            <a:rPr lang="en-US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  <a:p xmlns:a="http://schemas.openxmlformats.org/drawingml/2006/main">
          <a:pPr algn="ctr"/>
          <a:r>
            <a:rPr lang="en-US" sz="24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ապացույց</a:t>
          </a:r>
          <a:r>
            <a:rPr lang="en-US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GB" sz="2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0.31482</cdr:x>
      <cdr:y>0.43463</cdr:y>
    </cdr:from>
    <cdr:to>
      <cdr:x>0.40191</cdr:x>
      <cdr:y>0.58738</cdr:y>
    </cdr:to>
    <cdr:sp macro="" textlink="">
      <cdr:nvSpPr>
        <cdr:cNvPr id="6" name="TextBox 5">
          <a:extLst xmlns:a="http://schemas.openxmlformats.org/drawingml/2006/main">
            <a:ext uri="{FF2B5EF4-FFF2-40B4-BE49-F238E27FC236}">
              <a16:creationId xmlns:a16="http://schemas.microsoft.com/office/drawing/2014/main" id="{9E61CD56-6E4B-43CB-955E-AC5C29467777}"/>
            </a:ext>
          </a:extLst>
        </cdr:cNvPr>
        <cdr:cNvSpPr txBox="1"/>
      </cdr:nvSpPr>
      <cdr:spPr>
        <a:xfrm xmlns:a="http://schemas.openxmlformats.org/drawingml/2006/main">
          <a:off x="3305259" y="2601734"/>
          <a:ext cx="914354" cy="91437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n-US" sz="24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Միջազգային</a:t>
          </a:r>
          <a:endParaRPr lang="en-US" sz="2400" b="1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 xmlns:a="http://schemas.openxmlformats.org/drawingml/2006/main">
          <a:pPr algn="ctr"/>
          <a:r>
            <a:rPr lang="en-US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համագործակցություն</a:t>
          </a:r>
          <a:r>
            <a:rPr lang="en-US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GB" sz="2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0.53429</cdr:x>
      <cdr:y>0.63913</cdr:y>
    </cdr:from>
    <cdr:to>
      <cdr:x>0.65312</cdr:x>
      <cdr:y>0.79188</cdr:y>
    </cdr:to>
    <cdr:sp macro="" textlink="">
      <cdr:nvSpPr>
        <cdr:cNvPr id="7" name="TextBox 1">
          <a:extLst xmlns:a="http://schemas.openxmlformats.org/drawingml/2006/main">
            <a:ext uri="{FF2B5EF4-FFF2-40B4-BE49-F238E27FC236}">
              <a16:creationId xmlns:a16="http://schemas.microsoft.com/office/drawing/2014/main" id="{78048CEF-A938-4FC2-A86E-0C3FE4FC2002}"/>
            </a:ext>
          </a:extLst>
        </cdr:cNvPr>
        <cdr:cNvSpPr txBox="1"/>
      </cdr:nvSpPr>
      <cdr:spPr>
        <a:xfrm xmlns:a="http://schemas.openxmlformats.org/drawingml/2006/main">
          <a:off x="5609515" y="3825870"/>
          <a:ext cx="1247534" cy="91437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2100" b="1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Երաշխիքներ</a:t>
          </a:r>
          <a:r>
            <a:rPr lang="en-US" sz="21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  <a:p xmlns:a="http://schemas.openxmlformats.org/drawingml/2006/main">
          <a:pPr algn="ctr"/>
          <a:r>
            <a:rPr lang="hy-AM" sz="21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Ք</a:t>
          </a:r>
          <a:r>
            <a:rPr lang="en-US" sz="2100" b="1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աղաքացիական</a:t>
          </a:r>
          <a:r>
            <a:rPr lang="en-US" sz="21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100" b="1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ազատություններ</a:t>
          </a:r>
          <a:r>
            <a:rPr lang="en-US" sz="21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/</a:t>
          </a:r>
        </a:p>
        <a:p xmlns:a="http://schemas.openxmlformats.org/drawingml/2006/main">
          <a:pPr algn="ctr"/>
          <a:r>
            <a:rPr lang="en-US" sz="2100" b="1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Մարդու</a:t>
          </a:r>
          <a:r>
            <a:rPr lang="en-US" sz="21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100" b="1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իրավունքներ</a:t>
          </a:r>
          <a:endParaRPr lang="en-GB" sz="21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0.50141</cdr:x>
      <cdr:y>0.25419</cdr:y>
    </cdr:from>
    <cdr:to>
      <cdr:x>0.64891</cdr:x>
      <cdr:y>0.40694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71950FD7-E5ED-469B-A51D-5724AB52A70D}"/>
            </a:ext>
          </a:extLst>
        </cdr:cNvPr>
        <cdr:cNvSpPr txBox="1"/>
      </cdr:nvSpPr>
      <cdr:spPr>
        <a:xfrm xmlns:a="http://schemas.openxmlformats.org/drawingml/2006/main">
          <a:off x="5264242" y="1521614"/>
          <a:ext cx="1548595" cy="91437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Powers</a:t>
          </a:r>
          <a:endParaRPr lang="en-GB" sz="2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0.3213</cdr:x>
      <cdr:y>0.66188</cdr:y>
    </cdr:from>
    <cdr:to>
      <cdr:x>0.5</cdr:x>
      <cdr:y>0.81464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5E2B0738-BB9C-412A-AFD5-5B501C088EEE}"/>
            </a:ext>
          </a:extLst>
        </cdr:cNvPr>
        <cdr:cNvSpPr txBox="1"/>
      </cdr:nvSpPr>
      <cdr:spPr>
        <a:xfrm xmlns:a="http://schemas.openxmlformats.org/drawingml/2006/main">
          <a:off x="3373312" y="3962075"/>
          <a:ext cx="1876162" cy="91443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Operational </a:t>
          </a:r>
          <a:br>
            <a: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[24/7 </a:t>
          </a:r>
          <a:r>
            <a:rPr lang="en-US" sz="2400" b="1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PoC</a:t>
          </a:r>
          <a:r>
            <a: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]</a:t>
          </a:r>
          <a:endParaRPr lang="en-GB" sz="2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0.3834</cdr:x>
      <cdr:y>0.25419</cdr:y>
    </cdr:from>
    <cdr:to>
      <cdr:x>0.47049</cdr:x>
      <cdr:y>0.40694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5B209A16-1774-4CDB-BF88-247BA4EDEAD1}"/>
            </a:ext>
          </a:extLst>
        </cdr:cNvPr>
        <cdr:cNvSpPr txBox="1"/>
      </cdr:nvSpPr>
      <cdr:spPr>
        <a:xfrm xmlns:a="http://schemas.openxmlformats.org/drawingml/2006/main">
          <a:off x="4025339" y="1521614"/>
          <a:ext cx="914354" cy="91437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Offences</a:t>
          </a:r>
          <a:endParaRPr lang="en-GB" sz="2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0.60288</cdr:x>
      <cdr:y>0.43463</cdr:y>
    </cdr:from>
    <cdr:to>
      <cdr:x>0.68998</cdr:x>
      <cdr:y>0.58738</cdr:y>
    </cdr:to>
    <cdr:sp macro="" textlink="">
      <cdr:nvSpPr>
        <cdr:cNvPr id="5" name="TextBox 4">
          <a:extLst xmlns:a="http://schemas.openxmlformats.org/drawingml/2006/main">
            <a:ext uri="{FF2B5EF4-FFF2-40B4-BE49-F238E27FC236}">
              <a16:creationId xmlns:a16="http://schemas.microsoft.com/office/drawing/2014/main" id="{79D46721-F5BE-469F-8982-9B2118CE880A}"/>
            </a:ext>
          </a:extLst>
        </cdr:cNvPr>
        <cdr:cNvSpPr txBox="1"/>
      </cdr:nvSpPr>
      <cdr:spPr>
        <a:xfrm xmlns:a="http://schemas.openxmlformats.org/drawingml/2006/main">
          <a:off x="6329595" y="2601734"/>
          <a:ext cx="914459" cy="91437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Electronic </a:t>
          </a:r>
        </a:p>
        <a:p xmlns:a="http://schemas.openxmlformats.org/drawingml/2006/main">
          <a:pPr algn="ctr"/>
          <a:r>
            <a: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Evidence</a:t>
          </a:r>
          <a:endParaRPr lang="en-GB" sz="2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0.31482</cdr:x>
      <cdr:y>0.43463</cdr:y>
    </cdr:from>
    <cdr:to>
      <cdr:x>0.40191</cdr:x>
      <cdr:y>0.58738</cdr:y>
    </cdr:to>
    <cdr:sp macro="" textlink="">
      <cdr:nvSpPr>
        <cdr:cNvPr id="6" name="TextBox 5">
          <a:extLst xmlns:a="http://schemas.openxmlformats.org/drawingml/2006/main">
            <a:ext uri="{FF2B5EF4-FFF2-40B4-BE49-F238E27FC236}">
              <a16:creationId xmlns:a16="http://schemas.microsoft.com/office/drawing/2014/main" id="{9E61CD56-6E4B-43CB-955E-AC5C29467777}"/>
            </a:ext>
          </a:extLst>
        </cdr:cNvPr>
        <cdr:cNvSpPr txBox="1"/>
      </cdr:nvSpPr>
      <cdr:spPr>
        <a:xfrm xmlns:a="http://schemas.openxmlformats.org/drawingml/2006/main">
          <a:off x="3305259" y="2601734"/>
          <a:ext cx="914354" cy="91437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International</a:t>
          </a:r>
        </a:p>
        <a:p xmlns:a="http://schemas.openxmlformats.org/drawingml/2006/main">
          <a:pPr algn="ctr"/>
          <a:r>
            <a: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Cooperation</a:t>
          </a:r>
          <a:endParaRPr lang="en-GB" sz="2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0.53429</cdr:x>
      <cdr:y>0.63913</cdr:y>
    </cdr:from>
    <cdr:to>
      <cdr:x>0.65312</cdr:x>
      <cdr:y>0.79188</cdr:y>
    </cdr:to>
    <cdr:sp macro="" textlink="">
      <cdr:nvSpPr>
        <cdr:cNvPr id="7" name="TextBox 1">
          <a:extLst xmlns:a="http://schemas.openxmlformats.org/drawingml/2006/main">
            <a:ext uri="{FF2B5EF4-FFF2-40B4-BE49-F238E27FC236}">
              <a16:creationId xmlns:a16="http://schemas.microsoft.com/office/drawing/2014/main" id="{78048CEF-A938-4FC2-A86E-0C3FE4FC2002}"/>
            </a:ext>
          </a:extLst>
        </cdr:cNvPr>
        <cdr:cNvSpPr txBox="1"/>
      </cdr:nvSpPr>
      <cdr:spPr>
        <a:xfrm xmlns:a="http://schemas.openxmlformats.org/drawingml/2006/main">
          <a:off x="5609515" y="3825870"/>
          <a:ext cx="1247534" cy="91437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21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Safeguards/ </a:t>
          </a:r>
        </a:p>
        <a:p xmlns:a="http://schemas.openxmlformats.org/drawingml/2006/main">
          <a:pPr algn="ctr"/>
          <a:r>
            <a:rPr lang="en-US" sz="21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Civil Liberties/ </a:t>
          </a:r>
        </a:p>
        <a:p xmlns:a="http://schemas.openxmlformats.org/drawingml/2006/main">
          <a:pPr algn="ctr"/>
          <a:r>
            <a:rPr lang="en-US" sz="21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Human Rights</a:t>
          </a:r>
          <a:endParaRPr lang="en-GB" sz="21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0.50141</cdr:x>
      <cdr:y>0.25419</cdr:y>
    </cdr:from>
    <cdr:to>
      <cdr:x>0.64891</cdr:x>
      <cdr:y>0.40694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71950FD7-E5ED-469B-A51D-5724AB52A70D}"/>
            </a:ext>
          </a:extLst>
        </cdr:cNvPr>
        <cdr:cNvSpPr txBox="1"/>
      </cdr:nvSpPr>
      <cdr:spPr>
        <a:xfrm xmlns:a="http://schemas.openxmlformats.org/drawingml/2006/main">
          <a:off x="5264242" y="1521614"/>
          <a:ext cx="1548595" cy="91437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GB" sz="24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Լիազորություններ</a:t>
          </a:r>
          <a:endParaRPr lang="en-GB" sz="2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0.3213</cdr:x>
      <cdr:y>0.66188</cdr:y>
    </cdr:from>
    <cdr:to>
      <cdr:x>0.5</cdr:x>
      <cdr:y>0.81464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5E2B0738-BB9C-412A-AFD5-5B501C088EEE}"/>
            </a:ext>
          </a:extLst>
        </cdr:cNvPr>
        <cdr:cNvSpPr txBox="1"/>
      </cdr:nvSpPr>
      <cdr:spPr>
        <a:xfrm xmlns:a="http://schemas.openxmlformats.org/drawingml/2006/main">
          <a:off x="3373312" y="3962075"/>
          <a:ext cx="1876162" cy="91443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24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Գործառնական</a:t>
          </a:r>
          <a:r>
            <a:rPr lang="en-US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[24/7 </a:t>
          </a:r>
          <a:r>
            <a:rPr lang="en-US" sz="24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պատասխանատու</a:t>
          </a:r>
          <a:r>
            <a:rPr lang="en-US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անձ</a:t>
          </a:r>
          <a:endParaRPr lang="en-GB" sz="2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0.3834</cdr:x>
      <cdr:y>0.25419</cdr:y>
    </cdr:from>
    <cdr:to>
      <cdr:x>0.47049</cdr:x>
      <cdr:y>0.40694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5B209A16-1774-4CDB-BF88-247BA4EDEAD1}"/>
            </a:ext>
          </a:extLst>
        </cdr:cNvPr>
        <cdr:cNvSpPr txBox="1"/>
      </cdr:nvSpPr>
      <cdr:spPr>
        <a:xfrm xmlns:a="http://schemas.openxmlformats.org/drawingml/2006/main">
          <a:off x="4025339" y="1521614"/>
          <a:ext cx="914354" cy="91437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n-US" sz="24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Հանցագործ</a:t>
          </a:r>
          <a:endParaRPr lang="en-US" sz="2400" b="1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 xmlns:a="http://schemas.openxmlformats.org/drawingml/2006/main">
          <a:pPr algn="ctr"/>
          <a:r>
            <a:rPr lang="en-US" sz="24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ություններ</a:t>
          </a:r>
          <a:endParaRPr lang="en-GB" sz="2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0.60288</cdr:x>
      <cdr:y>0.43463</cdr:y>
    </cdr:from>
    <cdr:to>
      <cdr:x>0.68998</cdr:x>
      <cdr:y>0.58738</cdr:y>
    </cdr:to>
    <cdr:sp macro="" textlink="">
      <cdr:nvSpPr>
        <cdr:cNvPr id="5" name="TextBox 4">
          <a:extLst xmlns:a="http://schemas.openxmlformats.org/drawingml/2006/main">
            <a:ext uri="{FF2B5EF4-FFF2-40B4-BE49-F238E27FC236}">
              <a16:creationId xmlns:a16="http://schemas.microsoft.com/office/drawing/2014/main" id="{79D46721-F5BE-469F-8982-9B2118CE880A}"/>
            </a:ext>
          </a:extLst>
        </cdr:cNvPr>
        <cdr:cNvSpPr txBox="1"/>
      </cdr:nvSpPr>
      <cdr:spPr>
        <a:xfrm xmlns:a="http://schemas.openxmlformats.org/drawingml/2006/main">
          <a:off x="6329595" y="2601734"/>
          <a:ext cx="914459" cy="91437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n-US" sz="24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Էլեկտրոնային</a:t>
          </a:r>
          <a:r>
            <a:rPr lang="en-US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ապացույց</a:t>
          </a:r>
          <a:r>
            <a:rPr lang="en-US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GB" sz="2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0.31482</cdr:x>
      <cdr:y>0.43463</cdr:y>
    </cdr:from>
    <cdr:to>
      <cdr:x>0.40191</cdr:x>
      <cdr:y>0.58738</cdr:y>
    </cdr:to>
    <cdr:sp macro="" textlink="">
      <cdr:nvSpPr>
        <cdr:cNvPr id="6" name="TextBox 5">
          <a:extLst xmlns:a="http://schemas.openxmlformats.org/drawingml/2006/main">
            <a:ext uri="{FF2B5EF4-FFF2-40B4-BE49-F238E27FC236}">
              <a16:creationId xmlns:a16="http://schemas.microsoft.com/office/drawing/2014/main" id="{9E61CD56-6E4B-43CB-955E-AC5C29467777}"/>
            </a:ext>
          </a:extLst>
        </cdr:cNvPr>
        <cdr:cNvSpPr txBox="1"/>
      </cdr:nvSpPr>
      <cdr:spPr>
        <a:xfrm xmlns:a="http://schemas.openxmlformats.org/drawingml/2006/main">
          <a:off x="3305259" y="2601734"/>
          <a:ext cx="914354" cy="91437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n-US" sz="24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Միջազգային</a:t>
          </a:r>
          <a:r>
            <a:rPr lang="en-US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  <a:p xmlns:a="http://schemas.openxmlformats.org/drawingml/2006/main">
          <a:pPr algn="ctr"/>
          <a:r>
            <a:rPr lang="en-US" sz="24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համագործակցություն</a:t>
          </a:r>
          <a:endParaRPr lang="en-GB" sz="2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0.52479</cdr:x>
      <cdr:y>0.63358</cdr:y>
    </cdr:from>
    <cdr:to>
      <cdr:x>0.64362</cdr:x>
      <cdr:y>0.78633</cdr:y>
    </cdr:to>
    <cdr:sp macro="" textlink="">
      <cdr:nvSpPr>
        <cdr:cNvPr id="7" name="TextBox 1">
          <a:extLst xmlns:a="http://schemas.openxmlformats.org/drawingml/2006/main">
            <a:ext uri="{FF2B5EF4-FFF2-40B4-BE49-F238E27FC236}">
              <a16:creationId xmlns:a16="http://schemas.microsoft.com/office/drawing/2014/main" id="{78048CEF-A938-4FC2-A86E-0C3FE4FC2002}"/>
            </a:ext>
          </a:extLst>
        </cdr:cNvPr>
        <cdr:cNvSpPr txBox="1"/>
      </cdr:nvSpPr>
      <cdr:spPr>
        <a:xfrm xmlns:a="http://schemas.openxmlformats.org/drawingml/2006/main">
          <a:off x="5509730" y="3792649"/>
          <a:ext cx="1247591" cy="91437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2100" b="1" dirty="0" err="1">
              <a:solidFill>
                <a:schemeClr val="tx1"/>
              </a:solidFill>
              <a:latin typeface="Sylfaen" panose="010A0502050306030303" pitchFamily="18" charset="0"/>
              <a:cs typeface="Times New Roman" panose="02020603050405020304" pitchFamily="18" charset="0"/>
            </a:rPr>
            <a:t>Երաշխիքներ</a:t>
          </a:r>
          <a:r>
            <a:rPr lang="en-US" sz="2100" b="1" dirty="0">
              <a:solidFill>
                <a:schemeClr val="tx1"/>
              </a:solidFill>
              <a:latin typeface="Sylfaen" panose="010A0502050306030303" pitchFamily="18" charset="0"/>
              <a:cs typeface="Times New Roman" panose="02020603050405020304" pitchFamily="18" charset="0"/>
            </a:rPr>
            <a:t> </a:t>
          </a:r>
        </a:p>
        <a:p xmlns:a="http://schemas.openxmlformats.org/drawingml/2006/main">
          <a:pPr algn="ctr"/>
          <a:r>
            <a:rPr lang="hy-AM" sz="2100" b="1" dirty="0">
              <a:solidFill>
                <a:schemeClr val="tx1"/>
              </a:solidFill>
              <a:latin typeface="Sylfaen" panose="010A0502050306030303" pitchFamily="18" charset="0"/>
              <a:cs typeface="Times New Roman" panose="02020603050405020304" pitchFamily="18" charset="0"/>
            </a:rPr>
            <a:t>Ք</a:t>
          </a:r>
          <a:r>
            <a:rPr lang="en-US" sz="2100" b="1" dirty="0" err="1">
              <a:solidFill>
                <a:schemeClr val="tx1"/>
              </a:solidFill>
              <a:latin typeface="Sylfaen" panose="010A0502050306030303" pitchFamily="18" charset="0"/>
              <a:cs typeface="Times New Roman" panose="02020603050405020304" pitchFamily="18" charset="0"/>
            </a:rPr>
            <a:t>աղաքացիական</a:t>
          </a:r>
          <a:r>
            <a:rPr lang="en-US" sz="2100" b="1" dirty="0">
              <a:solidFill>
                <a:schemeClr val="tx1"/>
              </a:solidFill>
              <a:latin typeface="Sylfaen" panose="010A0502050306030303" pitchFamily="18" charset="0"/>
              <a:cs typeface="Times New Roman" panose="02020603050405020304" pitchFamily="18" charset="0"/>
            </a:rPr>
            <a:t> </a:t>
          </a:r>
          <a:r>
            <a:rPr lang="en-US" sz="2100" b="1" dirty="0" err="1">
              <a:solidFill>
                <a:schemeClr val="tx1"/>
              </a:solidFill>
              <a:latin typeface="Sylfaen" panose="010A0502050306030303" pitchFamily="18" charset="0"/>
              <a:cs typeface="Times New Roman" panose="02020603050405020304" pitchFamily="18" charset="0"/>
            </a:rPr>
            <a:t>ազատություններ</a:t>
          </a:r>
          <a:r>
            <a:rPr lang="en-US" sz="2100" b="1" dirty="0">
              <a:solidFill>
                <a:schemeClr val="tx1"/>
              </a:solidFill>
              <a:latin typeface="Sylfaen" panose="010A0502050306030303" pitchFamily="18" charset="0"/>
              <a:cs typeface="Times New Roman" panose="02020603050405020304" pitchFamily="18" charset="0"/>
            </a:rPr>
            <a:t>/</a:t>
          </a:r>
        </a:p>
        <a:p xmlns:a="http://schemas.openxmlformats.org/drawingml/2006/main">
          <a:pPr algn="ctr"/>
          <a:r>
            <a:rPr lang="en-US" sz="2100" b="1" dirty="0" err="1">
              <a:solidFill>
                <a:schemeClr val="tx1"/>
              </a:solidFill>
              <a:latin typeface="Sylfaen" panose="010A0502050306030303" pitchFamily="18" charset="0"/>
              <a:cs typeface="Times New Roman" panose="02020603050405020304" pitchFamily="18" charset="0"/>
            </a:rPr>
            <a:t>Մարդու</a:t>
          </a:r>
          <a:r>
            <a:rPr lang="en-US" sz="2100" b="1" dirty="0">
              <a:solidFill>
                <a:schemeClr val="tx1"/>
              </a:solidFill>
              <a:latin typeface="Sylfaen" panose="010A0502050306030303" pitchFamily="18" charset="0"/>
              <a:cs typeface="Times New Roman" panose="02020603050405020304" pitchFamily="18" charset="0"/>
            </a:rPr>
            <a:t> </a:t>
          </a:r>
          <a:r>
            <a:rPr lang="en-US" sz="2100" b="1" dirty="0" err="1">
              <a:solidFill>
                <a:schemeClr val="tx1"/>
              </a:solidFill>
              <a:latin typeface="Sylfaen" panose="010A0502050306030303" pitchFamily="18" charset="0"/>
              <a:cs typeface="Times New Roman" panose="02020603050405020304" pitchFamily="18" charset="0"/>
            </a:rPr>
            <a:t>իրավունքներ</a:t>
          </a:r>
          <a:endParaRPr lang="en-GB" sz="2100" b="1" dirty="0">
            <a:solidFill>
              <a:schemeClr val="tx1"/>
            </a:solidFill>
            <a:latin typeface="Sylfaen" panose="010A0502050306030303" pitchFamily="18" charset="0"/>
            <a:cs typeface="Times New Roman" panose="02020603050405020304" pitchFamily="18" charset="0"/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0.50141</cdr:x>
      <cdr:y>0.25419</cdr:y>
    </cdr:from>
    <cdr:to>
      <cdr:x>0.64891</cdr:x>
      <cdr:y>0.40694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71950FD7-E5ED-469B-A51D-5724AB52A70D}"/>
            </a:ext>
          </a:extLst>
        </cdr:cNvPr>
        <cdr:cNvSpPr txBox="1"/>
      </cdr:nvSpPr>
      <cdr:spPr>
        <a:xfrm xmlns:a="http://schemas.openxmlformats.org/drawingml/2006/main">
          <a:off x="5264242" y="1521614"/>
          <a:ext cx="1548595" cy="91437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Powers</a:t>
          </a:r>
          <a:endParaRPr lang="en-GB" sz="2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0.3213</cdr:x>
      <cdr:y>0.66188</cdr:y>
    </cdr:from>
    <cdr:to>
      <cdr:x>0.5</cdr:x>
      <cdr:y>0.81464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5E2B0738-BB9C-412A-AFD5-5B501C088EEE}"/>
            </a:ext>
          </a:extLst>
        </cdr:cNvPr>
        <cdr:cNvSpPr txBox="1"/>
      </cdr:nvSpPr>
      <cdr:spPr>
        <a:xfrm xmlns:a="http://schemas.openxmlformats.org/drawingml/2006/main">
          <a:off x="3373312" y="3962075"/>
          <a:ext cx="1876162" cy="91443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Operational </a:t>
          </a:r>
          <a:br>
            <a: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[24/7 </a:t>
          </a:r>
          <a:r>
            <a:rPr lang="en-US" sz="2400" b="1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PoC</a:t>
          </a:r>
          <a:r>
            <a: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]</a:t>
          </a:r>
          <a:endParaRPr lang="en-GB" sz="2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0.3834</cdr:x>
      <cdr:y>0.25419</cdr:y>
    </cdr:from>
    <cdr:to>
      <cdr:x>0.47049</cdr:x>
      <cdr:y>0.40694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5B209A16-1774-4CDB-BF88-247BA4EDEAD1}"/>
            </a:ext>
          </a:extLst>
        </cdr:cNvPr>
        <cdr:cNvSpPr txBox="1"/>
      </cdr:nvSpPr>
      <cdr:spPr>
        <a:xfrm xmlns:a="http://schemas.openxmlformats.org/drawingml/2006/main">
          <a:off x="4025339" y="1521614"/>
          <a:ext cx="914354" cy="91437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Offences</a:t>
          </a:r>
          <a:endParaRPr lang="en-GB" sz="2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0.60288</cdr:x>
      <cdr:y>0.43463</cdr:y>
    </cdr:from>
    <cdr:to>
      <cdr:x>0.68998</cdr:x>
      <cdr:y>0.58738</cdr:y>
    </cdr:to>
    <cdr:sp macro="" textlink="">
      <cdr:nvSpPr>
        <cdr:cNvPr id="5" name="TextBox 4">
          <a:extLst xmlns:a="http://schemas.openxmlformats.org/drawingml/2006/main">
            <a:ext uri="{FF2B5EF4-FFF2-40B4-BE49-F238E27FC236}">
              <a16:creationId xmlns:a16="http://schemas.microsoft.com/office/drawing/2014/main" id="{79D46721-F5BE-469F-8982-9B2118CE880A}"/>
            </a:ext>
          </a:extLst>
        </cdr:cNvPr>
        <cdr:cNvSpPr txBox="1"/>
      </cdr:nvSpPr>
      <cdr:spPr>
        <a:xfrm xmlns:a="http://schemas.openxmlformats.org/drawingml/2006/main">
          <a:off x="6329595" y="2601734"/>
          <a:ext cx="914459" cy="91437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Electronic </a:t>
          </a:r>
        </a:p>
        <a:p xmlns:a="http://schemas.openxmlformats.org/drawingml/2006/main">
          <a:pPr algn="ctr"/>
          <a:r>
            <a: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Evidence</a:t>
          </a:r>
          <a:endParaRPr lang="en-GB" sz="2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0.31482</cdr:x>
      <cdr:y>0.43463</cdr:y>
    </cdr:from>
    <cdr:to>
      <cdr:x>0.40191</cdr:x>
      <cdr:y>0.58738</cdr:y>
    </cdr:to>
    <cdr:sp macro="" textlink="">
      <cdr:nvSpPr>
        <cdr:cNvPr id="6" name="TextBox 5">
          <a:extLst xmlns:a="http://schemas.openxmlformats.org/drawingml/2006/main">
            <a:ext uri="{FF2B5EF4-FFF2-40B4-BE49-F238E27FC236}">
              <a16:creationId xmlns:a16="http://schemas.microsoft.com/office/drawing/2014/main" id="{9E61CD56-6E4B-43CB-955E-AC5C29467777}"/>
            </a:ext>
          </a:extLst>
        </cdr:cNvPr>
        <cdr:cNvSpPr txBox="1"/>
      </cdr:nvSpPr>
      <cdr:spPr>
        <a:xfrm xmlns:a="http://schemas.openxmlformats.org/drawingml/2006/main">
          <a:off x="3305259" y="2601734"/>
          <a:ext cx="914354" cy="91437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International</a:t>
          </a:r>
        </a:p>
        <a:p xmlns:a="http://schemas.openxmlformats.org/drawingml/2006/main">
          <a:pPr algn="ctr"/>
          <a:r>
            <a: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Cooperation</a:t>
          </a:r>
          <a:endParaRPr lang="en-GB" sz="2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0.53429</cdr:x>
      <cdr:y>0.63913</cdr:y>
    </cdr:from>
    <cdr:to>
      <cdr:x>0.65312</cdr:x>
      <cdr:y>0.79188</cdr:y>
    </cdr:to>
    <cdr:sp macro="" textlink="">
      <cdr:nvSpPr>
        <cdr:cNvPr id="7" name="TextBox 1">
          <a:extLst xmlns:a="http://schemas.openxmlformats.org/drawingml/2006/main">
            <a:ext uri="{FF2B5EF4-FFF2-40B4-BE49-F238E27FC236}">
              <a16:creationId xmlns:a16="http://schemas.microsoft.com/office/drawing/2014/main" id="{78048CEF-A938-4FC2-A86E-0C3FE4FC2002}"/>
            </a:ext>
          </a:extLst>
        </cdr:cNvPr>
        <cdr:cNvSpPr txBox="1"/>
      </cdr:nvSpPr>
      <cdr:spPr>
        <a:xfrm xmlns:a="http://schemas.openxmlformats.org/drawingml/2006/main">
          <a:off x="5609515" y="3825870"/>
          <a:ext cx="1247534" cy="91437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21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Safeguards/ </a:t>
          </a:r>
        </a:p>
        <a:p xmlns:a="http://schemas.openxmlformats.org/drawingml/2006/main">
          <a:pPr algn="ctr"/>
          <a:r>
            <a:rPr lang="en-US" sz="21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Civil Liberties/ </a:t>
          </a:r>
        </a:p>
        <a:p xmlns:a="http://schemas.openxmlformats.org/drawingml/2006/main">
          <a:pPr algn="ctr"/>
          <a:r>
            <a:rPr lang="en-US" sz="21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Human Rights</a:t>
          </a:r>
          <a:endParaRPr lang="en-GB" sz="21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0.50141</cdr:x>
      <cdr:y>0.25419</cdr:y>
    </cdr:from>
    <cdr:to>
      <cdr:x>0.64891</cdr:x>
      <cdr:y>0.40694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71950FD7-E5ED-469B-A51D-5724AB52A70D}"/>
            </a:ext>
          </a:extLst>
        </cdr:cNvPr>
        <cdr:cNvSpPr txBox="1"/>
      </cdr:nvSpPr>
      <cdr:spPr>
        <a:xfrm xmlns:a="http://schemas.openxmlformats.org/drawingml/2006/main">
          <a:off x="5264242" y="1521614"/>
          <a:ext cx="1548595" cy="91437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24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Լիազորություններ</a:t>
          </a:r>
          <a:r>
            <a:rPr lang="en-US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GB" sz="2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0.3213</cdr:x>
      <cdr:y>0.66188</cdr:y>
    </cdr:from>
    <cdr:to>
      <cdr:x>0.5</cdr:x>
      <cdr:y>0.81464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5E2B0738-BB9C-412A-AFD5-5B501C088EEE}"/>
            </a:ext>
          </a:extLst>
        </cdr:cNvPr>
        <cdr:cNvSpPr txBox="1"/>
      </cdr:nvSpPr>
      <cdr:spPr>
        <a:xfrm xmlns:a="http://schemas.openxmlformats.org/drawingml/2006/main">
          <a:off x="3373312" y="3962075"/>
          <a:ext cx="1876162" cy="91443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24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Գործառնական</a:t>
          </a:r>
          <a:r>
            <a:rPr lang="en-US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[24/7 </a:t>
          </a:r>
          <a:r>
            <a:rPr lang="en-US" sz="24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պատասխանատու</a:t>
          </a:r>
          <a:r>
            <a:rPr lang="en-US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անձ</a:t>
          </a:r>
          <a:r>
            <a:rPr lang="en-US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]</a:t>
          </a:r>
          <a:endParaRPr lang="en-GB" sz="2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0.3834</cdr:x>
      <cdr:y>0.25419</cdr:y>
    </cdr:from>
    <cdr:to>
      <cdr:x>0.47049</cdr:x>
      <cdr:y>0.40694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5B209A16-1774-4CDB-BF88-247BA4EDEAD1}"/>
            </a:ext>
          </a:extLst>
        </cdr:cNvPr>
        <cdr:cNvSpPr txBox="1"/>
      </cdr:nvSpPr>
      <cdr:spPr>
        <a:xfrm xmlns:a="http://schemas.openxmlformats.org/drawingml/2006/main">
          <a:off x="4025339" y="1521614"/>
          <a:ext cx="914354" cy="91437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n-US" sz="24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Հանցագործու</a:t>
          </a:r>
          <a:endParaRPr lang="en-US" sz="2400" b="1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 xmlns:a="http://schemas.openxmlformats.org/drawingml/2006/main">
          <a:pPr algn="ctr"/>
          <a:r>
            <a:rPr lang="en-US" sz="24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թյուններ</a:t>
          </a:r>
          <a:r>
            <a:rPr lang="en-US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GB" sz="2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0.60288</cdr:x>
      <cdr:y>0.43463</cdr:y>
    </cdr:from>
    <cdr:to>
      <cdr:x>0.68998</cdr:x>
      <cdr:y>0.58738</cdr:y>
    </cdr:to>
    <cdr:sp macro="" textlink="">
      <cdr:nvSpPr>
        <cdr:cNvPr id="5" name="TextBox 4">
          <a:extLst xmlns:a="http://schemas.openxmlformats.org/drawingml/2006/main">
            <a:ext uri="{FF2B5EF4-FFF2-40B4-BE49-F238E27FC236}">
              <a16:creationId xmlns:a16="http://schemas.microsoft.com/office/drawing/2014/main" id="{79D46721-F5BE-469F-8982-9B2118CE880A}"/>
            </a:ext>
          </a:extLst>
        </cdr:cNvPr>
        <cdr:cNvSpPr txBox="1"/>
      </cdr:nvSpPr>
      <cdr:spPr>
        <a:xfrm xmlns:a="http://schemas.openxmlformats.org/drawingml/2006/main">
          <a:off x="6329595" y="2601734"/>
          <a:ext cx="914459" cy="91437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n-US" sz="24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Էլեկտրոնային</a:t>
          </a:r>
          <a:r>
            <a:rPr lang="en-US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ապացույց</a:t>
          </a:r>
          <a:r>
            <a:rPr lang="en-US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GB" sz="2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0.31482</cdr:x>
      <cdr:y>0.43463</cdr:y>
    </cdr:from>
    <cdr:to>
      <cdr:x>0.40191</cdr:x>
      <cdr:y>0.58738</cdr:y>
    </cdr:to>
    <cdr:sp macro="" textlink="">
      <cdr:nvSpPr>
        <cdr:cNvPr id="6" name="TextBox 5">
          <a:extLst xmlns:a="http://schemas.openxmlformats.org/drawingml/2006/main">
            <a:ext uri="{FF2B5EF4-FFF2-40B4-BE49-F238E27FC236}">
              <a16:creationId xmlns:a16="http://schemas.microsoft.com/office/drawing/2014/main" id="{9E61CD56-6E4B-43CB-955E-AC5C29467777}"/>
            </a:ext>
          </a:extLst>
        </cdr:cNvPr>
        <cdr:cNvSpPr txBox="1"/>
      </cdr:nvSpPr>
      <cdr:spPr>
        <a:xfrm xmlns:a="http://schemas.openxmlformats.org/drawingml/2006/main">
          <a:off x="3305259" y="2601734"/>
          <a:ext cx="914354" cy="91437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n-US" sz="24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Միջազգային</a:t>
          </a:r>
          <a:r>
            <a:rPr lang="en-US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  <a:p xmlns:a="http://schemas.openxmlformats.org/drawingml/2006/main">
          <a:pPr algn="ctr"/>
          <a:r>
            <a:rPr lang="en-US" sz="24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համագործակցություն</a:t>
          </a:r>
          <a:endParaRPr lang="en-GB" sz="2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0.53429</cdr:x>
      <cdr:y>0.63913</cdr:y>
    </cdr:from>
    <cdr:to>
      <cdr:x>0.65312</cdr:x>
      <cdr:y>0.79188</cdr:y>
    </cdr:to>
    <cdr:sp macro="" textlink="">
      <cdr:nvSpPr>
        <cdr:cNvPr id="7" name="TextBox 1">
          <a:extLst xmlns:a="http://schemas.openxmlformats.org/drawingml/2006/main">
            <a:ext uri="{FF2B5EF4-FFF2-40B4-BE49-F238E27FC236}">
              <a16:creationId xmlns:a16="http://schemas.microsoft.com/office/drawing/2014/main" id="{78048CEF-A938-4FC2-A86E-0C3FE4FC2002}"/>
            </a:ext>
          </a:extLst>
        </cdr:cNvPr>
        <cdr:cNvSpPr txBox="1"/>
      </cdr:nvSpPr>
      <cdr:spPr>
        <a:xfrm xmlns:a="http://schemas.openxmlformats.org/drawingml/2006/main">
          <a:off x="5609515" y="3825870"/>
          <a:ext cx="1247534" cy="91437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2100" b="1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Երաշխիքներ</a:t>
          </a:r>
          <a:r>
            <a:rPr lang="en-US" sz="21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  <a:p xmlns:a="http://schemas.openxmlformats.org/drawingml/2006/main">
          <a:pPr algn="ctr"/>
          <a:r>
            <a:rPr lang="hy-AM" sz="21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Ք</a:t>
          </a:r>
          <a:r>
            <a:rPr lang="en-US" sz="2100" b="1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աղաքացիական</a:t>
          </a:r>
          <a:r>
            <a:rPr lang="en-US" sz="21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100" b="1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ազատություններ</a:t>
          </a:r>
          <a:r>
            <a:rPr lang="en-US" sz="21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/</a:t>
          </a:r>
        </a:p>
        <a:p xmlns:a="http://schemas.openxmlformats.org/drawingml/2006/main">
          <a:pPr algn="ctr"/>
          <a:r>
            <a:rPr lang="en-US" sz="2100" b="1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Մարդու</a:t>
          </a:r>
          <a:r>
            <a:rPr lang="en-US" sz="21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100" b="1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իրավունքներ</a:t>
          </a:r>
          <a:endParaRPr lang="en-GB" sz="21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0.50141</cdr:x>
      <cdr:y>0.25419</cdr:y>
    </cdr:from>
    <cdr:to>
      <cdr:x>0.64891</cdr:x>
      <cdr:y>0.40694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71950FD7-E5ED-469B-A51D-5724AB52A70D}"/>
            </a:ext>
          </a:extLst>
        </cdr:cNvPr>
        <cdr:cNvSpPr txBox="1"/>
      </cdr:nvSpPr>
      <cdr:spPr>
        <a:xfrm xmlns:a="http://schemas.openxmlformats.org/drawingml/2006/main">
          <a:off x="5264242" y="1521614"/>
          <a:ext cx="1548595" cy="91437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Powers</a:t>
          </a:r>
          <a:endParaRPr lang="en-GB" sz="2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0.3213</cdr:x>
      <cdr:y>0.66188</cdr:y>
    </cdr:from>
    <cdr:to>
      <cdr:x>0.5</cdr:x>
      <cdr:y>0.81464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5E2B0738-BB9C-412A-AFD5-5B501C088EEE}"/>
            </a:ext>
          </a:extLst>
        </cdr:cNvPr>
        <cdr:cNvSpPr txBox="1"/>
      </cdr:nvSpPr>
      <cdr:spPr>
        <a:xfrm xmlns:a="http://schemas.openxmlformats.org/drawingml/2006/main">
          <a:off x="3373312" y="3962075"/>
          <a:ext cx="1876162" cy="91443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Operational </a:t>
          </a:r>
          <a:br>
            <a: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[24/7 </a:t>
          </a:r>
          <a:r>
            <a:rPr lang="en-US" sz="2400" b="1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PoC</a:t>
          </a:r>
          <a:r>
            <a: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]</a:t>
          </a:r>
          <a:endParaRPr lang="en-GB" sz="2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0.3834</cdr:x>
      <cdr:y>0.25419</cdr:y>
    </cdr:from>
    <cdr:to>
      <cdr:x>0.47049</cdr:x>
      <cdr:y>0.40694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5B209A16-1774-4CDB-BF88-247BA4EDEAD1}"/>
            </a:ext>
          </a:extLst>
        </cdr:cNvPr>
        <cdr:cNvSpPr txBox="1"/>
      </cdr:nvSpPr>
      <cdr:spPr>
        <a:xfrm xmlns:a="http://schemas.openxmlformats.org/drawingml/2006/main">
          <a:off x="4025339" y="1521614"/>
          <a:ext cx="914354" cy="91437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Offences</a:t>
          </a:r>
          <a:endParaRPr lang="en-GB" sz="2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0.60288</cdr:x>
      <cdr:y>0.43463</cdr:y>
    </cdr:from>
    <cdr:to>
      <cdr:x>0.68998</cdr:x>
      <cdr:y>0.58738</cdr:y>
    </cdr:to>
    <cdr:sp macro="" textlink="">
      <cdr:nvSpPr>
        <cdr:cNvPr id="5" name="TextBox 4">
          <a:extLst xmlns:a="http://schemas.openxmlformats.org/drawingml/2006/main">
            <a:ext uri="{FF2B5EF4-FFF2-40B4-BE49-F238E27FC236}">
              <a16:creationId xmlns:a16="http://schemas.microsoft.com/office/drawing/2014/main" id="{79D46721-F5BE-469F-8982-9B2118CE880A}"/>
            </a:ext>
          </a:extLst>
        </cdr:cNvPr>
        <cdr:cNvSpPr txBox="1"/>
      </cdr:nvSpPr>
      <cdr:spPr>
        <a:xfrm xmlns:a="http://schemas.openxmlformats.org/drawingml/2006/main">
          <a:off x="6329595" y="2601734"/>
          <a:ext cx="914459" cy="91437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Electronic </a:t>
          </a:r>
        </a:p>
        <a:p xmlns:a="http://schemas.openxmlformats.org/drawingml/2006/main">
          <a:pPr algn="ctr"/>
          <a:r>
            <a: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Evidence</a:t>
          </a:r>
          <a:endParaRPr lang="en-GB" sz="2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0.31482</cdr:x>
      <cdr:y>0.43463</cdr:y>
    </cdr:from>
    <cdr:to>
      <cdr:x>0.40191</cdr:x>
      <cdr:y>0.58738</cdr:y>
    </cdr:to>
    <cdr:sp macro="" textlink="">
      <cdr:nvSpPr>
        <cdr:cNvPr id="6" name="TextBox 5">
          <a:extLst xmlns:a="http://schemas.openxmlformats.org/drawingml/2006/main">
            <a:ext uri="{FF2B5EF4-FFF2-40B4-BE49-F238E27FC236}">
              <a16:creationId xmlns:a16="http://schemas.microsoft.com/office/drawing/2014/main" id="{9E61CD56-6E4B-43CB-955E-AC5C29467777}"/>
            </a:ext>
          </a:extLst>
        </cdr:cNvPr>
        <cdr:cNvSpPr txBox="1"/>
      </cdr:nvSpPr>
      <cdr:spPr>
        <a:xfrm xmlns:a="http://schemas.openxmlformats.org/drawingml/2006/main">
          <a:off x="3305259" y="2601734"/>
          <a:ext cx="914354" cy="91437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International</a:t>
          </a:r>
        </a:p>
        <a:p xmlns:a="http://schemas.openxmlformats.org/drawingml/2006/main">
          <a:pPr algn="ctr"/>
          <a:r>
            <a: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Cooperation</a:t>
          </a:r>
          <a:endParaRPr lang="en-GB" sz="2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0.53429</cdr:x>
      <cdr:y>0.63913</cdr:y>
    </cdr:from>
    <cdr:to>
      <cdr:x>0.65312</cdr:x>
      <cdr:y>0.79188</cdr:y>
    </cdr:to>
    <cdr:sp macro="" textlink="">
      <cdr:nvSpPr>
        <cdr:cNvPr id="7" name="TextBox 1">
          <a:extLst xmlns:a="http://schemas.openxmlformats.org/drawingml/2006/main">
            <a:ext uri="{FF2B5EF4-FFF2-40B4-BE49-F238E27FC236}">
              <a16:creationId xmlns:a16="http://schemas.microsoft.com/office/drawing/2014/main" id="{78048CEF-A938-4FC2-A86E-0C3FE4FC2002}"/>
            </a:ext>
          </a:extLst>
        </cdr:cNvPr>
        <cdr:cNvSpPr txBox="1"/>
      </cdr:nvSpPr>
      <cdr:spPr>
        <a:xfrm xmlns:a="http://schemas.openxmlformats.org/drawingml/2006/main">
          <a:off x="5609515" y="3825870"/>
          <a:ext cx="1247534" cy="91437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21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Safeguards/ </a:t>
          </a:r>
        </a:p>
        <a:p xmlns:a="http://schemas.openxmlformats.org/drawingml/2006/main">
          <a:pPr algn="ctr"/>
          <a:r>
            <a:rPr lang="en-US" sz="21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Civil Liberties/ </a:t>
          </a:r>
        </a:p>
        <a:p xmlns:a="http://schemas.openxmlformats.org/drawingml/2006/main">
          <a:pPr algn="ctr"/>
          <a:r>
            <a:rPr lang="en-US" sz="21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Human Rights</a:t>
          </a:r>
          <a:endParaRPr lang="en-GB" sz="21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0.50141</cdr:x>
      <cdr:y>0.25419</cdr:y>
    </cdr:from>
    <cdr:to>
      <cdr:x>0.64891</cdr:x>
      <cdr:y>0.40694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71950FD7-E5ED-469B-A51D-5724AB52A70D}"/>
            </a:ext>
          </a:extLst>
        </cdr:cNvPr>
        <cdr:cNvSpPr txBox="1"/>
      </cdr:nvSpPr>
      <cdr:spPr>
        <a:xfrm xmlns:a="http://schemas.openxmlformats.org/drawingml/2006/main">
          <a:off x="5264242" y="1521614"/>
          <a:ext cx="1548595" cy="91437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24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Լիազորություններ</a:t>
          </a:r>
          <a:endParaRPr lang="en-GB" sz="2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0.3213</cdr:x>
      <cdr:y>0.66188</cdr:y>
    </cdr:from>
    <cdr:to>
      <cdr:x>0.5</cdr:x>
      <cdr:y>0.81464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5E2B0738-BB9C-412A-AFD5-5B501C088EEE}"/>
            </a:ext>
          </a:extLst>
        </cdr:cNvPr>
        <cdr:cNvSpPr txBox="1"/>
      </cdr:nvSpPr>
      <cdr:spPr>
        <a:xfrm xmlns:a="http://schemas.openxmlformats.org/drawingml/2006/main">
          <a:off x="3373312" y="3962075"/>
          <a:ext cx="1876162" cy="91443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2400" b="1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Գործառնական</a:t>
          </a:r>
          <a:r>
            <a: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br>
            <a: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[24/7 </a:t>
          </a:r>
          <a:r>
            <a:rPr lang="en-US" sz="2400" b="1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պատասխանատու</a:t>
          </a:r>
          <a:r>
            <a: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GB" sz="2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0.3834</cdr:x>
      <cdr:y>0.25419</cdr:y>
    </cdr:from>
    <cdr:to>
      <cdr:x>0.47049</cdr:x>
      <cdr:y>0.40694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5B209A16-1774-4CDB-BF88-247BA4EDEAD1}"/>
            </a:ext>
          </a:extLst>
        </cdr:cNvPr>
        <cdr:cNvSpPr txBox="1"/>
      </cdr:nvSpPr>
      <cdr:spPr>
        <a:xfrm xmlns:a="http://schemas.openxmlformats.org/drawingml/2006/main">
          <a:off x="4025339" y="1521614"/>
          <a:ext cx="914354" cy="91437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n-US" sz="24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Հանցագործու</a:t>
          </a:r>
          <a:endParaRPr lang="en-US" sz="2400" b="1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 xmlns:a="http://schemas.openxmlformats.org/drawingml/2006/main">
          <a:pPr algn="ctr"/>
          <a:r>
            <a:rPr lang="en-US" sz="24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թյուններ</a:t>
          </a:r>
          <a:endParaRPr lang="en-GB" sz="2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0.60288</cdr:x>
      <cdr:y>0.43463</cdr:y>
    </cdr:from>
    <cdr:to>
      <cdr:x>0.68998</cdr:x>
      <cdr:y>0.58738</cdr:y>
    </cdr:to>
    <cdr:sp macro="" textlink="">
      <cdr:nvSpPr>
        <cdr:cNvPr id="5" name="TextBox 4">
          <a:extLst xmlns:a="http://schemas.openxmlformats.org/drawingml/2006/main">
            <a:ext uri="{FF2B5EF4-FFF2-40B4-BE49-F238E27FC236}">
              <a16:creationId xmlns:a16="http://schemas.microsoft.com/office/drawing/2014/main" id="{79D46721-F5BE-469F-8982-9B2118CE880A}"/>
            </a:ext>
          </a:extLst>
        </cdr:cNvPr>
        <cdr:cNvSpPr txBox="1"/>
      </cdr:nvSpPr>
      <cdr:spPr>
        <a:xfrm xmlns:a="http://schemas.openxmlformats.org/drawingml/2006/main">
          <a:off x="6329595" y="2601734"/>
          <a:ext cx="914459" cy="91437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n-US" sz="24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Էլեկտրոնային</a:t>
          </a:r>
          <a:r>
            <a:rPr lang="en-US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  <a:p xmlns:a="http://schemas.openxmlformats.org/drawingml/2006/main">
          <a:pPr algn="ctr"/>
          <a:r>
            <a:rPr lang="en-US" sz="24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ապացույց</a:t>
          </a:r>
          <a:r>
            <a:rPr lang="en-US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GB" sz="2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0.31482</cdr:x>
      <cdr:y>0.43463</cdr:y>
    </cdr:from>
    <cdr:to>
      <cdr:x>0.40191</cdr:x>
      <cdr:y>0.58738</cdr:y>
    </cdr:to>
    <cdr:sp macro="" textlink="">
      <cdr:nvSpPr>
        <cdr:cNvPr id="6" name="TextBox 5">
          <a:extLst xmlns:a="http://schemas.openxmlformats.org/drawingml/2006/main">
            <a:ext uri="{FF2B5EF4-FFF2-40B4-BE49-F238E27FC236}">
              <a16:creationId xmlns:a16="http://schemas.microsoft.com/office/drawing/2014/main" id="{9E61CD56-6E4B-43CB-955E-AC5C29467777}"/>
            </a:ext>
          </a:extLst>
        </cdr:cNvPr>
        <cdr:cNvSpPr txBox="1"/>
      </cdr:nvSpPr>
      <cdr:spPr>
        <a:xfrm xmlns:a="http://schemas.openxmlformats.org/drawingml/2006/main">
          <a:off x="3305259" y="2601734"/>
          <a:ext cx="914354" cy="91437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n-US" sz="24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Միջազգային</a:t>
          </a:r>
          <a:endParaRPr lang="en-US" sz="2400" b="1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 xmlns:a="http://schemas.openxmlformats.org/drawingml/2006/main">
          <a:pPr algn="ctr"/>
          <a:r>
            <a:rPr lang="en-US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համագործակցություն</a:t>
          </a:r>
          <a:r>
            <a:rPr lang="en-US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GB" sz="2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0.53429</cdr:x>
      <cdr:y>0.63913</cdr:y>
    </cdr:from>
    <cdr:to>
      <cdr:x>0.65312</cdr:x>
      <cdr:y>0.79188</cdr:y>
    </cdr:to>
    <cdr:sp macro="" textlink="">
      <cdr:nvSpPr>
        <cdr:cNvPr id="7" name="TextBox 1">
          <a:extLst xmlns:a="http://schemas.openxmlformats.org/drawingml/2006/main">
            <a:ext uri="{FF2B5EF4-FFF2-40B4-BE49-F238E27FC236}">
              <a16:creationId xmlns:a16="http://schemas.microsoft.com/office/drawing/2014/main" id="{78048CEF-A938-4FC2-A86E-0C3FE4FC2002}"/>
            </a:ext>
          </a:extLst>
        </cdr:cNvPr>
        <cdr:cNvSpPr txBox="1"/>
      </cdr:nvSpPr>
      <cdr:spPr>
        <a:xfrm xmlns:a="http://schemas.openxmlformats.org/drawingml/2006/main">
          <a:off x="5609515" y="3825870"/>
          <a:ext cx="1247534" cy="91437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2100" b="1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Երաշխիքներ</a:t>
          </a:r>
          <a:r>
            <a:rPr lang="en-US" sz="21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  <a:p xmlns:a="http://schemas.openxmlformats.org/drawingml/2006/main">
          <a:pPr algn="ctr"/>
          <a:r>
            <a:rPr lang="hy-AM" sz="21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Ք</a:t>
          </a:r>
          <a:r>
            <a:rPr lang="en-US" sz="2100" b="1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աղաքացիական</a:t>
          </a:r>
          <a:r>
            <a:rPr lang="en-US" sz="21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100" b="1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ազատություններ</a:t>
          </a:r>
          <a:r>
            <a:rPr lang="en-US" sz="21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/</a:t>
          </a:r>
        </a:p>
        <a:p xmlns:a="http://schemas.openxmlformats.org/drawingml/2006/main">
          <a:pPr algn="ctr"/>
          <a:r>
            <a:rPr lang="en-US" sz="2100" b="1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Մարդու</a:t>
          </a:r>
          <a:r>
            <a:rPr lang="en-US" sz="21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100" b="1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իրավունքներ</a:t>
          </a:r>
          <a:endParaRPr lang="en-GB" sz="21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0.50141</cdr:x>
      <cdr:y>0.25419</cdr:y>
    </cdr:from>
    <cdr:to>
      <cdr:x>0.64891</cdr:x>
      <cdr:y>0.40694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71950FD7-E5ED-469B-A51D-5724AB52A70D}"/>
            </a:ext>
          </a:extLst>
        </cdr:cNvPr>
        <cdr:cNvSpPr txBox="1"/>
      </cdr:nvSpPr>
      <cdr:spPr>
        <a:xfrm xmlns:a="http://schemas.openxmlformats.org/drawingml/2006/main">
          <a:off x="5264242" y="1521614"/>
          <a:ext cx="1548595" cy="91437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Powers</a:t>
          </a:r>
          <a:endParaRPr lang="en-GB" sz="2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0.3213</cdr:x>
      <cdr:y>0.66188</cdr:y>
    </cdr:from>
    <cdr:to>
      <cdr:x>0.5</cdr:x>
      <cdr:y>0.81464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5E2B0738-BB9C-412A-AFD5-5B501C088EEE}"/>
            </a:ext>
          </a:extLst>
        </cdr:cNvPr>
        <cdr:cNvSpPr txBox="1"/>
      </cdr:nvSpPr>
      <cdr:spPr>
        <a:xfrm xmlns:a="http://schemas.openxmlformats.org/drawingml/2006/main">
          <a:off x="3373312" y="3962075"/>
          <a:ext cx="1876162" cy="91443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Operational </a:t>
          </a:r>
          <a:br>
            <a: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[24/7 </a:t>
          </a:r>
          <a:r>
            <a:rPr lang="en-US" sz="2400" b="1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PoC</a:t>
          </a:r>
          <a:r>
            <a: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]</a:t>
          </a:r>
          <a:endParaRPr lang="en-GB" sz="2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0.3834</cdr:x>
      <cdr:y>0.25419</cdr:y>
    </cdr:from>
    <cdr:to>
      <cdr:x>0.47049</cdr:x>
      <cdr:y>0.40694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5B209A16-1774-4CDB-BF88-247BA4EDEAD1}"/>
            </a:ext>
          </a:extLst>
        </cdr:cNvPr>
        <cdr:cNvSpPr txBox="1"/>
      </cdr:nvSpPr>
      <cdr:spPr>
        <a:xfrm xmlns:a="http://schemas.openxmlformats.org/drawingml/2006/main">
          <a:off x="4025339" y="1521614"/>
          <a:ext cx="914354" cy="91437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Offences</a:t>
          </a:r>
          <a:endParaRPr lang="en-GB" sz="2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0.60288</cdr:x>
      <cdr:y>0.43463</cdr:y>
    </cdr:from>
    <cdr:to>
      <cdr:x>0.68998</cdr:x>
      <cdr:y>0.58738</cdr:y>
    </cdr:to>
    <cdr:sp macro="" textlink="">
      <cdr:nvSpPr>
        <cdr:cNvPr id="5" name="TextBox 4">
          <a:extLst xmlns:a="http://schemas.openxmlformats.org/drawingml/2006/main">
            <a:ext uri="{FF2B5EF4-FFF2-40B4-BE49-F238E27FC236}">
              <a16:creationId xmlns:a16="http://schemas.microsoft.com/office/drawing/2014/main" id="{79D46721-F5BE-469F-8982-9B2118CE880A}"/>
            </a:ext>
          </a:extLst>
        </cdr:cNvPr>
        <cdr:cNvSpPr txBox="1"/>
      </cdr:nvSpPr>
      <cdr:spPr>
        <a:xfrm xmlns:a="http://schemas.openxmlformats.org/drawingml/2006/main">
          <a:off x="6329595" y="2601734"/>
          <a:ext cx="914459" cy="91437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Electronic </a:t>
          </a:r>
        </a:p>
        <a:p xmlns:a="http://schemas.openxmlformats.org/drawingml/2006/main">
          <a:pPr algn="ctr"/>
          <a:r>
            <a: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Evidence</a:t>
          </a:r>
          <a:endParaRPr lang="en-GB" sz="2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0.31482</cdr:x>
      <cdr:y>0.43463</cdr:y>
    </cdr:from>
    <cdr:to>
      <cdr:x>0.40191</cdr:x>
      <cdr:y>0.58738</cdr:y>
    </cdr:to>
    <cdr:sp macro="" textlink="">
      <cdr:nvSpPr>
        <cdr:cNvPr id="6" name="TextBox 5">
          <a:extLst xmlns:a="http://schemas.openxmlformats.org/drawingml/2006/main">
            <a:ext uri="{FF2B5EF4-FFF2-40B4-BE49-F238E27FC236}">
              <a16:creationId xmlns:a16="http://schemas.microsoft.com/office/drawing/2014/main" id="{9E61CD56-6E4B-43CB-955E-AC5C29467777}"/>
            </a:ext>
          </a:extLst>
        </cdr:cNvPr>
        <cdr:cNvSpPr txBox="1"/>
      </cdr:nvSpPr>
      <cdr:spPr>
        <a:xfrm xmlns:a="http://schemas.openxmlformats.org/drawingml/2006/main">
          <a:off x="3305259" y="2601734"/>
          <a:ext cx="914354" cy="91437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International</a:t>
          </a:r>
        </a:p>
        <a:p xmlns:a="http://schemas.openxmlformats.org/drawingml/2006/main">
          <a:pPr algn="ctr"/>
          <a:r>
            <a: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Cooperation</a:t>
          </a:r>
          <a:endParaRPr lang="en-GB" sz="2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0.53429</cdr:x>
      <cdr:y>0.63913</cdr:y>
    </cdr:from>
    <cdr:to>
      <cdr:x>0.65312</cdr:x>
      <cdr:y>0.79188</cdr:y>
    </cdr:to>
    <cdr:sp macro="" textlink="">
      <cdr:nvSpPr>
        <cdr:cNvPr id="7" name="TextBox 1">
          <a:extLst xmlns:a="http://schemas.openxmlformats.org/drawingml/2006/main">
            <a:ext uri="{FF2B5EF4-FFF2-40B4-BE49-F238E27FC236}">
              <a16:creationId xmlns:a16="http://schemas.microsoft.com/office/drawing/2014/main" id="{78048CEF-A938-4FC2-A86E-0C3FE4FC2002}"/>
            </a:ext>
          </a:extLst>
        </cdr:cNvPr>
        <cdr:cNvSpPr txBox="1"/>
      </cdr:nvSpPr>
      <cdr:spPr>
        <a:xfrm xmlns:a="http://schemas.openxmlformats.org/drawingml/2006/main">
          <a:off x="5609515" y="3825870"/>
          <a:ext cx="1247534" cy="91437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21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Safeguards/ </a:t>
          </a:r>
        </a:p>
        <a:p xmlns:a="http://schemas.openxmlformats.org/drawingml/2006/main">
          <a:pPr algn="ctr"/>
          <a:r>
            <a:rPr lang="en-US" sz="21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Civil Liberties/ </a:t>
          </a:r>
        </a:p>
        <a:p xmlns:a="http://schemas.openxmlformats.org/drawingml/2006/main">
          <a:pPr algn="ctr"/>
          <a:r>
            <a:rPr lang="en-US" sz="21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Human Rights</a:t>
          </a:r>
          <a:endParaRPr lang="en-GB" sz="21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0.50141</cdr:x>
      <cdr:y>0.25419</cdr:y>
    </cdr:from>
    <cdr:to>
      <cdr:x>0.64891</cdr:x>
      <cdr:y>0.40694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71950FD7-E5ED-469B-A51D-5724AB52A70D}"/>
            </a:ext>
          </a:extLst>
        </cdr:cNvPr>
        <cdr:cNvSpPr txBox="1"/>
      </cdr:nvSpPr>
      <cdr:spPr>
        <a:xfrm xmlns:a="http://schemas.openxmlformats.org/drawingml/2006/main">
          <a:off x="5264242" y="1521614"/>
          <a:ext cx="1548595" cy="91437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24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Լիազորություններ</a:t>
          </a:r>
          <a:endParaRPr lang="en-GB" sz="2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0.3213</cdr:x>
      <cdr:y>0.66188</cdr:y>
    </cdr:from>
    <cdr:to>
      <cdr:x>0.5</cdr:x>
      <cdr:y>0.81464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5E2B0738-BB9C-412A-AFD5-5B501C088EEE}"/>
            </a:ext>
          </a:extLst>
        </cdr:cNvPr>
        <cdr:cNvSpPr txBox="1"/>
      </cdr:nvSpPr>
      <cdr:spPr>
        <a:xfrm xmlns:a="http://schemas.openxmlformats.org/drawingml/2006/main">
          <a:off x="3373312" y="3962075"/>
          <a:ext cx="1876162" cy="91443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2400" b="1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Գործառնական</a:t>
          </a:r>
          <a:r>
            <a: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br>
            <a: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[24/7 </a:t>
          </a:r>
          <a:r>
            <a:rPr lang="en-US" sz="2400" b="1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պատասխանատու</a:t>
          </a:r>
          <a:r>
            <a: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GB" sz="2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0.3834</cdr:x>
      <cdr:y>0.25419</cdr:y>
    </cdr:from>
    <cdr:to>
      <cdr:x>0.47049</cdr:x>
      <cdr:y>0.40694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5B209A16-1774-4CDB-BF88-247BA4EDEAD1}"/>
            </a:ext>
          </a:extLst>
        </cdr:cNvPr>
        <cdr:cNvSpPr txBox="1"/>
      </cdr:nvSpPr>
      <cdr:spPr>
        <a:xfrm xmlns:a="http://schemas.openxmlformats.org/drawingml/2006/main">
          <a:off x="4025339" y="1521614"/>
          <a:ext cx="914354" cy="91437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n-US" sz="24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Հանցագործու</a:t>
          </a:r>
          <a:endParaRPr lang="en-US" sz="2400" b="1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 xmlns:a="http://schemas.openxmlformats.org/drawingml/2006/main">
          <a:pPr algn="ctr"/>
          <a:r>
            <a:rPr lang="en-US" sz="24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թյուններ</a:t>
          </a:r>
          <a:endParaRPr lang="en-GB" sz="2400" b="1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 xmlns:a="http://schemas.openxmlformats.org/drawingml/2006/main">
          <a:pPr algn="ctr"/>
          <a:endParaRPr lang="en-GB" sz="2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0.60288</cdr:x>
      <cdr:y>0.43463</cdr:y>
    </cdr:from>
    <cdr:to>
      <cdr:x>0.68998</cdr:x>
      <cdr:y>0.58738</cdr:y>
    </cdr:to>
    <cdr:sp macro="" textlink="">
      <cdr:nvSpPr>
        <cdr:cNvPr id="5" name="TextBox 4">
          <a:extLst xmlns:a="http://schemas.openxmlformats.org/drawingml/2006/main">
            <a:ext uri="{FF2B5EF4-FFF2-40B4-BE49-F238E27FC236}">
              <a16:creationId xmlns:a16="http://schemas.microsoft.com/office/drawing/2014/main" id="{79D46721-F5BE-469F-8982-9B2118CE880A}"/>
            </a:ext>
          </a:extLst>
        </cdr:cNvPr>
        <cdr:cNvSpPr txBox="1"/>
      </cdr:nvSpPr>
      <cdr:spPr>
        <a:xfrm xmlns:a="http://schemas.openxmlformats.org/drawingml/2006/main">
          <a:off x="6329595" y="2601734"/>
          <a:ext cx="914459" cy="91437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n-US" sz="24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Էլեկտրոնային</a:t>
          </a:r>
          <a:r>
            <a:rPr lang="en-US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  <a:p xmlns:a="http://schemas.openxmlformats.org/drawingml/2006/main">
          <a:pPr algn="ctr"/>
          <a:r>
            <a:rPr lang="en-US" sz="24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ապացույց</a:t>
          </a:r>
          <a:r>
            <a:rPr lang="en-US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GB" sz="2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0.31482</cdr:x>
      <cdr:y>0.43463</cdr:y>
    </cdr:from>
    <cdr:to>
      <cdr:x>0.40191</cdr:x>
      <cdr:y>0.58738</cdr:y>
    </cdr:to>
    <cdr:sp macro="" textlink="">
      <cdr:nvSpPr>
        <cdr:cNvPr id="6" name="TextBox 5">
          <a:extLst xmlns:a="http://schemas.openxmlformats.org/drawingml/2006/main">
            <a:ext uri="{FF2B5EF4-FFF2-40B4-BE49-F238E27FC236}">
              <a16:creationId xmlns:a16="http://schemas.microsoft.com/office/drawing/2014/main" id="{9E61CD56-6E4B-43CB-955E-AC5C29467777}"/>
            </a:ext>
          </a:extLst>
        </cdr:cNvPr>
        <cdr:cNvSpPr txBox="1"/>
      </cdr:nvSpPr>
      <cdr:spPr>
        <a:xfrm xmlns:a="http://schemas.openxmlformats.org/drawingml/2006/main">
          <a:off x="3305259" y="2601734"/>
          <a:ext cx="914354" cy="91437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n-US" sz="24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Միջազգային</a:t>
          </a:r>
          <a:endParaRPr lang="en-US" sz="2400" b="1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 xmlns:a="http://schemas.openxmlformats.org/drawingml/2006/main">
          <a:pPr algn="ctr"/>
          <a:r>
            <a:rPr lang="en-US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համագործակցություն</a:t>
          </a:r>
          <a:r>
            <a:rPr lang="en-US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GB" sz="2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0.53429</cdr:x>
      <cdr:y>0.63913</cdr:y>
    </cdr:from>
    <cdr:to>
      <cdr:x>0.65312</cdr:x>
      <cdr:y>0.79188</cdr:y>
    </cdr:to>
    <cdr:sp macro="" textlink="">
      <cdr:nvSpPr>
        <cdr:cNvPr id="7" name="TextBox 1">
          <a:extLst xmlns:a="http://schemas.openxmlformats.org/drawingml/2006/main">
            <a:ext uri="{FF2B5EF4-FFF2-40B4-BE49-F238E27FC236}">
              <a16:creationId xmlns:a16="http://schemas.microsoft.com/office/drawing/2014/main" id="{78048CEF-A938-4FC2-A86E-0C3FE4FC2002}"/>
            </a:ext>
          </a:extLst>
        </cdr:cNvPr>
        <cdr:cNvSpPr txBox="1"/>
      </cdr:nvSpPr>
      <cdr:spPr>
        <a:xfrm xmlns:a="http://schemas.openxmlformats.org/drawingml/2006/main">
          <a:off x="5609515" y="3825870"/>
          <a:ext cx="1247534" cy="91437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2100" b="1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Երաշխիքներ</a:t>
          </a:r>
          <a:r>
            <a:rPr lang="en-US" sz="21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  <a:p xmlns:a="http://schemas.openxmlformats.org/drawingml/2006/main">
          <a:pPr algn="ctr"/>
          <a:r>
            <a:rPr lang="hy-AM" sz="21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Ք</a:t>
          </a:r>
          <a:r>
            <a:rPr lang="en-US" sz="2100" b="1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աղաքացիական</a:t>
          </a:r>
          <a:r>
            <a:rPr lang="en-US" sz="21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100" b="1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ազատություններ</a:t>
          </a:r>
          <a:r>
            <a:rPr lang="en-US" sz="21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/</a:t>
          </a:r>
        </a:p>
        <a:p xmlns:a="http://schemas.openxmlformats.org/drawingml/2006/main">
          <a:pPr algn="ctr"/>
          <a:r>
            <a:rPr lang="en-US" sz="2100" b="1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Մարդու</a:t>
          </a:r>
          <a:r>
            <a:rPr lang="en-US" sz="21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100" b="1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իրավունքներ</a:t>
          </a:r>
          <a:endParaRPr lang="en-GB" sz="21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C48BC7-8A05-4CF5-B7E9-1CE8C11A5071}" type="datetimeFigureOut">
              <a:rPr lang="en-GB" smtClean="0"/>
              <a:t>17/05/2021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ADFBB1-7B02-4717-AEA4-A0D2A92F60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75969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e.int/en/web/cybercrime-staging/glacy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e.int/en/web/cybercrime-staging/glacy" TargetMode="External"/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e.int/en/web/cybercrime/t-cy-drafting-group" TargetMode="External"/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3" Type="http://schemas.openxmlformats.org/officeDocument/2006/relationships/hyperlink" Target="https://rm.coe.int/t-cy-2020-16-bc-benefits-rep-provisional/16809ef6ac" TargetMode="External"/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err="1" smtClean="0">
                <a:latin typeface="Sylfaen" panose="010A0502050306030303" pitchFamily="18" charset="0"/>
              </a:rPr>
              <a:t>Այս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դասընթացի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տևողությունն</a:t>
            </a:r>
            <a:r>
              <a:rPr lang="en-GB" baseline="0" smtClean="0">
                <a:latin typeface="Sylfaen" panose="010A0502050306030303" pitchFamily="18" charset="0"/>
              </a:rPr>
              <a:t> է </a:t>
            </a:r>
            <a:r>
              <a:rPr lang="en-GB" baseline="0" dirty="0" smtClean="0">
                <a:latin typeface="Sylfaen" panose="010A0502050306030303" pitchFamily="18" charset="0"/>
              </a:rPr>
              <a:t>90 </a:t>
            </a:r>
            <a:r>
              <a:rPr lang="en-GB" baseline="0" dirty="0" err="1" smtClean="0">
                <a:latin typeface="Sylfaen" panose="010A0502050306030303" pitchFamily="18" charset="0"/>
              </a:rPr>
              <a:t>րոպե</a:t>
            </a:r>
            <a:r>
              <a:rPr lang="en-GB" baseline="0" dirty="0" smtClean="0">
                <a:latin typeface="Sylfaen" panose="010A0502050306030303" pitchFamily="18" charset="0"/>
              </a:rPr>
              <a:t>: </a:t>
            </a:r>
            <a:endParaRPr lang="en-GB" dirty="0" smtClean="0">
              <a:latin typeface="Sylfaen" panose="010A0502050306030303" pitchFamily="18" charset="0"/>
            </a:endParaRPr>
          </a:p>
          <a:p>
            <a:endParaRPr lang="en-US" dirty="0">
              <a:latin typeface="Sylfaen" panose="010A0502050306030303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ADFBB1-7B02-4717-AEA4-A0D2A92F606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70136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ցույց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տալիս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Եվրոպայի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Խորհրդի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որդեգրված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եռակողմ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մոտեցումը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` 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եզ և ձեր իրավունքներ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պաշտպանությունը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կ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իբեր տարածքում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»: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Անհրաժեշտ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վերապատրաստողը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բացատրի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երեք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նպատակներից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յուրաքանչյուրը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.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</a:p>
          <a:p>
            <a:pPr lvl="0"/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Առաջին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մոտեցումը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աշխարհում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օրենսդրության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համընդհանուր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ստանդարտների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խթանմանը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  <a:r>
              <a:rPr lang="en-GB" sz="18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Վերապատրաստողը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բացատրել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այդպես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արվում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միջոցով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սահմանում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նվազագույն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ստանդարտները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ծառայում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որպես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ուղեցույցեր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ներդաշնակ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օրենսդրություններ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մշակելու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համահունչ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միջազգային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լավագույն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փորձին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անդրսահմանային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բնույթից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ելնելով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կարևոր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բոլոր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իրավասությունները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ընդունեն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ընդհանուր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չափանիշներ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պայքարի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միասնական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մոտեցում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ապահովելու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pPr lvl="0"/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Երկրորդ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մոտեցումը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հետևողականությանը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գնահատմանը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</a:t>
            </a:r>
            <a:r>
              <a:rPr lang="en-GB" sz="18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ղեկավարում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կոմիտեն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(T-CY),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կարևոր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խաղում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դրույթների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արդյունավետությունը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գնահատելու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դրա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կատարելագործման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ուղղությամբ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աշխատելու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Վերապատրաստողը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բերել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օրինակ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կոմիտեի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Լրացուցիչ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արձանագրության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ձևակերպման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համակարգչային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կատարվող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ռասիստական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​​և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քսենոֆոբիական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բնույթի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արարքների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քրեականացմանը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միջազգային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երկրորդ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լրացուցիչ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արձանագրության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ընթացիկ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աշխատանքներին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Վերապատրաստողը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օրինակ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բերել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կոմիտեի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տրված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տարբեր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Ուղեցույցերը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մասնավորապես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.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Ուղեցույց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թիվ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 1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Համակարգչային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Ուղեցույց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թիվ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 2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Բոտնեթների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Ուղեցույց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թիվ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 3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Անդրսահմանային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մուտքի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Ուղեցույց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թիվ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 4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Գողության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ինքնության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 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Ուղեցույց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թիվ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 5 Բ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աշխված ժխտումը սպասարկման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հարձակումների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(DDOS) 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Ուղեցույց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թիվ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 6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ենթակառուցվածքների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որոշիչ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հարձակումների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Ուղեցույց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թիվ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 7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Վնասակար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ծրագրի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Ուղեցույց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թիվ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 8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Սպամի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Ուղեցույց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թիվ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 9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Ընտրական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միջամտության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 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Ուղեցույց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թիվ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 10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Բաժանորդի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տեղեկատվության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արտադրության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թույլտվության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Ուղեցույց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թիվ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 11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Ահաբեկչության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 </a:t>
            </a:r>
          </a:p>
          <a:p>
            <a:pPr marL="457200" lvl="1" indent="0">
              <a:buFont typeface="+mj-lt"/>
              <a:buNone/>
            </a:pP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marL="0" lvl="0" indent="0">
              <a:buFont typeface="+mj-lt"/>
              <a:buNone/>
            </a:pP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Երրորդ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մոտեցումը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կարողությունների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զարգացմանը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  <a:r>
              <a:rPr lang="en-GB" sz="18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ղեկավարվում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ծրագրի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գրասենյակ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 (C-PROC)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իրականացվում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տեխնիկական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ծրագրերի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Վերապատրաստողը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անցնել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հաջորդ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նկարագրում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ծրագրի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գրասենյակի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աշխատանքը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տարբեր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ծրագրերը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pPr marL="228600" indent="-228600">
              <a:buFont typeface="+mj-lt"/>
              <a:buAutoNum type="arabicPeriod"/>
            </a:pP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ADFBB1-7B02-4717-AEA4-A0D2A92F6065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87861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տրամադրում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տեղեկատվություն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կ</a:t>
            </a:r>
            <a:r>
              <a:rPr lang="hy-AM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իբերհանցագործությունների ծրագրի գրասենյակի վերաբերյալ: Սա հիմնական մարմինն է, որը պատասխանատու է կիբերհանցագործությունների և էլեկտրոնային ապացույցների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Եվրոպայի խորհրդի մոտեցման խթանման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 ա</a:t>
            </a:r>
            <a:r>
              <a:rPr lang="hy-AM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ջակցելու քրեական արդարադատության կարողությունների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մասով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կարողությունների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զարգացմանը</a:t>
            </a:r>
            <a:r>
              <a:rPr lang="hy-AM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b="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ADFBB1-7B02-4717-AEA4-A0D2A92F6065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33649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թվարկում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ծրագրի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գրասենյակ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 (C-PROC)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տարբեր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շարունակական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ծրագրերը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Վերապատրաստողը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բացատրել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2014 թ.-ի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ապրիլից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C-PROC- ի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գործարկումից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ի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նախաձեռնել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շարք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ծրագրեր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որոնցից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շատերն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ավարտվել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Վերապատրաստողը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բացատրել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ներկայիս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ընթացիկ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ծրագրերն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Վերապատրաստողը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ներկայացնել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նշված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ծրագրերի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մանրամասները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.</a:t>
            </a:r>
          </a:p>
          <a:p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GLACY+ 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Եվրոպական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Միության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Եվրոպայի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Խորհրդի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համատեղ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ծրագիրն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(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փաստաթուղթ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նպաստում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խաղաղությանը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կայունությանը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):</a:t>
            </a:r>
          </a:p>
          <a:p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GLACY+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նպատակ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ունեն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երակարացնելու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u="sng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3"/>
              </a:rPr>
              <a:t>GLACY </a:t>
            </a:r>
            <a:r>
              <a:rPr lang="en-US" sz="1200" b="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3"/>
              </a:rPr>
              <a:t>ծրագրի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(2013 – 2016թթ.)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փորձը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աջակցում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տասնհինգ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առաջնային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հանգույցի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երկրներին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Աֆրիկայում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Ասիական-Խաղաղօվկիանոսյան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Լատինական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Ամերիկայում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Կարիբյան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տարածաշրջանում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՝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Բենին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Բուրկինա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Ֆասո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Կաբո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Վերդե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Չիլի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Կոստա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Ռիկա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Դոմինիկյան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Հանրապետություն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Գանա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Մավրիկիոս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Մարոկկո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Նիգերիա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Պարագվայ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Ֆիլիպիններ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Սենեգալ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Լանկա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Տոնգայում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երկրները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ծառայել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որպես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կամուրջ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իրենց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համապատասխան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տարածաշրջաններում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իրենց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փորձը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կիսելու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Թիրախները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.</a:t>
            </a:r>
          </a:p>
          <a:p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Ամբողջ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աշխարհում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ուժեղացնել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պետությունների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իրավասությունները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կիրառելու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էլեկտրոնային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ապացույցների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օրենսդրությունը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զարգացնելու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իրենց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կարողություններն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ոլորտում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արդյունավետ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միջազգային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Խթանել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կայուն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օրենսդրությունը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քաղաքականությունը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ռազմավարությունը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Ամրապնդել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ոստիկանության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մարմինների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հետաքննելու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միմյանց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նաև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Եվրոպայում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տարածաշրջաններում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ստորաբաժանումների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արդյունավետ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մեջ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ոստիկանություն-ոստիկանություն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համագործակցելու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կարողությունները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Քրեական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արդարադատության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մարմիններին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հնարավորություն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կիրառել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օրենսդրություն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հետապնդել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դատել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էլեկտրոնային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ապացույցների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դեպքերը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ներգրավվել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միջազգային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մեջ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</a:p>
          <a:p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/>
            </a:r>
            <a:b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</a:b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CyberEast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-ը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Եվրոպական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Միության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Եվրոպայի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Խորհրդի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համատեղ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ծրագիրն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իրականացվել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Արևելյան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գործընկերության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տարածաշրջանում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Եվրոպայի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խորհրդի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կողմից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Եվրոպական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հարևանության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արևելյան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փաստաթուղթի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(ENI)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ներքո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Մասնակից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պետություններն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. 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Հայաստանը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Ադրբեջանը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Բելառուսը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Վրաստանը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Մոլդովան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Ուկրաինան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Ծրագրի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նպատակն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ընդունել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հարակից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փաստաթղթերին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համապատասխանող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օրենսդրական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քաղաքական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շրջանակներ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ամրապնդել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դատական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​​և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իրավապահ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մարմինների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կարողությունները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միջգերատեսչական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համագործակցությունը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նաև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ավելացնել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արդյունավետ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միջազգային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համագործակցություն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վստահություն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քրեական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արդարադատության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էլեկտրոնային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ապացույցների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նկատմամբ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ներառյալ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ծառայություններ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մատուցողների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իրավապահ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մարմինների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միջև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iPROCEEDS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– 2.</a:t>
            </a:r>
            <a:r>
              <a:rPr lang="en-US" sz="1200" b="0" kern="1200" baseline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համագործակցությունը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նախնական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անդամակցության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աջակցության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փաստաթղթի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շրջանակներում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(IPA)-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Եվրոպական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Միության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Եվրոպայի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խորհրդի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համատեղ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ծրագիր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է: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Մասնակից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պետություններն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/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տարածաշրջաններն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.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Ալբանիա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Բոսնիա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Հերցեգովինա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Չեռնոգորիա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Հյուսիսային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Մակեդոնիա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Սերբիա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Թուրքիա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Կոսովո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*</a:t>
            </a:r>
          </a:p>
          <a:p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Թիրախը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.</a:t>
            </a:r>
          </a:p>
          <a:p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Շարունակել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ծրագրի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երկրներում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տարածաշրջաններում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իշխանությունների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կարողությունները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ամրապնդել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՝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որոնելու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առգրավելու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բռնագրավելու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կիբերհանցագործություններից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ստացված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եկամուտները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նաև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կանխելու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փողերի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լվացումը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ապահովելու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էլեկտրոնային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ապացույցները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*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նշանակումն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խոչընդոտում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կարգավիճակի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դիրքորոշումներին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համահունչ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ՄԱԿ-ի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Անվտանգության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խորհրդի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1244-ին և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Կոսովոյի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անկախության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հռչակագրի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Արդարադատության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միջազգային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դատարանի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կարծիքին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:*</a:t>
            </a:r>
          </a:p>
          <a:p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CyberSouth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Եվրոպական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Միության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Եվրոպական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հարևանության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գործիք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 և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Եվրոպայի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խորհրդի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համատեղ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ծրագիր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նպատակն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ամրապնդել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էլեկտրոնային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ապացույցների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օրենսդրությունն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ինստիտուցիոնալ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կարողությունները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Հարավային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հարևանության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տարածաշրջանում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՝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մարդու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իրավունքների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օրենքի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գերակայության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պահանջներին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համապատասխան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Ծրագիրը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գործում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Հարավային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հարևանության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տարածաշրջանում</a:t>
            </a:r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Նախնական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առաջնային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տարածքները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.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Ալժիր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Հորդանան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Լիբանան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Մարոկկո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Թունիս</a:t>
            </a:r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Թիրախները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. 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Օրենսդրություն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 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Մասնագիտացված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ծառայություններ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միջգերատեսչական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նաև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պետական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​​/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մասնավոր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համագործակցություն</a:t>
            </a:r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Դատական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վերապատրաստումներ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 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Միջազգային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համագործակցություն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 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Ռազմավարական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գերակայություններ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էլեկտրոնային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ապացույցների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</a:p>
          <a:p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Վերջ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առցանց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երեխաների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սեռական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շահագործմանը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սեռական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բռնությանը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@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Եվրոպա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իրականացվում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Եվրոպայի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Խորհրդի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Երեխայի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իրավունքների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բաժինը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համագործակցելով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Ռումինիայի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Բուխարեստ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քաղաքում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գտնվող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ծրագրի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գրասենյակի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(C-PROC)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Թիրախը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. </a:t>
            </a:r>
          </a:p>
          <a:p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ծրագրի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հիմնական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նպատակն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ապահովել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երեխաների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իրավունքները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պաշտպանվեն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արդյունավետ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բազմազգ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միջառարկայական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միջոլորտային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միջոցով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երեխաների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բարենպաստ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միջոցառումների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միջոցով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օժանդակում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«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Վերջ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առցանց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երեխաների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սեռական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շահագործմանը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սեռական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բռնությանը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»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ծրագրի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(OCSEA)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կողմից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կանխարգելելու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երեխաների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սեռական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շահագործմումը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չարաշահումը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պայքարելու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դրանց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-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համաեվրոպական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մակարդակ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Ծրագիրն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մեջ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ներառում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3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փոխադարձ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ամրապնդող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բաղադրիչներ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որոնցից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յուրաքանչյուրն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ուղղված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է. 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Ազգային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կառավարման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կառույցների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ամրապնդման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OCSEA- ի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ռիսկերի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արձագանքների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իրավիճակի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վերլուծության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ազգային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համաեվրոպական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բովանդակության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միջոցով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ազգային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տարածաշրջանային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մակարդակներում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միջսեկտորային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բազմաբնույթ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միջավայրերի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ստեղծում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աջակցություն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օրենսդրական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դատավարական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բարեփոխումներին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իրավապահ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մարմինների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պաշտոնատար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անձանց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դատական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​​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մարմինների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դատախազների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վերապատրաստում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կատարելագործում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տուժողներին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վերջնականապես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աջակցելու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միջգերատեսչական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խթանում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անդրադառնալ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հասարակության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կարողություններին`շեշտը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դնելով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իրազեկության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բարձրացման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հիմնական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թիրախային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խմբերի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կրթության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երեխաների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հզորացման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վրա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նախագիծը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իրականացվում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Եվրոպայի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Խորհրդի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Երեխայի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իրավունքների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ռազմավարության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(2016-2021թթ.)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շրջանակներում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կաջակցի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համապատասխան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միջազգային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եվրոպական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ստանդարտների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մասնավորապես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`«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սեռական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շահագործումից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սեռական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բռնությունից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երեխաներին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պաշտպանելու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» (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Լանզարոտի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 և «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Մենք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պաշտպանում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ենք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»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մոդելի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Ազգային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արձագանքման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մեջ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նշված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8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իրավասությունների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իրականացմանը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Շահառուները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.  </a:t>
            </a:r>
          </a:p>
          <a:p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Եվրոպայի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խորհրդի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բոլոր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47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անդամ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երկրները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հատկապես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Ալբանիան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Հայաստանը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Ադրբեջանը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Բոսնիա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Հերցեգովինան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Վրաստանը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Մոլդովայի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Հանրապետությունը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Չեռնոգորիան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Սերբիան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Թուրքիան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Ուկրաինան</a:t>
            </a:r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Կիբերհանցագործություն@Octopus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Եվրոպայի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խորհրդի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նախագիծ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հիմնված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կամավոր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ներդրումների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վրա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ուղղված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աշխարհի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երկրներին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օժանդակելու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իրականացմանը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պաշտպանության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օրենքի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գերակայության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երաշխիքների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ամրապնդմանը</a:t>
            </a:r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Արդյունքները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սպասվում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հետևյալ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ոլորտներում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.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Ապահովել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ամենամյա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Octopus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համաժողովների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կազմակերպումը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Համաֆինանսավորել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աջակցել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կոմիտեի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գործունեությանը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`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ընդլայնված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կազմով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գործառույթներով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հանդիպումների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քանակով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Խորհրդատվություն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օգնություն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տրամադրել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երկրներին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պատրաստ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կյանքի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կոչել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հարակից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փաստաթղթերը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պաշտպանության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երեխաների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պաշտպանության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pPr marL="228600" lvl="0" indent="-228600">
              <a:buFont typeface="+mj-lt"/>
              <a:buAutoNum type="arabicPeriod"/>
            </a:pPr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Ծրագրի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տևողությունն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է՝ 2014թ.-ի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հունվարի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1– 2020թ.-ի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դեկտեմբերի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</a:p>
          <a:p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b="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ADFBB1-7B02-4717-AEA4-A0D2A92F6065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09199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դասընթացի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երկրորդ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ներածական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է: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Անհրաժեշտ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որպեսզի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վերապատրաստողը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բացատրի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բացատրելու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պայմանագրի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հիմնական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տարրերը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արդյունավետ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պայմանագրի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անհրաժեշտ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տարբեր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տարրերը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թվարկելուց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հետո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համեմատում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տարածաշրջանային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պայմանագրերի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հետ`ցույց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տալու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կիբեռհանցագործությունների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ամենաարդյունավետ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պայմանագիրն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b="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ADFBB1-7B02-4717-AEA4-A0D2A92F6065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92947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նպատակ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տեղեկատվություն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տրամադրել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միջազգային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լանդշաֆտի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`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կապված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միջազգային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hy-AM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ցույց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տալիս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հետևյալ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տարբերանշանները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ՄԱԿ,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ՄԱԿ-ի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թմրանյութերի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հանցավորության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դեմ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պայքարի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գրասենյակ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(ՄԱԿ-ի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անդրսահմանային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կազմակերպված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հանցավորության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դեմ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պայքարի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ՄԱԿ-ի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կոռուպցիայի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դեմ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</a:t>
            </a:r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Շանհայի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կազմակերպություն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Տեղեկատվական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անվտանգության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ոլորտում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Շանհայի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կազմակերպության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համաձայնագիր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</a:t>
            </a:r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Համագործակցություն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Համակարգչային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համակարգչին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առնչվող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հանցագործությունների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մոդելային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օրենք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շրջանակներում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քրեական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հարցերով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փոխադարձ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օգնության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կապված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սխեմա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-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Հարարայի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սխեմա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</a:t>
            </a:r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ITU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մոդելներ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(ICT4PAC/SADC/HIPCAR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մոդելային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օրենքներ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</a:t>
            </a:r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Աֆրիկայի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միություն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Կիբերանվտանգության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անձնական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պաշտպանության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Մալաբոյի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Արաբական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լիգա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Տեղեկատվական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տեխնոլոգիաների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հանցագործությունների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դեմ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պայքարի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</a:t>
            </a:r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</a:p>
          <a:p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b="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851533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թվարկում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մոդելի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հիմնական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տարրերը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Անհրաժեշտ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որպեսզի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վերապատրաստողը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բացատրի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էլեկտրոնային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ապացույցների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կապված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տարբեր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միջազգային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տարածաշրջանային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գործիքները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կգնահատվեն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ստանդարտի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համեմատ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պայմանագիրը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պետք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լինի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համաշխարհային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գործիք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էլեկտրոնային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ապացույցները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իրենց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բնույթով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համաշխարհային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երևույթ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չեն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սահմանափակվում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ոչ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երկրով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Համաշխարհային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գործիքը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գործառնական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գործառական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շրջանակ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ոչ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միայն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կապահովի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օրենսդրության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ներդաշնակեցումը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այլև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գլոբալ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մակարդակում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միջազգային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մակարդակի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համագործակցությունը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պայմանագիրը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արդյունավետ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լինելու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պետք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ունենա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«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ենթակառուցվածքային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երկրների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»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մասնակցություն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ը: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համատեքստում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«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ենթակառուցվածքային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երկրները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»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վերաբերում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երկրներին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իրենց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իրավասության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սահմաններում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պահում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աշխարհի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մեծամասնությունը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կարևոր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արդյունավետ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պայմանագրով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անհրաժեշտ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լինի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ապահովել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իրավաբանորեն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պարտավորեցնող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մեխանիզմ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ստիպում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այդպիսի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իրավասություններին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կիսել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էլեկտրոնային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ապացույցները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առանց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այդպիսի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մեխանիզմի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ցանկացած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պայմանագրի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մարտահրավեր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կլիներ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նպաստել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էլեկտրոնային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հանցագործությունների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կապված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հանցագործությունների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հետաքննությանը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հետապնդմանը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պարունակում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էլեկտրոնային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ապացույցներ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պայմանագիրը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պետք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ունենա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նաև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համապարփակ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սահմանումներ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հանցագործություններ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նյութական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իրավունքի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դրույթներ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):</a:t>
            </a:r>
          </a:p>
          <a:p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պետք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նաև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ունենա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դատավարական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լիազորություններ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քննչական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միջոցառումներ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),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վերաբերում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ընդհանուր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առմամբ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էլեկտրոնային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ապացույցներին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Ամենակարևորը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պայմանագիրը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պետք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ունենա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համապարփակ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իրավաբանորեն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պարտավորեցնող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միջազգային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մեխանիզմ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թույլ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կտա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երկրներին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հարցումներ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ներկայացնել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պայմանագրի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հանդիսացող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մարմիններին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լինել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շնորհիվ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օգտագործելով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24x7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ցանցերը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(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կենտրոնական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մարմինները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b="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5194965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ցույց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տալիս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պայմանագրի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հիմնարար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ասպեկտները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կարկանդակի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աղյուսակի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տեսքով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.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Դրանք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. </a:t>
            </a:r>
          </a:p>
          <a:p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Հանցագործություններ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նյութական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իրավունքի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դրույթներ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</a:t>
            </a:r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Լիազորություններ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վերաբերող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ընթացակարգային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/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հետաքննչական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միջոցներ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 </a:t>
            </a:r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Էլեկտրոնային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ապացույցներ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բոլոր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տեսակի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հանցագործությունների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էլեկտրոնային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ապացույց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հավաքելու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լիազորությունների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կիրառումը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ներառյալ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հանցագործությունների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չեն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</a:t>
            </a:r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Երաշխիքներ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/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քաղաքացիական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ազատություններ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/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մարդու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իրավունքներ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ընթացակարգային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պայմաններ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երաշխիքներ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</a:t>
            </a:r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Գործառնական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[24/7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պատասխանատու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անձ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]</a:t>
            </a:r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Միջազգային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դրույթներ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</a:p>
          <a:p>
            <a:pPr marL="0" lvl="0" indent="0">
              <a:buFont typeface="+mj-lt"/>
              <a:buNone/>
            </a:pPr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Հաջորդող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ցույց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կտան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որքանով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տարբեր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միջազգային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տարածաշրջանային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շրջանակներն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այդ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տարրերն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ունեն</a:t>
            </a:r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b="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866604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hy-AM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 սահիկը ցույց է տալիս կիբերհանցագործությունների մասին պայմանագրի հիմնարար ասպեկտները կարկանդակի աղյուսակի տեսքով</a:t>
            </a:r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MS PGothic" pitchFamily="34" charset="-128"/>
                <a:cs typeface="+mn-cs"/>
              </a:rPr>
              <a:t>:</a:t>
            </a:r>
            <a:r>
              <a:rPr lang="en-GB" sz="1200" b="0" i="0" kern="1200" baseline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MS PGothic" pitchFamily="34" charset="-128"/>
                <a:cs typeface="+mn-cs"/>
              </a:rPr>
              <a:t> </a:t>
            </a:r>
            <a:r>
              <a:rPr lang="hy-AM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սահիկի անիմացիան ցույց է տալիս,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 կոնվենցիան ունի բոլոր տարրերը: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Բացի այդ,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վերապատրաստողը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 է ցանկանալ շեշտել, որ Բուդապեշտի կոնվենցիան գլոբալ է և չունի անդամակցության աշխարհագրական սահմանափակումներ:</a:t>
            </a:r>
            <a:endParaRPr lang="en-US" sz="1200" b="0" i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>
              <a:solidFill>
                <a:schemeClr val="tx1"/>
              </a:solidFill>
              <a:latin typeface="Sylfaen" panose="010A0502050306030303" pitchFamily="18" charset="0"/>
              <a:ea typeface="MS PGothic" pitchFamily="34" charset="-128"/>
              <a:cs typeface="ＭＳ Ｐゴシック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797346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ցույց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տալիս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պայմանագրի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հիմնարար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տարրերը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կարկանդակի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աղյուսակի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տեսքով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անիմացիան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ցույց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տալիս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մոդելային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օրենքը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Հարարայի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սխեման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համապատասխանում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պայմանագրի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հիմունքներին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ցույց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տալիս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կապված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Հարարայի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սխեման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հանցագործություններ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ընթացակարգային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/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հետաքննության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միջոցառումներ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Այնուամենայնիվ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չունի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24/7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գործառնական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էլեկտրոնային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ապացույցների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կապված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դրույթներ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չունի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միջազգային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համապարփակ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շրջանակ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286079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ցույց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տալիս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պայմանագրի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հիմնարար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տարրերը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կարկանդակի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աղյուսակի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տեսքով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անիմացիան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ցույց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տալիս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ITU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մոդելային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օրենքները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 (ICT4PAC/SADC/HIPCAR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մոդելային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օրենքները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համապատասխանում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պայմանագրի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հիմունքներին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ցույց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տալիս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կապված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Հարարայի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սխեման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հանցագործություններ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ընթացակարգային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/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հետաքննության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միջոցառումներ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Այնուամենայնիվ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չունի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24/7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գործառնական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էլեկտրոնային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ձևով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ապացույցների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հավաքման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կապված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դրույթներ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չունի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միջազգային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համապարփակ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շրջանակ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433976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դասը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բաժանված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4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Առաջին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նվիրված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շրջանակին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տարածմանը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Մասնավորապես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կտրամադրի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երեք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սկզբունքների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ընդհանուր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տեղեկություններ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է՝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նյութական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իրավունք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ընթացակարգային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իրավունք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միջազգային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համագործակցություն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նաև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կտրամադրի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վիճակագրություն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քանակի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ստորագրողների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քանակի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նաև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միանալու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հրավիրված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պետությունների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քանակի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կներկայացնի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նաև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Եվրոպայի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Խորհրդի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մոտեցման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համառոտ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նկարագիրը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տարբեր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ընթացիկ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կարողությունների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զարգացման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ծրագրեր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Դասընթացի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երկրորդ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կբացատրի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պայմանագրի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հիմնարար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տարրերը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Տարբեր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տարրեր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թվարկելուց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հետո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անհրաժեշտ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արդյունավետ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պայմանագրի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սահիկները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համեմատում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տարածաշրջանային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պայմանագրերի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ցույց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տալու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առնչվող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ամենաարդյունավետ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պայմանագիրն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է:  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Դասընթացի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երրորդ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անդրադառնալու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առավելություններին 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օգտվելով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վերջերս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տպված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Կոմիտեի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(T-CY)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հրապարակմանը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Դասընթացի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չորրորդ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հիշատակելու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Բուդապեշտնի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որոշ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առասպելներ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փորձելու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անդրադառնալու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դրանց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ADFBB1-7B02-4717-AEA4-A0D2A92F6065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994688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ցույց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տալիս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պայմանագրի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հիմնարար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տարրերը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կարկանդակի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աղյուսակի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տեսքով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անիմացիան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ցույց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տալիս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Կիբերանվտանգության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անձնական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պաշտպանության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Աֆրիկյան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Մալաբոյի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համապատասխանում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պայմանագրի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հիմունքներին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ցույց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տալիս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կապված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Մալաբոյի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որոշակի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հանցագործություններ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լիազորություններ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նախատեսված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Այնուամենայնիվ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չունի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պարտադիր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միջազգային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դրույթներ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էլեկտրոնային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ձևով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ապացույցների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հավաքման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կապված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դրույթներ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24/7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գործառնական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Անհրաժեշտ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որպեսզի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վերապատրաստողը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ընդգծի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Աֆրիկայի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հակասում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շուտ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լրացնում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դրույթները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Այնուամենայնիվ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ինքն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իրենով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Աֆրիկյան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անդամակցությունը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անդամներին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տրամադրի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էլեկտրոնային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ձևով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ապացույցների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հավաքման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համապարփակ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գլոբալ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պայմանագրի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կազմելու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առավելությունը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20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8996803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ցույց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տալիս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պայմանագրի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հիմնարար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տարրերը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կարկանդակի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աղյուսակի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տեսքով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անիմացիան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ցույց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տալիս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Արաբական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լիգայի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տեղեկատվական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տեխնոլոգիաների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պայքարի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ասպեկտներից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շատերը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-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այնուամենայնիվ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անհրաժեշտ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բացատրել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դրույթները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զուրկ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նախատեսված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լիազորություններից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չունեն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ՄԻՋԱԶԳԱՅԻՆ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շրջանակ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չնայած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Արաբական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լիգայի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անդամների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տարածաշրջանային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algn="just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Անհրաժեշտ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նշել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սույն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անդամակցությունը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սահմանափակվում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Արաբական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լիգայի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անդամներով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հետևաբար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համաշխարհային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պայմանագիր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համապարփակ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պայմանագրի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որակն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էլեկտրոնային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ձևով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ապացույցների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հավաքումը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իրենց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բնույթով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անդրսահմանային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21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6940658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>
                <a:latin typeface="Sylfaen" panose="010A0502050306030303" pitchFamily="18" charset="0"/>
              </a:rPr>
              <a:t>Ճիշտ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պատասխանը</a:t>
            </a:r>
            <a:r>
              <a:rPr lang="en-US" dirty="0" smtClean="0">
                <a:latin typeface="Sylfaen" panose="010A0502050306030303" pitchFamily="18" charset="0"/>
              </a:rPr>
              <a:t> (զ) է- </a:t>
            </a:r>
            <a:r>
              <a:rPr lang="en-US" dirty="0" err="1" smtClean="0">
                <a:latin typeface="Sylfaen" panose="010A0502050306030303" pitchFamily="18" charset="0"/>
              </a:rPr>
              <a:t>բոլորը</a:t>
            </a:r>
            <a:endParaRPr lang="en-GB" dirty="0">
              <a:latin typeface="Sylfaen" panose="010A0502050306030303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21753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>
                <a:latin typeface="Sylfaen" panose="010A0502050306030303" pitchFamily="18" charset="0"/>
              </a:rPr>
              <a:t>Ճիշտ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պատասխանը</a:t>
            </a:r>
            <a:r>
              <a:rPr lang="en-US" dirty="0" smtClean="0">
                <a:latin typeface="Sylfaen" panose="010A0502050306030303" pitchFamily="18" charset="0"/>
              </a:rPr>
              <a:t> (զ) է- </a:t>
            </a:r>
            <a:r>
              <a:rPr lang="en-US" dirty="0" err="1" smtClean="0">
                <a:latin typeface="Sylfaen" panose="010A0502050306030303" pitchFamily="18" charset="0"/>
              </a:rPr>
              <a:t>բոլորը</a:t>
            </a:r>
            <a:endParaRPr lang="en-GB" dirty="0">
              <a:latin typeface="Sylfaen" panose="010A0502050306030303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0672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>
                <a:latin typeface="Sylfaen" panose="010A0502050306030303" pitchFamily="18" charset="0"/>
              </a:rPr>
              <a:t>Ճիշտ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պատասխանը</a:t>
            </a:r>
            <a:r>
              <a:rPr lang="en-US" dirty="0" smtClean="0">
                <a:latin typeface="Sylfaen" panose="010A0502050306030303" pitchFamily="18" charset="0"/>
              </a:rPr>
              <a:t> (բ) – </a:t>
            </a:r>
            <a:r>
              <a:rPr lang="en-US" dirty="0" err="1" smtClean="0">
                <a:latin typeface="Sylfaen" panose="010A0502050306030303" pitchFamily="18" charset="0"/>
              </a:rPr>
              <a:t>Կիբերանվտանգություն</a:t>
            </a:r>
            <a:r>
              <a:rPr lang="en-US" baseline="0" dirty="0" smtClean="0">
                <a:latin typeface="Sylfaen" panose="010A0502050306030303" pitchFamily="18" charset="0"/>
              </a:rPr>
              <a:t> և </a:t>
            </a:r>
            <a:r>
              <a:rPr lang="en-US" dirty="0" smtClean="0">
                <a:latin typeface="Sylfaen" panose="010A0502050306030303" pitchFamily="18" charset="0"/>
              </a:rPr>
              <a:t>(դ) 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dirty="0" smtClean="0">
                <a:latin typeface="Sylfaen" panose="010A0502050306030303" pitchFamily="18" charset="0"/>
              </a:rPr>
              <a:t>է </a:t>
            </a:r>
            <a:r>
              <a:rPr lang="en-US" dirty="0" err="1" smtClean="0">
                <a:latin typeface="Sylfaen" panose="010A0502050306030303" pitchFamily="18" charset="0"/>
              </a:rPr>
              <a:t>Ազգային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</a:rPr>
              <a:t>անվտանգություն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endParaRPr lang="en-GB" dirty="0">
              <a:latin typeface="Sylfaen" panose="010A0502050306030303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76768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>
                <a:latin typeface="Sylfaen" panose="010A0502050306030303" pitchFamily="18" charset="0"/>
              </a:rPr>
              <a:t>Ճիշտ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պատասխանը</a:t>
            </a:r>
            <a:r>
              <a:rPr lang="en-US" dirty="0" smtClean="0">
                <a:latin typeface="Sylfaen" panose="010A0502050306030303" pitchFamily="18" charset="0"/>
              </a:rPr>
              <a:t> (բ) – </a:t>
            </a:r>
            <a:r>
              <a:rPr lang="en-US" dirty="0" err="1" smtClean="0">
                <a:latin typeface="Sylfaen" panose="010A0502050306030303" pitchFamily="18" charset="0"/>
              </a:rPr>
              <a:t>Կիբերանվտանգություն</a:t>
            </a:r>
            <a:r>
              <a:rPr lang="en-US" baseline="0" dirty="0" smtClean="0">
                <a:latin typeface="Sylfaen" panose="010A0502050306030303" pitchFamily="18" charset="0"/>
              </a:rPr>
              <a:t> և </a:t>
            </a:r>
            <a:r>
              <a:rPr lang="en-US" dirty="0" smtClean="0">
                <a:latin typeface="Sylfaen" panose="010A0502050306030303" pitchFamily="18" charset="0"/>
              </a:rPr>
              <a:t>(դ) 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dirty="0" smtClean="0">
                <a:latin typeface="Sylfaen" panose="010A0502050306030303" pitchFamily="18" charset="0"/>
              </a:rPr>
              <a:t>է </a:t>
            </a:r>
            <a:r>
              <a:rPr lang="en-US" dirty="0" err="1" smtClean="0">
                <a:latin typeface="Sylfaen" panose="010A0502050306030303" pitchFamily="18" charset="0"/>
              </a:rPr>
              <a:t>Ազգային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</a:rPr>
              <a:t>անվտանգություն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endParaRPr lang="en-GB" dirty="0" smtClean="0">
              <a:latin typeface="Sylfaen" panose="010A0502050306030303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32122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դասընթացի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երրորդ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ներածական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է: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Վերապատրաստողը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պետք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բացատրի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բաժնում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անդրադարձ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կատարվում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առավելություններին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օգտվելով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վերջերս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տպագրված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կոմիտեի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հրապարակումից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ADFBB1-7B02-4717-AEA4-A0D2A92F6065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866864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ցույց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տալիս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կոմիտեի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(T-CY)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հրապարակված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զեկույցի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պատկեր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գործնականում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առավելությունների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ազդեցության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Վերապատրաստողը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բացատրել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հաջորդ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ամփոփելու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առավելությունները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նկարագրված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սույն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զեկույցում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Ամբողջական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զեկույցը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եք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գտնել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այստեղ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.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https://www.coe.int/en/web/cybercrime/-/the-budapest-convention-on-cybercrime-in-operation-new-t-cy-report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7F7D2884-E1E8-43FA-B792-FB9C64BFAB7C}" type="slidenum">
              <a:rPr lang="fr-FR"/>
              <a:pPr/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123669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Անհրաժեշտ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որպեսզի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վերապատրաստողը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միացնի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տեսանյութը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մասնակից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կներկայացնի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զեկույցի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բովանդակությունը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իսկ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մանրամասներին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անդրադառնալու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հետագա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28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8787285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ցույց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տալիս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ազդել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աշխարհում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բոլոր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ներպետական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օրենսդրությունների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Կարևոր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ընդգծել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ազդել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օրենսդրությունների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անդամ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վերջիններս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հաճախ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իրենց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օրենսդրության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բարեփոխման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ուղեցույց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ցույց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տալիս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կոմիտեի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վիճակագրությունը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ներառյալ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39%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պետությունները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ունենում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անդամակցելով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ստորագրելով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հրավիրվելով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միանալու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7F7D2884-E1E8-43FA-B792-FB9C64BFAB7C}" type="slidenum">
              <a:rPr lang="fr-FR"/>
              <a:pPr/>
              <a:t>29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31739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Դասընթացի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նպատակը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ընդհանուր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պատկերացում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տրամադրելն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շրջանակը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պայմանագրի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դառնալու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առավելությունները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Վերապատրաստողը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ցանկանա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ընդգծել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հաջորդ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դասընթացները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խորանա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դրույթներում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մանրամասնորեն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մասնավորապես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նյութական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ընթացակարգային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իրավունքի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միջազգային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համագործակցությանի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վերաբերվող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դրույթների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ADFBB1-7B02-4717-AEA4-A0D2A92F6065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703218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ցույց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տալիս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վավերացրած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ստորագրած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տարբեր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պետություններ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հրավիրվել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միանալու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ներքին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օրենսդրության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մշակման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ուղեցույց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Վերապատրաստողը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ցույց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իսկապես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համաշխարհային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պայմանագիր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30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6753471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հիմնված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Կոմիտեի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զեկույցում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զետեղված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վիճակագրության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Վերապատրաստողը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բացատրելու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դրույթների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ընթացակարգային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դրույթների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աշխարհի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կեսը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ընդունել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դրույթներ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համապատասխանում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Ընդհանուր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առմամբ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79% -ը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ուղեցույց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իրենց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օրենսդրությունը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բարեփոխելու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աղբյուր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Վերապատրաստողը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ցույց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ազդեցությունը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սկսվում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​​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երկրներից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միացել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ստորագրել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հրավիրվել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միանալ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7F7D2884-E1E8-43FA-B792-FB9C64BFAB7C}" type="slidenum">
              <a:rPr lang="fr-FR"/>
              <a:pPr/>
              <a:t>31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522984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սահիկ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ը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հիմնված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Կիբերհանցագործությունների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Կոմիտեի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զեկույցում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զետեղված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վիճակագրության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Վերապատրաստողը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օգտագործել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բացատրելու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դրույթների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ընթացակարգային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դրույթների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վերաբերյալ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աշխարհի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երկրների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մոտ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կեսը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ընդունել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դրույթներ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համապատասխանում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կոնվենցիային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պետություններից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106-ը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նահանգների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53% -ը)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ընդունել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նյութական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իրավունքի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հատուկ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դրույթներ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համապատասխանում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II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գլխի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բաժնին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պետություններից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82-ը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պետությունների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42% -ը)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ընդունել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II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գլխի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II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բաժնի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համապատասխան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հատուկ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ընթացակարգային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օրենսդրական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դրույթներ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7F7D2884-E1E8-43FA-B792-FB9C64BFAB7C}" type="slidenum">
              <a:rPr lang="fr-FR"/>
              <a:pPr/>
              <a:t>32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729254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բացատրում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անդամակցությունը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ներքին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հետաքննություններ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իրականացնելուն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ապահովում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Կողմերն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ապահովվեն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համապարփակ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ներպետական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օրենսդրական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դրույթներով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ապահովվեն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միջազգային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մեխանիզմով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մեծացնում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հետաքննելու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անդրսահմանային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բնույթը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պահանջում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կարողանան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ներքին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հետաքննություն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իրականացնել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այդպիսի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մեխանիզմով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Այստեղ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անհրաժեշտ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վերապատրաստողը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 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ընդգծի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ամենամեծ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առավելություններից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մեկն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7F7D2884-E1E8-43FA-B792-FB9C64BFAB7C}" type="slidenum">
              <a:rPr lang="fr-FR"/>
              <a:pPr/>
              <a:t>33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718243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  <a:normAutofit lnSpcReduction="10000"/>
          </a:bodyPr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առավելությունն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ծառայում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բազմակողմ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փոխադարձ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աջակցության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պայմանագիր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ապահովում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իրավաբանորեն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պարտավորեցնող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միջազգային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մեխանիզմ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Այստեղ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անհրաժեշտ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որպեսզի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վերապատրաստողը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ընդգծի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միջազգային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շրջանակը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/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փոխադարձ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աջակցությանը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վերաբերվող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դրույթները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տարածվում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համապատասխան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սահմանված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շուտ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միջազգային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շրջանակը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/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փոխադարձ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աջակցության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դրույթները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կիրառվել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ՑԱՆԿԱՑԱԾ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ապացույցների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փոխանակման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կապված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առավելությունն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պետություններին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ապահովում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մուտքով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դեպի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պրակտիկայով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զբաղվողների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մասնավորապես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ովքեր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մասնակցում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կոմիտեին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նախատեսում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զարգացում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միջազգային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կապված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կներկայացվի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մանրամասն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հաջորդող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7F7D2884-E1E8-43FA-B792-FB9C64BFAB7C}" type="slidenum">
              <a:rPr lang="fr-FR"/>
              <a:pPr/>
              <a:t>34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00478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pPr algn="just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նվիրված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միջազգային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թողած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ազդեցության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pPr algn="just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35-րդ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պարտավորեցնում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նշանակելու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24/7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Կոմիտեն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ընդգծում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ներկայիս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լանյածավակ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միջազգային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</a:p>
          <a:p>
            <a:pPr algn="just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կարևոր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ազդեցությունը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հատվածի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բարելավումն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ծառայություն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տրամադրողները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հատկապես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իրականացվում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18.1.բ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կետի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շնորհիվ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հնարավորություն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տալիս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ծառայություններ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արտադրության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թույլտվություն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ծառայություն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տրամադրողներին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ովքեր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իրենց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տարածքում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առաջարկում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ծառայություններ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անկախ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ծառայություն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մատուցողի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լինելուց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հայտնաբերվել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կապված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ազդեցություն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pPr algn="just"/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7F7D2884-E1E8-43FA-B792-FB9C64BFAB7C}" type="slidenum">
              <a:rPr lang="fr-FR"/>
              <a:pPr/>
              <a:t>35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24066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  <a:normAutofit fontScale="25000" lnSpcReduction="20000"/>
          </a:bodyPr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միանալու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միանալու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հետաքրքրություն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հայտնելու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առավելություններից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Եվրոպայի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խորհրդի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հասանելի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դարձրած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զարգացման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ծրագրերի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հասանելիությունն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Ռումինիայի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Բուխարեստ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քաղաքում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գտնվող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Եվրոպայի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Խորհրդի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ծրագրի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գրասենյակը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(C-PROC)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պատասխանատու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աջակցելու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աշխարհում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բոլոր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պետություններին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կատարելագործել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իրենց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էլեկտրոնային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ձևով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ապացույցների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հավաքման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չափանիշների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հիմքով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արձագանքելու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առաջադրվող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մարտահրավերներին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ներառում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աջակցություն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. 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էլեկտրոնային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ձևով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ապացույցների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հավաքման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օրենսդրության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կատարելագործում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`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համապատասխանեցնելով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օրենքի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գերակայության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մարդու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իրավունքների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ներառյալ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պաշտպանության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չափանիշներին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Դատավորների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դատախազների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իրավապահ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մարմինների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վերապատրաստում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փորձագիտական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մասնագիտացված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ստորաբաժանումների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ստեղծում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միջգերատեսչական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բարելավում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Հանրային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/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խթանում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Առցանց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երեխաներին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սեռական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բռնությունից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պաշտպանություն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Միջազգային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արդյունավետության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բարելավում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marL="0" lvl="0" indent="0">
              <a:buFont typeface="+mj-lt"/>
              <a:buNone/>
            </a:pP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ծրագրի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գրասենյակը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զարգացման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գործառույթով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լրացնում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կոմիտեի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(T-CY)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աշխատանքը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Մասնակից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պետությունները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հետևում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իրագործմանը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Եվրոպայի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Խորհուրդը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աջակցել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1000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միջոցառումների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նախքին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շարունակական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ծրագրերով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Շարունակական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ծրագրերի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մանրամասները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թվարկվում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Յուրաքանչյուր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ծրագրի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մանրամասները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գտնել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այստեղ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. 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GLACY+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Եվրոպական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Միության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Եվրոպայի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Խորհրդի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համատեղ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ծրագիրն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(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փաստաթուղթ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նպաստում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խաղաղությանը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կայունությանը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GLACY+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նպատակ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երակարացնելու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3"/>
              </a:rPr>
              <a:t>GLACY 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3"/>
              </a:rPr>
              <a:t>ծրագրի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(2013 – 2016թթ.)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փորձը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աջակցում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տասնհինգ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առաջնային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հանգույցի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Աֆրիկայում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Ասիական-Խաղաղօվկիանոսյան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Լատինական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Ամերիկայում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Կարիբյան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տարածաշրջանում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Բենին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Բուրկինա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Ֆասո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Կաբո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Վերդե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Չիլի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Կոստա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Ռիկա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Դոմինիկյան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Հանրապետություն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Գանա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Մավրիկիոս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Մարոկկո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Նիգերիա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Պարագվայ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Ֆիլիպիններ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Սենեգալ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Լանկա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Տոնգայում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ծառայել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կամուրջ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իրենց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համապատասխան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տարածաշրջաններում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իրենց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փորձը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կիսելու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Թիրախները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.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Ամբողջ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աշխարհում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ուժեղացնել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իրավասությունները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կիրառելու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էլեկտրոնային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ձևով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ապացույցների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հավաքման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օրենսդրությունը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զարգացնելու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իրենց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կարողություններն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ոլորտում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արդյունավետ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միջազգային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pPr lvl="0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Խթանել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օրենսդրությունը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քաղաքականությունը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ռազմավարությունը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</a:p>
          <a:p>
            <a:pPr lvl="0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Ամրապնդել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ոստիկանության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մարմինների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հետաքննելու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միմյանց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Եվրոպայում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տարածաշրջաններում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ստորաբաժանումների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արդյունավետ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ոստիկանություն-ոստիկանություն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կարողությունները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pPr lvl="0"/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Քրեական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արդարադատության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մարմիններին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հնարավորություն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կիրառել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օրենսդրություն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հետապնդել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դատել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էլեկտրոնային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ձևով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ապացույցների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հավաքման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դեպքերը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ներգրավվել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միջազգային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/>
            </a:r>
            <a:b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</a:b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CyberEast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-ը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Եվրոպական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Միության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Եվրոպայի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Խորհրդի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համատեղ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ծրագիրն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իրականացվել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Արևելյան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գործընկերության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տարածաշրջանում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Եվրոպայի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խորհրդի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Եվրոպական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հարևանության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արևելյան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փաստաթուղթի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(ENI)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ներքո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Մասնակից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պետություններն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.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Հայաստանը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Ադրբեջանը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Բելառուսը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Վրաստանը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Մոլդովան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Ուկրաինան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Ծրագրի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նպատակն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ընդունել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հարակից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փաստաթղթերին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համապատասխանող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օրենսդրական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քաղաքական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շրջանակներ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ամրապնդել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դատական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​​և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իրավապահ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մարմինների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կարողությունները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միջգերատեսչական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համագործակցությունը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նաև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ավելացնել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արդյունավետ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միջազգային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համագործակցություն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վստահություն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քրեական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արդարադատության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էլեկտրոնային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ձևով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ապացույցների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հավաքման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նկատմամբ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ներառյալ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ծառայություններ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տրամադրողների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իրավապահ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մարմինների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iPROCEEDS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– 2.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նախնական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անդամակցության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աջակցության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փաստաթղթի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շրջանակներում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(IPA)-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Եվրոպական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Եվրոպայի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խորհրդի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համատեղ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ծրագիր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Մասնակից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պետություններն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/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տարածաշրջաններն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Ալբանիա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Բոսնիա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Հերցեգովինա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Չեռնոգորիա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Հյուսիսային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Մակեդոնիա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Սերբիա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Թուրքիա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Կոսովո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*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Թիրախը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.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Շարունակել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ծրագրի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երկրներում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տարածաշրջաններում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իշխանությունների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կարողությունները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ամրապնդել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առգրավելու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բռնագրավելու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ստացված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եկամուտները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կանխելու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փողերի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լվացումը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ապահովելու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էլեկտրոնային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ձևով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ապացույցների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հավաքումը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*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նշանակումն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խոչընդոտում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կարգավիճակի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դիրքորոշումներին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համահունչ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ՄԱԿ-ի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Անվտանգության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խորհրդի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1244-ին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Կոսովոյի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անկախության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հռչակագրի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Արդարադատության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միջազգային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դատարանի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կարծիքին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:*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CyberSouth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Եվրոպական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Եվրոպական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հարևանության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գործիք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Եվրոպայի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խորհրդի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համատեղ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ծրագիր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նպատակն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ամրապնդել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էլեկտրոնային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ձևով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ապացույցների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հավաքման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օրենսդրությունն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ինստիտուցիոնալ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կարողությունները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Հարավային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հարևանության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տարածաշրջանում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մարդու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իրավունքների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օրենքի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գերակայության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պահանջներին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համապատասխան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Ծրագիրը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Հարավային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հարևանության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տարածաշրջանում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Նախնական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առաջնային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տարածքները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Ալժիր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Հորդանան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Լիբանան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Մարոկկո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Թունիս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Թիրախները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. 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Օրենսդրություն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 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Մասնագիտացված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ծառայություններ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միջգերատեսչական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​​/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համագործակցություն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Դատական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վերապատրաստումներ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 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Միջազգային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 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Ռազմավարական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գերակայություններ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էլեկտրոնային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ձևով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ապացույցների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հավաքման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</a:p>
          <a:p>
            <a:pPr marL="0" lvl="0" indent="0">
              <a:buFont typeface="+mj-lt"/>
              <a:buNone/>
            </a:pP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առցանց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երեխաների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սեռական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շահագործմանը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սեռական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բռնությանը@Եվրոպա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իրականացվում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Եվրոպայի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Խորհրդի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Երեխայի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իրավունքների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բաժինը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համագործակցելով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Ռումինիայի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Բուխարեստ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քաղաքում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գտնվող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ծրագրի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գրասենյակի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(C-PROC)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Թիրախը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. 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ծրագրի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նպատակն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ապահովել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երեխաների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իրավունքները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պաշտպանվեն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արդյունավետ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բազմազգ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միջառարկայական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միջոլորտային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երեխաների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բարենպաստ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միջոցառումների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օժանդակում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առցանց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երեխաների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սեռական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շահագործմանը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սեռական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բռնությանը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»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ծրագրի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(OCSEA)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կանխարգելելու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երեխաների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սեռական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շահագործմումը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չարաշահումը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պայքարելու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-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համաեվրոպական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մակարդակ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Ծրագիրն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ներառում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3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փոխադարձ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ամրապնդող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բաղադրիչներ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որոնցից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յուրաքանչյուրն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ուղղված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է. 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Ազգային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կառավարման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կառույցների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ամրապնդման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OCSEA- 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ռիսկերի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արձագանքների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իրավիճակի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վերլուծության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ազգային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համաեվրոպական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բովանդակության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ազգային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տարածաշրջանային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մակարդակներում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միջսեկտորային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բազմաբնույթ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միջավայրերի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ստեղծում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աջակցություն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օրենսդրական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դատավարական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բարեփոխումներին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իրավապահ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մարմինների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պաշտոնատար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անձանց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դատական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​​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մարմինների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դատախազների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վերապատրաստում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կատարելագործում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տուժողներին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վերջնականապես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աջակցելու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միջգերատեսչական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խթանում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անդրադառնալ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հասարակության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կարողություններին`շեշտը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դնելով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իրազեկության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բարձրացման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թիրախային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խմբերի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կրթության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երեխաների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հզորացման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նախագիծը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իրականացվում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Եվրոպայի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Խորհրդի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Երեխայի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իրավունքների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ռազմավարության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(2016-2021թթ.)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շրջանակներում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կաջակցի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համապատասխան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միջազգային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եվրոպական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ստանդարտների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մասնավորապես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`«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սեռական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շահագործումից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սեռական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բռնությունից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երեխաներին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պաշտպանելու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»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Լանզարոտի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 և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պաշտպանում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»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մոդելի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Ազգային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արձագանքման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նշված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8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իրավասությունների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իրականացմանը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Շահառուները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.  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Եվրոպայի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խորհրդի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բոլոր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47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անդամ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հատկապես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Ալբանիան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Հայաստանը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Ադրբեջանը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Բոսնիա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Հերցեգովինան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Վրաստանը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Մոլդովայի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Հանրապետությունը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Չեռնոգորիան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Սերբիան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Թուրքիան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Ուկրաինան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Կիբերհանցագործություն@Octopus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Եվրոպայի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խորհրդի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նախագիծ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հիմնված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ներդրումների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ուղղված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աշխարհի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օժանդակելու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իրականացմանը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պաշտպանության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օրենքի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գերակայության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երաշխիքների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ամրապնդմանը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Արդյունքները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սպասվում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հետևյալ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ոլորտներում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.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Ապահովել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ամենամյա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Octopus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համաժողովների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կազմակերպումը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Համաֆինանսավորել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աջակցել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կոմիտեի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գործունեությանը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`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ընդլայնված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կազմով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գործառույթներով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հանդիպումների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քանակով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Խորհրդատվություն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օգնություն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տրամադրել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պատրաստ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կյանքի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կոչել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հարակից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փաստաթղթերը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պաշտպանության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երեխաների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պաշտպանության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pPr lvl="0"/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Ծրագրի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տևողությունն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է՝ 2014թ.-ի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հունվարի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1– 2020թ.-ի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դեկտեմբերի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7F7D2884-E1E8-43FA-B792-FB9C64BFAB7C}" type="slidenum">
              <a:rPr lang="fr-FR"/>
              <a:pPr/>
              <a:t>36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496660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>
                <a:latin typeface="Sylfaen" panose="010A0502050306030303" pitchFamily="18" charset="0"/>
              </a:rPr>
              <a:t>Ճիշտ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պատասխանը</a:t>
            </a:r>
            <a:r>
              <a:rPr lang="en-US" dirty="0" smtClean="0">
                <a:latin typeface="Sylfaen" panose="010A0502050306030303" pitchFamily="18" charset="0"/>
              </a:rPr>
              <a:t> (բ) է, </a:t>
            </a:r>
            <a:r>
              <a:rPr lang="en-US" dirty="0" err="1" smtClean="0">
                <a:latin typeface="Sylfaen" panose="010A0502050306030303" pitchFamily="18" charset="0"/>
              </a:rPr>
              <a:t>Բուդապեշտի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Կոնվենցիան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ունի</a:t>
            </a:r>
            <a:r>
              <a:rPr lang="en-US" dirty="0" smtClean="0">
                <a:latin typeface="Sylfaen" panose="010A0502050306030303" pitchFamily="18" charset="0"/>
              </a:rPr>
              <a:t> 65 </a:t>
            </a:r>
            <a:r>
              <a:rPr lang="en-US" dirty="0" err="1" smtClean="0">
                <a:latin typeface="Sylfaen" panose="010A0502050306030303" pitchFamily="18" charset="0"/>
              </a:rPr>
              <a:t>անդամներ</a:t>
            </a:r>
            <a:r>
              <a:rPr lang="en-US" dirty="0" smtClean="0">
                <a:latin typeface="Sylfaen" panose="010A0502050306030303" pitchFamily="18" charset="0"/>
              </a:rPr>
              <a:t>:  </a:t>
            </a:r>
            <a:r>
              <a:rPr lang="en-US" dirty="0" err="1" smtClean="0">
                <a:latin typeface="Sylfaen" panose="010A0502050306030303" pitchFamily="18" charset="0"/>
              </a:rPr>
              <a:t>Վերապատրաստողը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կարող</a:t>
            </a:r>
            <a:r>
              <a:rPr lang="en-US" dirty="0" smtClean="0">
                <a:latin typeface="Sylfaen" panose="010A0502050306030303" pitchFamily="18" charset="0"/>
              </a:rPr>
              <a:t> է </a:t>
            </a:r>
            <a:r>
              <a:rPr lang="en-US" dirty="0" err="1" smtClean="0">
                <a:latin typeface="Sylfaen" panose="010A0502050306030303" pitchFamily="18" charset="0"/>
              </a:rPr>
              <a:t>բացատրել</a:t>
            </a:r>
            <a:r>
              <a:rPr lang="en-US" dirty="0" smtClean="0">
                <a:latin typeface="Sylfaen" panose="010A0502050306030303" pitchFamily="18" charset="0"/>
              </a:rPr>
              <a:t>, </a:t>
            </a:r>
            <a:r>
              <a:rPr lang="en-US" dirty="0" err="1" smtClean="0">
                <a:latin typeface="Sylfaen" panose="010A0502050306030303" pitchFamily="18" charset="0"/>
              </a:rPr>
              <a:t>որ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Բուդապեշտի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</a:rPr>
              <a:t>Կոնվենցիան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</a:rPr>
              <a:t>ազդել</a:t>
            </a:r>
            <a:r>
              <a:rPr lang="en-US" baseline="0" dirty="0" smtClean="0">
                <a:latin typeface="Sylfaen" panose="010A0502050306030303" pitchFamily="18" charset="0"/>
              </a:rPr>
              <a:t> է </a:t>
            </a:r>
            <a:r>
              <a:rPr lang="en-US" baseline="0" dirty="0" err="1" smtClean="0">
                <a:latin typeface="Sylfaen" panose="010A0502050306030303" pitchFamily="18" charset="0"/>
              </a:rPr>
              <a:t>ավելի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</a:rPr>
              <a:t>քան</a:t>
            </a:r>
            <a:r>
              <a:rPr lang="en-US" baseline="0" dirty="0" smtClean="0">
                <a:latin typeface="Sylfaen" panose="010A0502050306030303" pitchFamily="18" charset="0"/>
              </a:rPr>
              <a:t> 150 </a:t>
            </a:r>
            <a:r>
              <a:rPr lang="en-US" baseline="0" dirty="0" err="1" smtClean="0">
                <a:latin typeface="Sylfaen" panose="010A0502050306030303" pitchFamily="18" charset="0"/>
              </a:rPr>
              <a:t>պետությունների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</a:rPr>
              <a:t>վրա</a:t>
            </a:r>
            <a:r>
              <a:rPr lang="en-US" baseline="0" dirty="0" smtClean="0">
                <a:latin typeface="Sylfaen" panose="010A0502050306030303" pitchFamily="18" charset="0"/>
              </a:rPr>
              <a:t>, </a:t>
            </a:r>
            <a:r>
              <a:rPr lang="en-US" baseline="0" dirty="0" err="1" smtClean="0">
                <a:latin typeface="Sylfaen" panose="010A0502050306030303" pitchFamily="18" charset="0"/>
              </a:rPr>
              <a:t>քանի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</a:rPr>
              <a:t>որ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</a:rPr>
              <a:t>այն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</a:rPr>
              <a:t>որպես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</a:rPr>
              <a:t>օրենսդրական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</a:rPr>
              <a:t>ուղեցույց</a:t>
            </a:r>
            <a:r>
              <a:rPr lang="en-US" baseline="0" dirty="0" smtClean="0">
                <a:latin typeface="Sylfaen" panose="010A0502050306030303" pitchFamily="18" charset="0"/>
              </a:rPr>
              <a:t> է </a:t>
            </a:r>
            <a:r>
              <a:rPr lang="en-US" baseline="0" dirty="0" err="1" smtClean="0">
                <a:latin typeface="Sylfaen" panose="010A0502050306030303" pitchFamily="18" charset="0"/>
              </a:rPr>
              <a:t>ծառայում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</a:rPr>
              <a:t>շատ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</a:rPr>
              <a:t>պետությունների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</a:rPr>
              <a:t>համար</a:t>
            </a:r>
            <a:r>
              <a:rPr lang="en-US" baseline="0" dirty="0" smtClean="0">
                <a:latin typeface="Sylfaen" panose="010A0502050306030303" pitchFamily="18" charset="0"/>
              </a:rPr>
              <a:t>:</a:t>
            </a:r>
            <a:endParaRPr lang="en-US" dirty="0" smtClean="0">
              <a:latin typeface="Sylfaen" panose="010A0502050306030303" pitchFamily="18" charset="0"/>
            </a:endParaRP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 smtClean="0">
              <a:latin typeface="Sylfaen" panose="010A0502050306030303" pitchFamily="18" charset="0"/>
            </a:endParaRP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latin typeface="Sylfaen" panose="010A0502050306030303" pitchFamily="18" charset="0"/>
              </a:rPr>
              <a:t> </a:t>
            </a:r>
            <a:endParaRPr lang="en-GB" dirty="0">
              <a:latin typeface="Sylfaen" panose="010A0502050306030303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6350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>
                <a:latin typeface="Sylfaen" panose="010A0502050306030303" pitchFamily="18" charset="0"/>
              </a:rPr>
              <a:t>Ճիշտ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պատասխանը</a:t>
            </a:r>
            <a:r>
              <a:rPr lang="en-US" dirty="0" smtClean="0">
                <a:latin typeface="Sylfaen" panose="010A0502050306030303" pitchFamily="18" charset="0"/>
              </a:rPr>
              <a:t> (բ) է, </a:t>
            </a:r>
            <a:r>
              <a:rPr lang="en-US" dirty="0" err="1" smtClean="0">
                <a:latin typeface="Sylfaen" panose="010A0502050306030303" pitchFamily="18" charset="0"/>
              </a:rPr>
              <a:t>Բուդապեշտի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Կոնվենցիան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ունի</a:t>
            </a:r>
            <a:r>
              <a:rPr lang="en-US" dirty="0" smtClean="0">
                <a:latin typeface="Sylfaen" panose="010A0502050306030303" pitchFamily="18" charset="0"/>
              </a:rPr>
              <a:t> 65 </a:t>
            </a:r>
            <a:r>
              <a:rPr lang="en-US" dirty="0" err="1" smtClean="0">
                <a:latin typeface="Sylfaen" panose="010A0502050306030303" pitchFamily="18" charset="0"/>
              </a:rPr>
              <a:t>անդամներ</a:t>
            </a:r>
            <a:r>
              <a:rPr lang="en-US" dirty="0" smtClean="0">
                <a:latin typeface="Sylfaen" panose="010A0502050306030303" pitchFamily="18" charset="0"/>
              </a:rPr>
              <a:t>:  </a:t>
            </a:r>
            <a:r>
              <a:rPr lang="en-US" dirty="0" err="1" smtClean="0">
                <a:latin typeface="Sylfaen" panose="010A0502050306030303" pitchFamily="18" charset="0"/>
              </a:rPr>
              <a:t>Վերապատրաստողը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կարող</a:t>
            </a:r>
            <a:r>
              <a:rPr lang="en-US" dirty="0" smtClean="0">
                <a:latin typeface="Sylfaen" panose="010A0502050306030303" pitchFamily="18" charset="0"/>
              </a:rPr>
              <a:t> է </a:t>
            </a:r>
            <a:r>
              <a:rPr lang="en-US" dirty="0" err="1" smtClean="0">
                <a:latin typeface="Sylfaen" panose="010A0502050306030303" pitchFamily="18" charset="0"/>
              </a:rPr>
              <a:t>բացատրել</a:t>
            </a:r>
            <a:r>
              <a:rPr lang="en-US" dirty="0" smtClean="0">
                <a:latin typeface="Sylfaen" panose="010A0502050306030303" pitchFamily="18" charset="0"/>
              </a:rPr>
              <a:t>, </a:t>
            </a:r>
            <a:r>
              <a:rPr lang="en-US" dirty="0" err="1" smtClean="0">
                <a:latin typeface="Sylfaen" panose="010A0502050306030303" pitchFamily="18" charset="0"/>
              </a:rPr>
              <a:t>որ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Բուդապեշտի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</a:rPr>
              <a:t>Կոնվենցիան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</a:rPr>
              <a:t>ազդել</a:t>
            </a:r>
            <a:r>
              <a:rPr lang="en-US" baseline="0" dirty="0" smtClean="0">
                <a:latin typeface="Sylfaen" panose="010A0502050306030303" pitchFamily="18" charset="0"/>
              </a:rPr>
              <a:t> է </a:t>
            </a:r>
            <a:r>
              <a:rPr lang="en-US" baseline="0" dirty="0" err="1" smtClean="0">
                <a:latin typeface="Sylfaen" panose="010A0502050306030303" pitchFamily="18" charset="0"/>
              </a:rPr>
              <a:t>ավելի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</a:rPr>
              <a:t>քան</a:t>
            </a:r>
            <a:r>
              <a:rPr lang="en-US" baseline="0" dirty="0" smtClean="0">
                <a:latin typeface="Sylfaen" panose="010A0502050306030303" pitchFamily="18" charset="0"/>
              </a:rPr>
              <a:t> 150 </a:t>
            </a:r>
            <a:r>
              <a:rPr lang="en-US" baseline="0" dirty="0" err="1" smtClean="0">
                <a:latin typeface="Sylfaen" panose="010A0502050306030303" pitchFamily="18" charset="0"/>
              </a:rPr>
              <a:t>պետությունների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</a:rPr>
              <a:t>վրա</a:t>
            </a:r>
            <a:r>
              <a:rPr lang="en-US" baseline="0" dirty="0" smtClean="0">
                <a:latin typeface="Sylfaen" panose="010A0502050306030303" pitchFamily="18" charset="0"/>
              </a:rPr>
              <a:t>, </a:t>
            </a:r>
            <a:r>
              <a:rPr lang="en-US" baseline="0" dirty="0" err="1" smtClean="0">
                <a:latin typeface="Sylfaen" panose="010A0502050306030303" pitchFamily="18" charset="0"/>
              </a:rPr>
              <a:t>քանի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</a:rPr>
              <a:t>որ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</a:rPr>
              <a:t>այն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</a:rPr>
              <a:t>որպես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</a:rPr>
              <a:t>օրենսդրական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</a:rPr>
              <a:t>ուղեցույց</a:t>
            </a:r>
            <a:r>
              <a:rPr lang="en-US" baseline="0" dirty="0" smtClean="0">
                <a:latin typeface="Sylfaen" panose="010A0502050306030303" pitchFamily="18" charset="0"/>
              </a:rPr>
              <a:t> է </a:t>
            </a:r>
            <a:r>
              <a:rPr lang="en-US" baseline="0" dirty="0" err="1" smtClean="0">
                <a:latin typeface="Sylfaen" panose="010A0502050306030303" pitchFamily="18" charset="0"/>
              </a:rPr>
              <a:t>ծառայում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</a:rPr>
              <a:t>շատ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</a:rPr>
              <a:t>պետությունների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</a:rPr>
              <a:t>համար</a:t>
            </a:r>
            <a:r>
              <a:rPr lang="en-US" baseline="0" dirty="0" smtClean="0">
                <a:latin typeface="Sylfaen" panose="010A0502050306030303" pitchFamily="18" charset="0"/>
              </a:rPr>
              <a:t>:</a:t>
            </a:r>
            <a:endParaRPr lang="en-US" dirty="0" smtClean="0">
              <a:latin typeface="Sylfaen" panose="010A0502050306030303" pitchFamily="18" charset="0"/>
            </a:endParaRP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 smtClean="0">
              <a:latin typeface="Sylfaen" panose="010A0502050306030303" pitchFamily="18" charset="0"/>
            </a:endParaRP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latin typeface="Sylfaen" panose="010A0502050306030303" pitchFamily="18" charset="0"/>
              </a:rPr>
              <a:t> </a:t>
            </a:r>
            <a:endParaRPr lang="en-GB" dirty="0" smtClean="0">
              <a:latin typeface="Sylfaen" panose="010A0502050306030303" pitchFamily="18" charset="0"/>
            </a:endParaRP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38421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դասընթացի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չորրորդ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ներածական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 է: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Վերապատրաստողը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պետք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բացատրի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բաժինը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նվիրվում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որոշ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առասպելաբանություններին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դրանց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այստեղ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անդրադարձ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կատարելուն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GB" dirty="0">
              <a:latin typeface="Sylfaen" panose="010A0502050306030303" pitchFamily="18" charset="0"/>
            </a:endParaRPr>
          </a:p>
          <a:p>
            <a:endParaRPr lang="en-GB" dirty="0">
              <a:latin typeface="Sylfaen" panose="010A0502050306030303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39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024489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ընդգծում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դասընթացի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թիրախները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շեշտադրում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մասնակիցները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ակնկալեն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սովորելու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Մասնակիցները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տեղեկացված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լինել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կրկին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այցելել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դասընթացի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ավարտին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գնահատելու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արդյոք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թիրախները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բավարարվել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ADFBB1-7B02-4717-AEA4-A0D2A92F6065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980072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ընդգծում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առասպել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տարածաշրջանային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եվրակենտրոն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Նախքան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հաջորդ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անցնելը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թյուր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կարծիքը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ցրելու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վերապատրաստողը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մասնակից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քանիսն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կարծիքի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40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7113907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y-AM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 սահիկը ցույց է տալիս աշխարհի քարտեզը, որի վրա կարմիրով ընդգծված է Անտարկտիկայի մայրցամաքը: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սահիկի նպատակն է ընդգծել, որ Անտարկտիկան աշխարհում միակ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մայրցամաքն</a:t>
            </a:r>
            <a:r>
              <a:rPr lang="hy-AM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որը չունի Բուդապեշտի կոնվենցիայի որևէ կողմ: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Վերապատրաստողը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 է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 սահիկ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ից</a:t>
            </a:r>
            <a:r>
              <a:rPr lang="hy-AM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օգտ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վել</a:t>
            </a:r>
            <a:r>
              <a:rPr lang="hy-AM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շեշտելու համար, որ Բուդապեշտի կոնվենցիան իսկապես գլոբալ կոնվենցիա է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baseline="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որին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baseline="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անդամ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baseline="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baseline="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Հյուս</a:t>
            </a:r>
            <a:r>
              <a:rPr lang="hy-AM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իսային Ամերիկան, Հարավային Ամերիկան, Աֆրիկան, Եվրոպան, Ասիան և Ավստրալիան:</a:t>
            </a:r>
            <a:endParaRPr lang="en-US" sz="1200" b="0" i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41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1613325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ցույց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տալիս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ժամանակի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ընթացքում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ավելացել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միացողների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քանակը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խմբավորում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միացումները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չորս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ժամանակներով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2001 – 2005թթ.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կապույց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</a:t>
            </a:r>
          </a:p>
          <a:p>
            <a:pPr marL="0" lvl="0" indent="0">
              <a:buFont typeface="+mj-lt"/>
              <a:buNone/>
            </a:pP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2006 – 2010թթ.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դեղին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</a:t>
            </a:r>
          </a:p>
          <a:p>
            <a:pPr marL="0" lvl="0" indent="0">
              <a:buFont typeface="+mj-lt"/>
              <a:buNone/>
            </a:pP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2011 – 2015թթ.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կանաչ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</a:t>
            </a:r>
          </a:p>
          <a:p>
            <a:pPr marL="0" lvl="0" indent="0">
              <a:buFont typeface="+mj-lt"/>
              <a:buNone/>
            </a:pP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2016 – 2020թթ. 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կարմիր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</a:t>
            </a:r>
          </a:p>
          <a:p>
            <a:pPr lvl="0"/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Անիմացիաները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ցույց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տալիս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յուրաքանչյուր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ժամանակաշրջանում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երկրներն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միացել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անդամակցելու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ներգրավումը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ցույց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մասնավորապես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ամբողջ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աշխարհում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աճը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42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9435918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ընդգծում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առանձնահատկությունները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ցույց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տալիս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Տարածաշրջանային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Եվրակենտրոն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գործիք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ՉԷ: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ցույց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տալիս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համաշխարհային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պայմանագիր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անդամակցության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տեմպերը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շարունակում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արագանալ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Հաշվի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առնելով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հանգամանքը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որքան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ժամանակ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հատկացվել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բանակցությունների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ձևակերպման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մոտավորապես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սկսած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1996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թվականից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քիչ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հավանական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պայմանագրի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ձևակերպման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25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տարուց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պակաս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անհրաժեշտ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լինի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գոնե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առավելագույնը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հաշվի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առնելով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շուրջ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տարաձայնությունները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ներառման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ենթակա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7F7D2884-E1E8-43FA-B792-FB9C64BFAB7C}" type="slidenum">
              <a:rPr lang="fr-FR"/>
              <a:pPr/>
              <a:t>43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925022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y-AM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 սահիկը ընդգծում է Բուդապեշտի կոնվենցիայի մասին առասպելը, որ այն հնացել է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Նախքան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հաջորդ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անցնելը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թյուր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կարծիքը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ցրելու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վերապատրաստողը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մասնակից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քանիսն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կարծիքի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aa-ET" dirty="0">
              <a:latin typeface="Sylfaen" panose="010A0502050306030303" pitchFamily="18" charset="0"/>
            </a:endParaRPr>
          </a:p>
          <a:p>
            <a:endParaRPr lang="en-US" dirty="0">
              <a:latin typeface="Sylfaen" panose="010A0502050306030303" pitchFamily="18" charset="0"/>
            </a:endParaRPr>
          </a:p>
          <a:p>
            <a:endParaRPr lang="aa-ET" dirty="0">
              <a:latin typeface="Sylfaen" panose="010A0502050306030303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44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6792753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  <a:normAutofit fontScale="70000" lnSpcReduction="20000"/>
          </a:bodyPr>
          <a:lstStyle/>
          <a:p>
            <a:r>
              <a:rPr lang="ru-RU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ցուցադրում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կոնվենցիան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ՉԻ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հնացել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Թեև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կոնվենցիան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մշակվել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2001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թվականին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դրանում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պարունակվում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տեխնոլոգիական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տեսանկյունից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չեզոք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լեզու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ներդաշնակորեն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տարածվում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նոր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հանցագործությունների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տեխնոլոգիաների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զարգացման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վրա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հանգուցային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առանձնահատկություններից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մեկն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երաշխավորում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դրա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արդիականությունը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չնայած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2001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թվականին դրա մշակման պահից հետո տեղի ունեցած զգալի տեխնոլոգիական նվաճումների: Հրապարակված են եղել մի շարք հրահանգներ, որոնք ցուցադրում են, թե ինչպես է Բուդապեշտի կոնվենցիան կիրառվում մի շարք այնպիսի իրավախախտումների նկատմամբ, որոնք ուղղակիորեն չէին ընդգրկվում Բուդապեշտի կոնվենցիայով, այդ թվում.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Բոթնեթները,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Անձնական տվյալների հափշտակությունները,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աշխված ժխտումը սպասարկման հարձակ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ումները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DDoS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հարձակումները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Հարձակումները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ծայրահեղ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կարևոր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ենթակառուցվածքների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Վնասական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ծրագրային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ապահովումը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Սպամները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Միջամտությունն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ընտրություններին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Ահաբեկչությունը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pPr marL="0" lvl="0" indent="0">
              <a:buFont typeface="+mj-lt"/>
              <a:buNone/>
            </a:pP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Եթե Բուդապեշտի կոնվենցիայի սահմանումը բավարար չէ այդ նվաճումներին համաչափ կերպով համապատասխանելու համար, կարող են դիտարկվել լրացուցիչ արձանագրությունները: Օրինակ, Կոնվենցիային կից լրացուցիչ Արձանագրությունը կիբերհանցավորության մասին, որը վերաբերում է համակարգչային համակարգերի միջոցով իրականացված ռասիստական և այլատյացական բնույթի գործողությունների քրեականացմանը,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2003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թվականից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բացվել է ստարագրման համար: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Բացի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բանակցություններ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ընթանում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միջազգային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ընդլայնման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Երկրորդ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լրացուցիչ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արձանագրության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3"/>
              </a:rPr>
              <a:t>https://www.coe.int/en/web/cybercrime/t-cy-drafting-group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շուրջ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հնացել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լավագույնս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վկայում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փաստը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շարունակում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տարբեր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պայմանագրերի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ներառյալ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Տեղեկատվ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ական տեխնոլոգիաների ոլորտում իրավախախտումների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դեմ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պայքարի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արաբական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կոնվենցիան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և Աֆրիկյան միության կոնվենցիան կիբերանվտանգության և անձնական տվյալների պաշտպանության մասին: Ավելին, Բուդապեշտի կոնվենցիան շարունակում է օգտագործվել աշխարհի բոլոր երկրներում որպես ուղեցույց՝ ազգային օրենսդրության մշակման ժամանակ: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Ro</a:t>
            </a:r>
            <a:r>
              <a:rPr lang="hy-AM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bot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և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net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work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բառերի միացումից ստացված տերմին, որը նշանակում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Բոթնեթ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թարգմանչից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Հապավում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(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Distributed Denial of Service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այսինքն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&lt;&lt;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հրաժարում սպասարկումից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&gt;&gt;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տեսակի տեղաբաշխված հարձակում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թարգմանչից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):</a:t>
            </a:r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7F7D2884-E1E8-43FA-B792-FB9C64BFAB7C}" type="slidenum">
              <a:rPr lang="fr-FR"/>
              <a:pPr/>
              <a:t>45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4359069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  <a:normAutofit fontScale="92500" lnSpcReduction="10000"/>
          </a:bodyPr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Պետությունները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շարունակում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վավերացնել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`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ենթադրելով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շարունակում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մնալ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արդիական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`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համաշխարհային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առաջատար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գործիք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Փաստարկն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հնացած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հիմնված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հիմնականում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​​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փաստի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մշակվել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2001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թվականին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Այնուամենայնիվ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պետություններ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նույնիսկ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օրենսդրություններ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շարունակում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մնալ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արդյունավետ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արդիական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Օրինակ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.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ԱՄՆ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համակարգչային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խարդախության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չարաշահման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օրենքը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ընդունվել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1986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թվականին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Միացյալ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Թագավորությունների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համակարգչային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չարաշահման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օրենքը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ընդունվել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1990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թվականին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Ավստրալիայի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օրենքը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ընդունվել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2001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թվականին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Թվային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տնտեսության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վստահության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ֆրանսիական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թիվ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2004-575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օրենքը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ընդունվել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2004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թվականին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օրենսդրության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լեզուն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չեզոք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տեխնոլոգիային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շարունակելու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ժամանակ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մնալ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արդիական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7F7D2884-E1E8-43FA-B792-FB9C64BFAB7C}" type="slidenum">
              <a:rPr lang="fr-FR"/>
              <a:pPr/>
              <a:t>46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2816874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ընդգծում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հատկապես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զարգացող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շրջանում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առասպելը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մշակվել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փոքր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խմբի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որոշակի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ենթակառուցվածքային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Վերապատրաստողը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կարդալ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մեջբերումը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էկրանի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ներքևում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բացատրել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սովորաբար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տրվող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Նախքան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հաջորդ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անցնելը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թյուր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կարծիքը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ցրելու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վերապատրաստողը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մասնակից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քանիսն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կարծիքի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47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80222895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  <a:normAutofit fontScale="92500" lnSpcReduction="10000"/>
          </a:bodyPr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բացատրում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ղեկավարել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նախնական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ձևակերպումը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Օրինակ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դեռևս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2001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թվականին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առաջնահերթություն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հիմնականում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պայմանավորված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ժամանակահատվածում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տեխնոլոգիական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նվաճումների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բացակայությամբ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սահմանափակ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բնույթով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երկրներում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կարևոր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քաղաքականությունը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նախապաշարմունքը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ռազմավարական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շահերը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գերակշռում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արժանիքների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օգտակարության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ազգային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շահերի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կապված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պայմանագրին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միանալու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հսկայական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օգտակարություն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առաջարկում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բոլոր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պայքարում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էլեկտրոնային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ձևով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ապացույցների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հավաքման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փոխանակման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Վերջիվերջո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առաջադրվող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սպառնալիքները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ամենուր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նույնն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Տարբերություն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չկա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զարգացած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զարգացող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ժողովուրդների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առջև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ծառացած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սպառնալիքների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առումով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անդրադառնում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զարգացած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զարգացող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մտահոգություններին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7F7D2884-E1E8-43FA-B792-FB9C64BFAB7C}" type="slidenum">
              <a:rPr lang="fr-FR"/>
              <a:pPr/>
              <a:t>48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343406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պայմանագիրը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մշակվել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խումբ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զարգացած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հետագայում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միացել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զարգացող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պետություններ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պայմանագրեր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ինչպիսիք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նշվածները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մշակվել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խումբ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հետագայում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ընդունվել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համաշխարհային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պայմանագրեր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ոչնչով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զիջում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պայմանագրերին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7F7D2884-E1E8-43FA-B792-FB9C64BFAB7C}" type="slidenum">
              <a:rPr lang="fr-FR"/>
              <a:pPr/>
              <a:t>49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74904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դասընթացի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առաջին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ներածական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է: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Վերապատրաստողը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պետք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բացատրի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նվիրվելու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շրջանակին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տարածմանը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Մասնավորապես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Մասնավորապես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կտրամադրի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երեք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սկզբունքների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ընդհանուր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տեղեկություններ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է՝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նյութական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իրավունք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ընթացակարգային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իրավունք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միջազգային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համագործակցություն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նաև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կտրամադրի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վիճակագրություն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քանակի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ստորագրողների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քանակի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նաև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միանալու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հրավիրված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պետությունների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քանակի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կներկայացնի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նաև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Եվրոպայի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Խորհրդի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մոտեցման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համառոտ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նկարագիրը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տարբեր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ընթացիկ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կարողությունների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զարգացման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ծրագրեր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ADFBB1-7B02-4717-AEA4-A0D2A92F6065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7965802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ցույց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տալիս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օրինակ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կարևոր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մշակում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շուրջ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բանակցում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փոքր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թվով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Վերապատրաստողը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բացատրել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դեռևս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1944 թ.-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Չիկագոյի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ստորագրվել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52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մշակման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բանակցային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գործընթացի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արդյունք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Մինդեռ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ներկայիս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193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անդամ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Վերապատրաստողը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օրինակ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ցույց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կարևոր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յուրաքանչյուր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դիտարկել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ըստ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սեփական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արժանիքների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`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ելնելով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ազգային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շահերից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7F7D2884-E1E8-43FA-B792-FB9C64BFAB7C}" type="slidenum">
              <a:rPr lang="fr-FR"/>
              <a:pPr/>
              <a:t>50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59070327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ընդգծում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առասպելը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մասնավորապես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զարգացող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շրջանում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նախընտրում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զարգացած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ենթակառուցվածքային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Նախքան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հաջորդ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անցնելը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թյուր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կարծիքը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ցրելու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վերապատրաստողը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մասնակից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քանիսն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կարծիքի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51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2014884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  <a:normAutofit lnSpcReduction="10000"/>
          </a:bodyPr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որևէ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պարտադրող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երկկողմ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բազմակողմ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փոխադարձ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աջակցության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պայմանագրի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բացակայության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պայմաններում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զարգացող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զարգացած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էլեկտրոնային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ձևով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ապացույցների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հավաքման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հարցումները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սպասելի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շահավետ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զարգացող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հնարավորություն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տալիս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իրավաբանորեն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պարտադրող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հարցումներ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ուղարկել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զարգացած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/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ենթակառուցվածքային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հիմնականում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բոլորն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անդամներ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անդամակցելը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շահավետ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զարգացող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թույլ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տալիս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մերժել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հարցումները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հարցվող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երկիրը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քաղաքական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կապված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քաղաքական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զարգացող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սովորաբար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ճկունություն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մերժելու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զարգացող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երկրներում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քաղաքական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շրջանակը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7F7D2884-E1E8-43FA-B792-FB9C64BFAB7C}" type="slidenum">
              <a:rPr lang="fr-FR"/>
              <a:pPr/>
              <a:t>52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6217017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ճանապարհը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զարգացող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ԱՄՆ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ծառայություններ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մատուցողներից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օգնություն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խնդրելու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դյուրինությունն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մասնավորապես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`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արագ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պահպանման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18.1.բ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կիրառման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`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բաժանորդների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տեղեկատվություն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ստանալու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հարցումներ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ուղարկելով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ուղղակիորեն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ԱՄՆ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ծառայություններ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մատուցողներին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հնարավորություն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տալիս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զարգացող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արագ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պահպանել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ձեռք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բերել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ապացույցները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հնարավոր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կլիներ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Առավելությունը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ընդգծված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կոմիտեի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զեկույցում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3"/>
              </a:rPr>
              <a:t>https://rm.coe.int/t-cy-2020-16-bc-benefits-rep-provisional/16809ef6ac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): 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Կարևոր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ծառայություններ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մատուցողները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հակված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լինել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արձագանքող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անդամ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պահանջներին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համապատասխան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վստահ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լինել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պետություններն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համապատասխան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երաշխիքներ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միջազգային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լավագույն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փորձի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օրենսդրության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պահանջներ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7F7D2884-E1E8-43FA-B792-FB9C64BFAB7C}" type="slidenum">
              <a:rPr lang="fr-FR"/>
              <a:pPr/>
              <a:t>53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9232699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  <a:normAutofit fontScale="92500" lnSpcReduction="10000"/>
          </a:bodyPr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համեմատություն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Ֆեյսբուքը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արձագանքել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մասնակից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հարցմանը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2019թ.-ի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առաջին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կիսամյակին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Ձախ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սյունակը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ցույց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տալիս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Ֆեյսբուքի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պատասխանը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իսկ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սյունակը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ցույց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տալիս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Ֆեյսբուքի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պատասխանը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մասնակից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Վերապատրաստողը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ցույց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2019թ.-ի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առաջին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կիսամյակում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94320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կատարել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Ֆեյսբուքին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74752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հարցումներում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Ֆեյսբուքը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առնվազն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արտադրել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մոտավորապես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79%):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հակառակը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2019թ.-ի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առաջին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կիսամյակում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 35657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կատարել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Ֆեյսբուքին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20622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հարցումներում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Ֆեյսբուքը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առնվազն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արտադրել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մոտավորապես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58%):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ցույց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միանալու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ազդեցությունը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ենթակառուցվածքային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ենթակառուցվածքային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երկրներում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գտնվող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ծառայություններ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մատուցողներից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7F7D2884-E1E8-43FA-B792-FB9C64BFAB7C}" type="slidenum">
              <a:rPr lang="fr-FR"/>
              <a:pPr/>
              <a:t>54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1333886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  <a:normAutofit fontScale="92500" lnSpcReduction="10000"/>
          </a:bodyPr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համեմատություն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Ֆեյսբուքը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արձագանքել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մասնակից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հարցմանը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2019թ.-ի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երկրորդ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կիսամյակին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Ձախ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սյունակը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ցույց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տալիս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Ֆեյսբուքի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պատասխանը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իսկ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սյունակը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ցույց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տալիս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Ֆեյսբուքի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պատասխանը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մասնակից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Վերապատրաստողը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ցույց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2019թ.-ի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երկրորդ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կիսամյակում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99440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կատարել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Ֆեյսբուքին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80541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հարցումներում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Ֆեյսբուքը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առնվազն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արտադրել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մոտավորապես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81%):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հակառակը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2019թ.-ի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երկրորդ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կիսամյակում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 41435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կատարել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Ֆեյսբուքին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24272 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հարցումներում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Ֆեյսբուքը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առնվազն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արտադրել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մոտավորապես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58%):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ցույց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միանալու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ազդեցությունը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ենթակառուցվածքային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ենթակառուցվածքային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երկրներում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գտնվող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ծառայություններ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մատուցողներից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7F7D2884-E1E8-43FA-B792-FB9C64BFAB7C}" type="slidenum">
              <a:rPr lang="fr-FR"/>
              <a:pPr/>
              <a:t>55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1273554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  <a:normAutofit fontScale="92500" lnSpcReduction="10000"/>
          </a:bodyPr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համեմատություն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Թվիթերը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արձագանքել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մասնակից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հարցմանը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2019թ.-ի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առաջին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կիսամյակին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Ձախ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սյունակը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ցույց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տալիս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Թվիթերի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պատասխանը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իսկ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սյունակը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ցույց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տալիս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Թվիթերի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պատասխանը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մասնակից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Վերապատրաստողը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ցույց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2019թ.-ի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առաջին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կիսամյակում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6450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կատարել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Թվիթերին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3372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հարցումներում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Թվիթերը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առնվազն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արտադրել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մոտավորապես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52%):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հակառակը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2019թ.-ի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առաջին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կիսամյակում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 850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կատարել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Թվիթերին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83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հարցումներում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Թվիթերը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առնվազն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արտադրել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մոտավորապես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10%):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ցույց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միանալու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ազդեցությունը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ենթակառուցվածքային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ենթակառուցվածքային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երկրներում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գտնվող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ծառայություններ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մատուցողներից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7F7D2884-E1E8-43FA-B792-FB9C64BFAB7C}" type="slidenum">
              <a:rPr lang="fr-FR"/>
              <a:pPr/>
              <a:t>56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30806033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  <a:normAutofit fontScale="92500" lnSpcReduction="10000"/>
          </a:bodyPr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համեմատություն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Թվիթերը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արձագանքել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մասնակից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հարցմանը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2019թ.-ի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երկրորդ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կիսամյակին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Ձախ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սյունակը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ցույց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տալիս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Թվիթերի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պատասխանը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իսկ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սյունակը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ցույց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տալիս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Թվիթերի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պատասխանը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մասնակից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Վերապատրաստողը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ցույց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2019թ.-ի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երկրորդ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կիսամյակում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7194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կատարել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Թվիթերին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3392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հարցումներում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Թվիթերը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առնվազն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արտադրել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մոտավորապես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47%):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հակառակը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2019թ.-ի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երկրորդ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կիսամյակում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 1644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կատարել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Թվիթերին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175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հարցումներում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Թվիթերը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առնվազն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արտադրել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մոտավորապես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10%):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ցույց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միանալու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ազդեցությունը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ենթակառուցվածքային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ենթակառուցվածքային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երկրներում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գտնվող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ծառայություններ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մատուցողներից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7F7D2884-E1E8-43FA-B792-FB9C64BFAB7C}" type="slidenum">
              <a:rPr lang="fr-FR"/>
              <a:pPr/>
              <a:t>57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4610248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ընդգծում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առասպել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ցանկացած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ապահովում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անսահմանափակ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մեխանիկորեն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ազատ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մուտք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Նախքան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հաջորդ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անցնելը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թյուր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կարծիքը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ցրելու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վերապատրաստողը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մասնակից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քանիսն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կարծիքի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58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94198122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pPr algn="just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ցանկացած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պայմանագիր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քրեական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հարցերով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փոխադարձ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օգնությանը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ապահովում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անսահմանափակ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մուտք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Փաստորեն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տալիս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մերժման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շարք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հիմքեր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ինչպիսիք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նշված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սահիկներում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ընդգծվածները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հանդիսանում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մերժելու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համաձայն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ստացված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ցանկացած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տարածքում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պայմանագրերից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ոչնչով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տարբերվում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pPr algn="just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Վերապատրաստողը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ցանկանալ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անդրադառնալ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32-րդ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իրավունք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տալիս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մյուս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թույլտվության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մտնել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ստանալ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մյուս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տարածքում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գտնվող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`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պահպանվող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համակարգչային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Անհրաժեշտ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որպեսզի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վերապատրաստողը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դրույթը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սահմանափակվում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 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հրապարակավ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մատչելի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դեպքերում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ստացել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օրինական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համաձայնություն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անձի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համակարգչային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մյուս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հայտնելու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օրինական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լիազորություն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pPr algn="just"/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7F7D2884-E1E8-43FA-B792-FB9C64BFAB7C}" type="slidenum">
              <a:rPr lang="fr-FR"/>
              <a:pPr/>
              <a:t>59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63085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ցույց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տալիս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երեք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սկզբունքները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է՝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նյութական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իրավունք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ընթացակարգային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իրավունք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միջազգային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համագործակցություն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Հաջորդող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սահիկները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ընդգծելու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յուրաքանչյուր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սկզբունքը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</a:p>
          <a:p>
            <a:endParaRPr lang="en-GB" sz="1200" kern="1200" dirty="0">
              <a:solidFill>
                <a:schemeClr val="tx1"/>
              </a:solidFill>
              <a:latin typeface="Sylfaen" panose="010A0502050306030303" pitchFamily="18" charset="0"/>
              <a:ea typeface="MS PGothic" pitchFamily="34" charset="-128"/>
              <a:cs typeface="ＭＳ Ｐゴシック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4012788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ընդգծում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առասպել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ընդգրկում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սահմանափակ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թվով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հանցագործություններ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Նախքան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հաջորդ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անցնելը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թյուր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կարծիքը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ցրելու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վերապատրաստողը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մասնակից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քանիսն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կարծիքի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60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99794780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Ընդհանուր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ըմբռնում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ընդգրկում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համակարգչային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անօրինական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մուտքը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անօրինական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կերպով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հաղորդակցություն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գաղտնի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որսալը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միջամտություն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աղավաղում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սարքերի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չարաշահում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համակարգչին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առնչվող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խարդախություններ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համակարգչին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առնչվող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խարդախություն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մանկական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պոռնոգրաֆիային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հանցագործություններ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b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</a:b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հեղինակային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իրավունքի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հարակից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իրավունքների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խախտման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հանցագործություններ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</a:p>
          <a:p>
            <a:pPr algn="just"/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algn="just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Ինչևէ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շրջանակը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պարզաբանվել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կոմիտեի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թողարկված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շարք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ուղեցույցների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Ընդհանուր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առմամբ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11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ուղեցույց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հրապարակվել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կոմիտեի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ցույց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տալիս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շարք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հանցագործություններ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ընդգրկված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 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շրջանակում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սակայն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իրականում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քրեականացված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դրույթներում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pPr algn="just"/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61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90617838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ցույց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տալիս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ընդհանուր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թյուրըմբռնում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քրեականացնում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քրեական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նպատակներով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բոտնետերի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Բոտնետ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տերմինի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սահմանումը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բոտնետը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ընդունվել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կոմիտեի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թիվ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2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ուղեցույցում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ընդունված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հետևյալն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է»,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Բոտնետը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մատնանշում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համակարգիչների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վարակվել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վնասակար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ծրագրաշարից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համակարգչային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վիրուս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)»: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Կոտրված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համակարգիչների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այդպիսի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զոմբիներ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»)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ակտիվացնելով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կատարել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որոշակի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գործողություններ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ինչպիսիք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տեղեկատվական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հարձակում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հարձակումներ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զոմբիները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հաճախ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կառավարվել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կոտրված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համակարգիչների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օգտատերերի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իմացությամբ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համակարգչի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վերահսկող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»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համակարգիչը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հայտնի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հրամանի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կառավարման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կենտրոն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»: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62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86084278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մեջբերում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կոմիտեի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թիվ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2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Ուղեցույցից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քաղվածք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ցույց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տալիս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բոտնետների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քրեական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օգտագործումը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ընկնում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հետևյալ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դրույթների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շրջանակում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.</a:t>
            </a:r>
          </a:p>
          <a:p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/>
            </a:r>
            <a:b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</a:b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1.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2 (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Անօրինական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մուտք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).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Բոտնետի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ստեղծումը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գործարկումը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պահանջում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համակարգչային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համակարգերի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անօրինական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մուտք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բոտնետները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օգտագործվել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համակարգչային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համակարգեր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անօրինական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մուտք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գործելու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2.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3 (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Անօրինական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կերպով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հաղորդակցություն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գաղտնի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որսալը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):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Բոտնետները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տեխնիկական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միջոցներով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գաղտնի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որսալ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համակարգչային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մտնող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համակարգից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դուրս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եկող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մեջ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գտնվող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համակարգչային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ոչ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հրապարակավ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փոխանցումները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3.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4 (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Միջամտություն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մեջ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).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Բոտնետի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ստեղծումը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միշտ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միշտ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համակարգչային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վնասել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ոչնչացնել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փչացնել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արգելել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4.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5 (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աղավաղում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).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Բոտնետները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խոչընդոտել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համակարգչային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աշխատանքը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ներառում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բաշխված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ժխտումը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սպասարկման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հարձակման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5.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6 (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Սարքերի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չարաշահում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).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Բոտնետները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ընկնում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6-րդ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հոդվածով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սահմանված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սարքերի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շրջանակում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նրանք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մշակված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հարմարեցված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ուղղակիորեն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2-5-րդ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հոդվածներով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նախատեսված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հանցագործությունները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կատարելու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Բոտնետները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ստեղծելու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շահագործելու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ծրագրերը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նույնպես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ընկնում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6-րդ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ներքո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Այսպիսով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6-րդ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քրեականացնում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ա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րտադրությունը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վաճառքը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օգտագործման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ներմուծման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տարածման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հայթայթելը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կերպ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մատչելի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դարձնելը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նաև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բոտնետներ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ունենալը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այնպիսի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ծրագրեր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դատի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տրվել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դրանց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ստեղծման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շահագործման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6.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 7 (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Համակարգչին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առնչվող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խարդախություններ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).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Կախված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բոտնետի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դիզայնից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համակարգչային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մտցնել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փոփոխել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ոչնչացնել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արգելել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ոչ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իսկական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արդյունքում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`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նպատակով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քննարկվեն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գործվեն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օրինականորեն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որպես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իսկական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</a:p>
          <a:p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7.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 8 (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Համակարգչին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առնչվող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խարդախություն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):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Բոտնետները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պատճառ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դառնալ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որպեսզի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մեկ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անձը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կորցնի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սեփականությունը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մեկ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անձ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տնտեսական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շահ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ստանա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համակարգչային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ցանկացած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մուտքով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փոփոխությամբ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ոչնչացմամբ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արգելմամբ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համակարգչային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գործողության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ցանկացած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աղավաղմամբ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8.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9 (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Մանկական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պոռնոգրաֆիային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վերաբերող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հանցագործություններ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).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Բոտնետները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տարածել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երեխաների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շահագործման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նյութերը</a:t>
            </a:r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9.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10 (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Հեղինակային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իրավունքի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հարակից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իրավունքների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խախտման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հանցագործությունները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).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Բոտնետները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անօրինական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կերպով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տարածել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պաշտպանվում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հեղինակային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հարակից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իրավունքներով</a:t>
            </a:r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օգտագործվել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ցույց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տալու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տեխնոլոգիական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չեզոք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լեզուն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վերաբերվում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որոշակի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պահելաձևի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լայն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շրջանակի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b="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63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99555973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ցույց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տալիս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ընդհանուր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թյուրըմբռնում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քրեականացնում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ֆիշինգի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պահելաձևը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Ֆիշինգը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ներառումը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գաղտնաբառերի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մուտքի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հավատարմագրերի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ձեռքբերում`հաճախ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փոստով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կեղծ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կայքերով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64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98996844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ցույց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տալիս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կոմիտեի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թիվ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4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ուղեցույցը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ցույց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տալիս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ֆիշինգի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հանցավոր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օգտագործումը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ընկնում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7-րդ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շրջանակներում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ընդգծում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ֆիշինգը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b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</a:b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համակարգչին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առնչվող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խարդախությունների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ամենատարածված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տեսակն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 և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ամենատարածված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անօրինական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գործողությունը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միջոցով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հավաքվում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զգայուն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տեղեկություններ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ինչպիսիք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անձի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տեղեկությունները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ֆիշինգը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ներառել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ոչ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իսկական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արդյունքում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համակարգչային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մտցնելը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փոփոխելը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ոչնչացնելը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արգելելը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`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նպատակով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քննարկվեն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գործվեն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օրինականորեն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որպես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իսկական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ֆիշինգը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ընկնել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համակարգչին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առնչվող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խարդախությունները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սահմանող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7-րդ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ներքո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</a:p>
          <a:p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լրումն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7-րդ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ֆիշինգն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ինքնության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գողությունը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ընկնում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դրույթների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ներքո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b="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65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25357240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ցույց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տալիս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ընդհանուր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թյուրըմբռնում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կիրառելի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Ձայնի միջոցով ինտերնետի արձանագրությ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(VoIP)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նկատմամբ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VoIP- ը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հատկապես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կարևոր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այդպիսի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տեխնոլոգիաների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`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հաղորդակցման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աճի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կապված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հատկապես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Սկայպ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(Skype),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Վայբեր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(Viber) և (WhatsApp), WeChat, FaceTime, Google Voice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հարթակների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66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69292237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բացատրում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դրույթները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հավասարապես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տարածվում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Ձայնի միջոցով ինտերնետի արձանագրությ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( 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VoIP)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չեզոք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հարթակից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Օրինակ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Պարունակվող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որսումը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հնարավորություն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տալիս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որսալու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ցանկացած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տեսակի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բովանդակություն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ներառյալ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ներառում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փոխանցվող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ձայնի միջոցով ինտերնետի արձանագրությ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</a:p>
          <a:p>
            <a:pPr lvl="0"/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Ծառայություն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մատուցող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»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սահմանումը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ընդգրկում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բոլոր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սուբյեկտները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օգտատերերին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համակարգչային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հաղորդակցվելու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հնարավորություն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տալիս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կներառի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Ձայնի միջոցով ինտերնետի արձանագրությ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(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VoIP)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ծառայություններ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մատուցողներին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67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20615419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տրամադրում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նորությունների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կադրահան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(screenshot),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Բելգիայի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դատարանի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2017 թ. –ի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կայացված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որոշմանը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դատարանը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գտել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Skype- ը,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Ձայնի միջոցով ինտերնետի արձանագրությ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VoIP)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մատակարար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ծառայություն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մատուցել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պարտավոր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համապատասխանել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որսալու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օրինական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Վերապատրաստողը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օրինակը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ցույց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իրավասությունների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մեկնաբանվում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շրջանակը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կիրառելու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տեխնոլոգիաներ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այսօր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տարածված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GB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endParaRPr lang="en-GB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եք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ծանոթանալ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. https://www.businessinsider.com/a-belgian-court-fined-microsofts-skype-36000-2017-11 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68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83358894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սահիկը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ցույց է տալիս, թե ինչպ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իսի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ընդհանուր թյուր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ըմբռնում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</a:t>
            </a:r>
            <a:r>
              <a:rPr lang="hy-AM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որ Բուդապեշտի կոնվենցիան չի քրեականացնում կիբեր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</a:t>
            </a:r>
            <a:r>
              <a:rPr lang="hy-AM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հաբեկչությունը:</a:t>
            </a:r>
            <a:endParaRPr lang="en-GB" sz="1200" kern="1200" dirty="0" smtClean="0">
              <a:solidFill>
                <a:schemeClr val="tx1"/>
              </a:solidFill>
              <a:latin typeface="Sylfaen" panose="010A0502050306030303" pitchFamily="18" charset="0"/>
              <a:ea typeface="MS PGothic" pitchFamily="34" charset="-128"/>
              <a:cs typeface="ＭＳ Ｐゴシック" charset="0"/>
            </a:endParaRPr>
          </a:p>
          <a:p>
            <a:endParaRPr lang="en-GB" sz="1200" kern="1200" dirty="0">
              <a:solidFill>
                <a:schemeClr val="tx1"/>
              </a:solidFill>
              <a:latin typeface="Sylfaen" panose="010A0502050306030303" pitchFamily="18" charset="0"/>
              <a:ea typeface="MS PGothic" pitchFamily="34" charset="-128"/>
              <a:cs typeface="ＭＳ Ｐゴシック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69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253894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ցույց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տալիս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երեք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սկզբունքները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է՝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նյութական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իրավունք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ընթացակարգային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իրավունք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միջազգային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համագործակցություն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Ընդգծված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սյունը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թվարկում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տարբեր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վարքագծերը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քրեականացվում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Կոնվենցիայով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Վերապատրաստողը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հնարավոր է 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ցանկանա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անդրադառնալ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քրեորեն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պատժելի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արարքներին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առանձին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առանձին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.</a:t>
            </a:r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Անօրինական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մուտք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(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2)</a:t>
            </a:r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Անօրինական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կերպով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հաղորդակցություն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գաղտնի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որսալը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(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3)</a:t>
            </a:r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Միջամտություն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մեջ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(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4)</a:t>
            </a:r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աղավաղում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(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5)</a:t>
            </a:r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Սարքերի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չարաշահում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(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6)</a:t>
            </a:r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Համակարգչին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առնչվող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խարդախություններ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(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7)</a:t>
            </a:r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Համակարգչին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առնչվող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խարդախություն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(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8)</a:t>
            </a:r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Մանկական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պոռնոգրաֆիա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(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9)</a:t>
            </a:r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Հեղինակային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իրավունքի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հարակից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իրավունքների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խախտման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հանցագործությունները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(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10)</a:t>
            </a:r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Փորձ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օգնում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դրդում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(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11)</a:t>
            </a:r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Կորպորատիվ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պատասխանատվություն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12)</a:t>
            </a:r>
          </a:p>
          <a:p>
            <a:pPr marL="0" lvl="0" indent="0">
              <a:buFont typeface="+mj-lt"/>
              <a:buNone/>
            </a:pPr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Անհրաժեշտ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չէ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վերապատրաստողը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նյութական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իրավունքի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դրույթներին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մանրամասն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անդրադառնա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սակայն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անհրաժեշտ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նշի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դրույթները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հաջորդ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մանրամասնորեն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ուսումնասիրվելու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b="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0800626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սահիկը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ց</a:t>
            </a:r>
            <a:r>
              <a:rPr lang="hy-AM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ույց է տալիս Բուդապեշտի կոնվենցիայ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կողմից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սահմանված</a:t>
            </a:r>
            <a:r>
              <a:rPr lang="hy-AM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ահաբեկչության ասպեկտների վերաբերյալ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իբերհանցագործությունների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կոմիտեի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թիվ 11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ուղեցույցի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շապիկի էջի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կադրահան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(screenshot)</a:t>
            </a:r>
            <a:r>
              <a:rPr lang="hy-AM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  <a:endParaRPr lang="en-US" sz="1200" b="0" i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endParaRPr lang="en-US" sz="1200" b="0" i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70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79139853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սահիկը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ընդգծում է մի առասպել Բուդապեշտի կոնվենցիայի վերաբերյալ, որ դա միայն կիբերհանցագործության մասին պայմանագիր է: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Նախքան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հաջորդ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անցնելը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թյուր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կարծիքը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ցրելու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վերապատրաստողը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մասնակից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քանիսն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կարծիքի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  <a:endParaRPr lang="en-US" sz="1200" b="0" i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b="0" i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71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37597388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ընգծում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ամենամեծ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գաղտնիքներից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»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պայմանագիր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հնարավորություն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տալիս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իրականացնել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ընթացակարգային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դրույթները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Գլուխ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II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բաժին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2)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միջազգային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դրույթները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Գլուխ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III)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տարածվում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ցանկացած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ապացույցների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էլեկտրոնային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ձևով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հավաքագրման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փոխանակման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14-րդ և 23-րդ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նշանակում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ընթացակարգային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միջազգային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դրույթները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էլեկտրոնային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ձևով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ապացույցներ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պարունակող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բոլոր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առնչությամբ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7F7D2884-E1E8-43FA-B792-FB9C64BFAB7C}" type="slidenum">
              <a:rPr lang="fr-FR"/>
              <a:pPr/>
              <a:t>72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3171726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ցույց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տալիս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14-րդ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տեքստի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Հաջորդ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ընդգծելու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ընթացակարգային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օրենսդրության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դրույթների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շրջանակի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տարրերը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73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67627800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ցույց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տալիս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14-րդ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տեքստի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ընդգծված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առաջին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տարրերով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hy-AM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խոսում</a:t>
            </a:r>
            <a:r>
              <a:rPr lang="hy-AM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թե ինչպես կարող են իրականացվել Բուդապեշտի կոնվենցիային համապատասխան սահմանված լիազորություններն ու ընթացակարգերը՝ կապված Բուդապեշտի կոնվենցիայի համաձայն սահմանված հանցագործությունների հետ: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74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27947081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ցույց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տալիս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14-րդ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տեքստի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ընդգծված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առաջին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տարրերով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Ս</a:t>
            </a:r>
            <a:r>
              <a:rPr lang="hy-AM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խոսում</a:t>
            </a:r>
            <a:r>
              <a:rPr lang="hy-AM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թե ինչպես կարող են իրականացվել Բուդապեշտի կոնվենցիային համապատասխան սահմանված լիազորություններն ու ընթացակարգերը համակարգչային համակարգի միջոցով կատարված այլ հանցագործությունների հետ կապված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  <a:endParaRPr lang="en-US" sz="1200" kern="1200" baseline="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75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40227745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ցույց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տալիս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14-րդ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տեքստի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ընդգծված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առաջին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տարրերով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խոսում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իրականացվել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համապատասխան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սահմանված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լիազորություններն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ընթացակարգերը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ցանկացած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էլեկտրոնային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ձևով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ապացույցների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հավաքագրման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կապված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նույնիսկ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համապատասխան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սահմանված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Արդյունավետորեն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հետևաբար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ԷԼԵԿՏՐՈՆԱՅԻՆ ՁԵՎՈՎ ԱՊԱՑՈԻՅՑՆԵՐԻ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գաղտնիքներից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»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մեկն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76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18091891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>
                <a:latin typeface="Sylfaen" panose="010A0502050306030303" pitchFamily="18" charset="0"/>
              </a:rPr>
              <a:t>Ճիշտ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</a:rPr>
              <a:t>պատասխանը</a:t>
            </a:r>
            <a:r>
              <a:rPr lang="en-US" baseline="0" dirty="0" smtClean="0">
                <a:latin typeface="Sylfaen" panose="010A0502050306030303" pitchFamily="18" charset="0"/>
              </a:rPr>
              <a:t> (Զ) է - </a:t>
            </a:r>
            <a:r>
              <a:rPr lang="en-US" baseline="0" dirty="0" err="1" smtClean="0">
                <a:latin typeface="Sylfaen" panose="010A0502050306030303" pitchFamily="18" charset="0"/>
              </a:rPr>
              <a:t>բոլորը</a:t>
            </a:r>
            <a:endParaRPr lang="en-GB" dirty="0">
              <a:latin typeface="Sylfaen" panose="010A0502050306030303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569976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>
                <a:latin typeface="Sylfaen" panose="010A0502050306030303" pitchFamily="18" charset="0"/>
              </a:rPr>
              <a:t>Ճիշտ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</a:rPr>
              <a:t>պատասխանը</a:t>
            </a:r>
            <a:r>
              <a:rPr lang="en-US" baseline="0" dirty="0" smtClean="0">
                <a:latin typeface="Sylfaen" panose="010A0502050306030303" pitchFamily="18" charset="0"/>
              </a:rPr>
              <a:t> (Զ) է - </a:t>
            </a:r>
            <a:r>
              <a:rPr lang="en-US" baseline="0" dirty="0" err="1" smtClean="0">
                <a:latin typeface="Sylfaen" panose="010A0502050306030303" pitchFamily="18" charset="0"/>
              </a:rPr>
              <a:t>բոլորը</a:t>
            </a:r>
            <a:endParaRPr lang="en-GB" dirty="0">
              <a:latin typeface="Sylfaen" panose="010A0502050306030303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769273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սահիկ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ը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կրկնում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այս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դասընթացի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նպատակները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Վերապատրաստողը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անցնել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յուրաքանչյուր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նպատակի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վրայով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համոզվելու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ոչինչ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բաց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չի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թողնվել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endParaRPr lang="en-GB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ADFBB1-7B02-4717-AEA4-A0D2A92F6065}" type="slidenum">
              <a:rPr lang="en-GB" smtClean="0"/>
              <a:t>79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96577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ցույց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տալիս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երեք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սկզբունքները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է՝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նյութական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իրավունք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ընթացակարգային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իրավունք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միջազգային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համագործակցություն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Ընդգծված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սյունը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թվարկում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տարբեր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ընթացակարգային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գործիքներ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պետք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ընդգրկվեն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ներպետական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օրենսդրության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մեջ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Վերապատրաստողը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հնարավոր է 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ցանկանա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անդրադառնալ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ընթացակարգային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գործիքներին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առանձին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առանձին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.</a:t>
            </a:r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Պաշտպանվող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համակարգչային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արագ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պահպանումը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(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16)</a:t>
            </a:r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Փոխանցվող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արագ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պահպանումը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մասնակի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հայտնաբերումը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(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17)</a:t>
            </a:r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Արտադրության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թույլտվություն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(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18)</a:t>
            </a:r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Պահված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համակարգչային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որոնում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առգրավում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(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19)</a:t>
            </a:r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Փոխանցվող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հավաքումը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իրական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ժամանակում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(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20)</a:t>
            </a:r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Պարունակվող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որսումը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(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21)</a:t>
            </a:r>
          </a:p>
          <a:p>
            <a:pPr lvl="0"/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Անհրաժեշտ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չէ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վերապատրաստողը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յուրաքանչյուր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ընթացակարգային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գործիքին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մանրամասն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անդրադառնա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սակայն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անհրաժեշտ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նշի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դրույթները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ի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լրումն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իրենց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շրջանականի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համապատասպան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պայմանների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երաշխիքների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ուսումնասիրվելու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հաջորդ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մանրամասնորեն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endParaRPr lang="en-US" sz="1200" b="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12852087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err="1" smtClean="0">
                <a:latin typeface="Sylfaen" panose="010A0502050306030303" pitchFamily="18" charset="0"/>
              </a:rPr>
              <a:t>Այս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դասընթացը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տևում</a:t>
            </a:r>
            <a:r>
              <a:rPr lang="en-GB" baseline="0" dirty="0" smtClean="0">
                <a:latin typeface="Sylfaen" panose="010A0502050306030303" pitchFamily="18" charset="0"/>
              </a:rPr>
              <a:t> է 90 </a:t>
            </a:r>
            <a:r>
              <a:rPr lang="en-GB" baseline="0" dirty="0" err="1" smtClean="0">
                <a:latin typeface="Sylfaen" panose="010A0502050306030303" pitchFamily="18" charset="0"/>
              </a:rPr>
              <a:t>րոպե</a:t>
            </a:r>
            <a:r>
              <a:rPr lang="en-GB" baseline="0" dirty="0" smtClean="0">
                <a:latin typeface="Sylfaen" panose="010A0502050306030303" pitchFamily="18" charset="0"/>
              </a:rPr>
              <a:t>: </a:t>
            </a:r>
            <a:endParaRPr lang="en-GB" dirty="0" smtClean="0">
              <a:latin typeface="Sylfaen" panose="010A0502050306030303" pitchFamily="18" charset="0"/>
            </a:endParaRPr>
          </a:p>
          <a:p>
            <a:endParaRPr lang="en-US" dirty="0">
              <a:latin typeface="Sylfaen" panose="010A0502050306030303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ADFBB1-7B02-4717-AEA4-A0D2A92F6065}" type="slidenum">
              <a:rPr lang="en-GB" smtClean="0"/>
              <a:t>80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46694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ցույց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տալիս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երեք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սկզբունքները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է՝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նյութական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իրավունք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ընթացակարգային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իրավունք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միջազգային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համագործակցություն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Ընդգծված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սյունը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թվարկում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տարբեր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միջազգային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համագործակցությանը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վերաբերվող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դրույթներ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Վերապատրաստողը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հնարավոր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ցանկանա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անդրադառնալ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միջազգային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համագործակցությանը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վերաբերվող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դրույթներին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առանձին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առանձին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.</a:t>
            </a:r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Միջազգային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համագործակցությանն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առնչվող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հիմնական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սկզբունքներ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23)</a:t>
            </a:r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Հանձնում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24)</a:t>
            </a:r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Փոխադարձ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աջակցությանն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առնչվող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ընդհանուր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սկզբունքներ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(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25)</a:t>
            </a:r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Ինքնաբերական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տեղեկատվություն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(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26)</a:t>
            </a:r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Համապատասխան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միջազգային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համաձայնագրերի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բացակայության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դեպքում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փոխադարձ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աջակցության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հարցումներին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վերաբերող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ընթացակարգեր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27)</a:t>
            </a:r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Գաղտնիությունը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օգտագործման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սահմանափակումը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(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28)</a:t>
            </a:r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Պահված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համակարգչային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արագ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պահպանում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(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29)</a:t>
            </a:r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Պահպանվող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փոխանցված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արագացված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հայտնումը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(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30)</a:t>
            </a:r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Պահպանվող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համակարգչային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մուտքի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կապված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փոխադարձ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աջակցություն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(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31)</a:t>
            </a:r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Համաձայնության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առկայության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դեպքում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երբ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հրապարակավ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մատչելի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պահպանվող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համակարգչային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անդրսահմանային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կարգով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մուտք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գործելը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(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32)</a:t>
            </a:r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Փոխանցվող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իրական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ժամանակում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հավաքման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գործում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փոխադարձ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աջակցություն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(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33)</a:t>
            </a:r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Փոխադարձ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աջակցություն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`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կապված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բովանդակության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(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34)</a:t>
            </a:r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24/7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35)</a:t>
            </a:r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marL="0" indent="0">
              <a:buFont typeface="+mj-lt"/>
              <a:buNone/>
            </a:pPr>
            <a:endParaRPr lang="en-GB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marL="0" indent="0">
              <a:buFont typeface="+mj-lt"/>
              <a:buNone/>
            </a:pP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Անհրաժեշտ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չէ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վերապատրաստողը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յուրաքանչյուր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միջազգային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դրույթին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մանրամասն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անդրադառնա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սակայն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անհրաժեշտ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նշի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ուսումնասիրվելու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մանրամասնորեն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3-րդ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marL="228600" indent="-228600">
              <a:buFont typeface="+mj-lt"/>
              <a:buAutoNum type="arabicPeriod"/>
            </a:pPr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276037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79DE959-8F66-48C8-9B75-7129AEC57E1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90E9091-F932-449D-A1EF-35B8A21AFB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41214" y="101678"/>
            <a:ext cx="4090771" cy="713294"/>
          </a:xfrm>
          <a:prstGeom prst="rect">
            <a:avLst/>
          </a:prstGeom>
        </p:spPr>
      </p:pic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6FC767A1-DF76-4191-99F0-1311E413B2A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48274" y="1251040"/>
            <a:ext cx="8074025" cy="517525"/>
          </a:xfrm>
        </p:spPr>
        <p:txBody>
          <a:bodyPr>
            <a:normAutofit/>
          </a:bodyPr>
          <a:lstStyle>
            <a:lvl1pPr marL="0" indent="0" algn="ctr">
              <a:buNone/>
              <a:defRPr sz="1600" b="1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DBE4024A-0EF9-41A2-B175-DDA4AA7DE11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47677" y="2579688"/>
            <a:ext cx="8074024" cy="2673350"/>
          </a:xfrm>
        </p:spPr>
        <p:txBody>
          <a:bodyPr>
            <a:normAutofit/>
          </a:bodyPr>
          <a:lstStyle>
            <a:lvl1pPr marL="0" indent="0" algn="ctr">
              <a:buNone/>
              <a:defRPr sz="3400" b="1" i="0" baseline="0">
                <a:latin typeface="Calibri" panose="020F0502020204030204" pitchFamily="34" charset="0"/>
              </a:defRPr>
            </a:lvl1pPr>
          </a:lstStyle>
          <a:p>
            <a:pPr lvl="0"/>
            <a:endParaRPr lang="en-US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7A2FE8F4-0B2F-4B6E-B4B0-927F13D7F71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7675" y="5589588"/>
            <a:ext cx="8074025" cy="604837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Calibri" panose="020F0502020204030204" pitchFamily="34" charset="0"/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45303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89B147-4B66-4E97-B70A-11C2806E34C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AF0C5A-254C-4B55-9DDA-00B85131A43C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41ED0F-3F4F-4191-95D9-03287ACFF4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A3C550-FDA0-40D4-90E1-A3D5C9AB7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38412-91F3-4CFB-A3F9-23742A0FFCC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31088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1A87DC2B-F18E-437B-AE66-AA686334676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5D585F-7DF6-4099-B3B1-B29AEE74FA12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9CE1A02-9C12-48FF-85B4-8F55C95EE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4F884D8-CC65-425E-96A5-C9DB1A68FD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A2AF26-9F61-4375-9904-07B3C44DE3B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502359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E6566A-A50E-4906-A19E-4FB9E76A414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2C3D5C-F3BE-44B6-82DD-E7C4C8916EA0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68102-AF15-496D-8BA6-68A51B185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6EC1A9-0935-48AF-98AC-717D1CEB4C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A5ECFF-5C9A-42B4-A985-E4790B0921A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89788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aseline="0">
                <a:latin typeface="Calibri" panose="020F0502020204030204" pitchFamily="34" charset="0"/>
              </a:defRPr>
            </a:lvl1pPr>
            <a:lvl2pPr>
              <a:defRPr baseline="0">
                <a:latin typeface="Calibri" panose="020F0502020204030204" pitchFamily="34" charset="0"/>
              </a:defRPr>
            </a:lvl2pPr>
            <a:lvl3pPr>
              <a:defRPr baseline="0">
                <a:latin typeface="Calibri" panose="020F0502020204030204" pitchFamily="34" charset="0"/>
              </a:defRPr>
            </a:lvl3pPr>
            <a:lvl4pPr>
              <a:defRPr baseline="0">
                <a:latin typeface="Calibri" panose="020F0502020204030204" pitchFamily="34" charset="0"/>
              </a:defRPr>
            </a:lvl4pPr>
            <a:lvl5pPr>
              <a:defRPr baseline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344A87-61DB-4835-BEB0-346EDFB422A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F509BE8-7E65-45EB-BBBD-AD3388FF69B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570163" y="0"/>
            <a:ext cx="6573837" cy="1043796"/>
          </a:xfrm>
        </p:spPr>
        <p:txBody>
          <a:bodyPr anchor="ctr" anchorCtr="0">
            <a:noAutofit/>
          </a:bodyPr>
          <a:lstStyle>
            <a:lvl1pPr marL="0" indent="0" algn="r">
              <a:buNone/>
              <a:defRPr sz="3200" baseline="0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17303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568F01E-E28F-48CF-A919-4F87EC7314AB}"/>
              </a:ext>
            </a:extLst>
          </p:cNvPr>
          <p:cNvSpPr/>
          <p:nvPr userDrawn="1"/>
        </p:nvSpPr>
        <p:spPr>
          <a:xfrm>
            <a:off x="0" y="6588125"/>
            <a:ext cx="9144000" cy="296863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142138-4AA3-4144-B07B-05168E07F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6600" y="6588125"/>
            <a:ext cx="2057400" cy="285810"/>
          </a:xfrm>
          <a:prstGeom prst="rect">
            <a:avLst/>
          </a:prstGeom>
        </p:spPr>
        <p:txBody>
          <a:bodyPr/>
          <a:lstStyle>
            <a:lvl1pPr>
              <a:defRPr sz="900" baseline="0">
                <a:latin typeface="Verdana" panose="020B0604030504040204" pitchFamily="34" charset="0"/>
              </a:defRPr>
            </a:lvl1pPr>
          </a:lstStyle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Rectangle 11">
            <a:extLst>
              <a:ext uri="{FF2B5EF4-FFF2-40B4-BE49-F238E27FC236}">
                <a16:creationId xmlns:a16="http://schemas.microsoft.com/office/drawing/2014/main" id="{4E9086BA-5439-49E6-9E91-FC32A560FF1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622629"/>
            <a:ext cx="396044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900" b="1" baseline="0" dirty="0">
                <a:solidFill>
                  <a:srgbClr val="FFFFFF"/>
                </a:solidFill>
                <a:latin typeface="Verdana" panose="020B0604030504040204" pitchFamily="34" charset="0"/>
              </a:rPr>
              <a:t>www.coe.int/cybercrime			</a:t>
            </a: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65D2B4B2-A487-46F2-91AA-C4BF2735A54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11463" y="0"/>
            <a:ext cx="6332537" cy="1035050"/>
          </a:xfrm>
        </p:spPr>
        <p:txBody>
          <a:bodyPr anchor="ctr" anchorCtr="0">
            <a:normAutofit/>
          </a:bodyPr>
          <a:lstStyle>
            <a:lvl1pPr marL="0" indent="0" algn="r">
              <a:buNone/>
              <a:defRPr sz="3200" baseline="0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47415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562" y="4106085"/>
            <a:ext cx="7886700" cy="1500187"/>
          </a:xfrm>
          <a:prstGeom prst="rect">
            <a:avLst/>
          </a:prstGeom>
        </p:spPr>
        <p:txBody>
          <a:bodyPr anchor="t" anchorCtr="0"/>
          <a:lstStyle>
            <a:lvl1pPr>
              <a:defRPr sz="4000" b="1" i="0" cap="all" baseline="0">
                <a:latin typeface="Calibri (heading)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0562" y="3666226"/>
            <a:ext cx="7886700" cy="439859"/>
          </a:xfr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A8AF00-8302-4EB6-B590-39BD369534E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233DBE3-4DCE-45EA-88E9-4DFE54A70D1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11463" y="0"/>
            <a:ext cx="6332537" cy="1035050"/>
          </a:xfrm>
        </p:spPr>
        <p:txBody>
          <a:bodyPr anchor="ctr" anchorCtr="0">
            <a:normAutofit/>
          </a:bodyPr>
          <a:lstStyle>
            <a:lvl1pPr marL="0" indent="0" algn="r">
              <a:buNone/>
              <a:defRPr sz="3200" baseline="0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20013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>
            <a:lvl1pPr>
              <a:defRPr baseline="0">
                <a:latin typeface="Calibri" panose="020F0502020204030204" pitchFamily="34" charset="0"/>
              </a:defRPr>
            </a:lvl1pPr>
            <a:lvl2pPr>
              <a:defRPr baseline="0">
                <a:latin typeface="Calibri" panose="020F0502020204030204" pitchFamily="34" charset="0"/>
              </a:defRPr>
            </a:lvl2pPr>
            <a:lvl3pPr>
              <a:defRPr baseline="0">
                <a:latin typeface="Calibri" panose="020F0502020204030204" pitchFamily="34" charset="0"/>
              </a:defRPr>
            </a:lvl3pPr>
            <a:lvl4pPr>
              <a:defRPr baseline="0">
                <a:latin typeface="Calibri" panose="020F0502020204030204" pitchFamily="34" charset="0"/>
              </a:defRPr>
            </a:lvl4pPr>
            <a:lvl5pPr>
              <a:defRPr baseline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>
            <a:lvl1pPr>
              <a:defRPr baseline="0">
                <a:latin typeface="Calibri" panose="020F0502020204030204" pitchFamily="34" charset="0"/>
              </a:defRPr>
            </a:lvl1pPr>
            <a:lvl2pPr>
              <a:defRPr baseline="0">
                <a:latin typeface="Calibri" panose="020F0502020204030204" pitchFamily="34" charset="0"/>
              </a:defRPr>
            </a:lvl2pPr>
            <a:lvl3pPr>
              <a:defRPr baseline="0">
                <a:latin typeface="Calibri" panose="020F0502020204030204" pitchFamily="34" charset="0"/>
              </a:defRPr>
            </a:lvl3pPr>
            <a:lvl4pPr>
              <a:defRPr baseline="0">
                <a:latin typeface="Calibri" panose="020F0502020204030204" pitchFamily="34" charset="0"/>
              </a:defRPr>
            </a:lvl4pPr>
            <a:lvl5pPr>
              <a:defRPr baseline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F79EE9D-52D5-4B6B-99C5-F7B7EF500F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CA4FC42-7865-44A1-A558-6DAB208B7BB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11463" y="0"/>
            <a:ext cx="6332537" cy="1035050"/>
          </a:xfrm>
        </p:spPr>
        <p:txBody>
          <a:bodyPr anchor="ctr" anchorCtr="0">
            <a:normAutofit/>
          </a:bodyPr>
          <a:lstStyle>
            <a:lvl1pPr marL="0" indent="0" algn="r">
              <a:buNone/>
              <a:defRPr sz="3200" baseline="0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58424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>
            <a:noAutofit/>
          </a:bodyPr>
          <a:lstStyle>
            <a:lvl1pPr marL="0" indent="0">
              <a:buNone/>
              <a:defRPr sz="2800" b="1" baseline="0">
                <a:latin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617213"/>
            <a:ext cx="3868340" cy="3684588"/>
          </a:xfrm>
        </p:spPr>
        <p:txBody>
          <a:bodyPr/>
          <a:lstStyle>
            <a:lvl1pPr>
              <a:defRPr baseline="0">
                <a:latin typeface="Calibri" panose="020F0502020204030204" pitchFamily="34" charset="0"/>
              </a:defRPr>
            </a:lvl1pPr>
            <a:lvl2pPr>
              <a:defRPr baseline="0">
                <a:latin typeface="Calibri" panose="020F0502020204030204" pitchFamily="34" charset="0"/>
              </a:defRPr>
            </a:lvl2pPr>
            <a:lvl3pPr>
              <a:defRPr baseline="0">
                <a:latin typeface="Calibri" panose="020F0502020204030204" pitchFamily="34" charset="0"/>
              </a:defRPr>
            </a:lvl3pPr>
            <a:lvl4pPr>
              <a:defRPr baseline="0">
                <a:latin typeface="Calibri" panose="020F0502020204030204" pitchFamily="34" charset="0"/>
              </a:defRPr>
            </a:lvl4pPr>
            <a:lvl5pPr>
              <a:defRPr baseline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>
            <a:noAutofit/>
          </a:bodyPr>
          <a:lstStyle>
            <a:lvl1pPr marL="0" indent="0">
              <a:buNone/>
              <a:defRPr sz="2800" b="1" baseline="0">
                <a:latin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617213"/>
            <a:ext cx="3887391" cy="3684588"/>
          </a:xfrm>
        </p:spPr>
        <p:txBody>
          <a:bodyPr/>
          <a:lstStyle>
            <a:lvl1pPr>
              <a:defRPr baseline="0">
                <a:latin typeface="Calibri" panose="020F0502020204030204" pitchFamily="34" charset="0"/>
              </a:defRPr>
            </a:lvl1pPr>
            <a:lvl2pPr>
              <a:defRPr baseline="0">
                <a:latin typeface="Calibri" panose="020F0502020204030204" pitchFamily="34" charset="0"/>
              </a:defRPr>
            </a:lvl2pPr>
            <a:lvl3pPr>
              <a:defRPr baseline="0">
                <a:latin typeface="Calibri" panose="020F0502020204030204" pitchFamily="34" charset="0"/>
              </a:defRPr>
            </a:lvl3pPr>
            <a:lvl4pPr>
              <a:defRPr baseline="0">
                <a:latin typeface="Calibri" panose="020F0502020204030204" pitchFamily="34" charset="0"/>
              </a:defRPr>
            </a:lvl4pPr>
            <a:lvl5pPr>
              <a:defRPr baseline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8D75C77-33AE-4D9D-81BB-E8443987728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E8360835-D07D-47DB-8A8D-6D70C8BFA69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11463" y="0"/>
            <a:ext cx="6332537" cy="1035050"/>
          </a:xfrm>
        </p:spPr>
        <p:txBody>
          <a:bodyPr anchor="ctr" anchorCtr="0">
            <a:normAutofit/>
          </a:bodyPr>
          <a:lstStyle>
            <a:lvl1pPr marL="0" indent="0" algn="r">
              <a:buNone/>
              <a:defRPr sz="3200" baseline="0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99336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3D9741-60F0-480D-8B47-D9BDE25B27A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A0DF66FC-D0BD-42D5-88C2-0C899A2415A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11463" y="0"/>
            <a:ext cx="6332537" cy="1035050"/>
          </a:xfrm>
        </p:spPr>
        <p:txBody>
          <a:bodyPr anchor="ctr" anchorCtr="0">
            <a:normAutofit/>
          </a:bodyPr>
          <a:lstStyle>
            <a:lvl1pPr marL="0" indent="0" algn="r">
              <a:buNone/>
              <a:defRPr sz="3200" baseline="0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45462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3D9741-60F0-480D-8B47-D9BDE25B27A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1" name="Picture 2" descr="Asking questions | TeachingEnglish | British Council | BBC">
            <a:extLst>
              <a:ext uri="{FF2B5EF4-FFF2-40B4-BE49-F238E27FC236}">
                <a16:creationId xmlns:a16="http://schemas.microsoft.com/office/drawing/2014/main" id="{4847C7E7-B06A-4BDA-9B87-24735A9E213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225616"/>
            <a:ext cx="4572000" cy="2794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7348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1319841"/>
            <a:ext cx="1971675" cy="4857122"/>
          </a:xfrm>
          <a:prstGeom prst="rect">
            <a:avLst/>
          </a:prstGeom>
        </p:spPr>
        <p:txBody>
          <a:bodyPr vert="eaVert"/>
          <a:lstStyle>
            <a:lvl1pPr>
              <a:defRPr baseline="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319841"/>
            <a:ext cx="5800725" cy="4857121"/>
          </a:xfrm>
        </p:spPr>
        <p:txBody>
          <a:bodyPr vert="eaVert"/>
          <a:lstStyle>
            <a:lvl1pPr>
              <a:defRPr baseline="0">
                <a:latin typeface="Calibri" panose="020F0502020204030204" pitchFamily="34" charset="0"/>
              </a:defRPr>
            </a:lvl1pPr>
            <a:lvl2pPr>
              <a:defRPr baseline="0">
                <a:latin typeface="Calibri" panose="020F0502020204030204" pitchFamily="34" charset="0"/>
              </a:defRPr>
            </a:lvl2pPr>
            <a:lvl3pPr>
              <a:defRPr baseline="0">
                <a:latin typeface="Calibri" panose="020F0502020204030204" pitchFamily="34" charset="0"/>
              </a:defRPr>
            </a:lvl3pPr>
            <a:lvl4pPr>
              <a:defRPr baseline="0">
                <a:latin typeface="Calibri" panose="020F0502020204030204" pitchFamily="34" charset="0"/>
              </a:defRPr>
            </a:lvl4pPr>
            <a:lvl5pPr>
              <a:defRPr baseline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F9D650-1009-46ED-8222-4EE43ED1429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5C16D1AC-E422-4575-9A0B-452840BC04C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11463" y="0"/>
            <a:ext cx="6332537" cy="1035050"/>
          </a:xfrm>
        </p:spPr>
        <p:txBody>
          <a:bodyPr anchor="ctr" anchorCtr="0">
            <a:normAutofit/>
          </a:bodyPr>
          <a:lstStyle>
            <a:lvl1pPr marL="0" indent="0" algn="r">
              <a:buNone/>
              <a:defRPr sz="3200" baseline="0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725250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BE315B-93AB-4182-A682-D2D6C37D4D23}"/>
              </a:ext>
            </a:extLst>
          </p:cNvPr>
          <p:cNvSpPr/>
          <p:nvPr userDrawn="1"/>
        </p:nvSpPr>
        <p:spPr>
          <a:xfrm>
            <a:off x="0" y="-26988"/>
            <a:ext cx="9144000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pic>
        <p:nvPicPr>
          <p:cNvPr id="8" name="Picture 4">
            <a:extLst>
              <a:ext uri="{FF2B5EF4-FFF2-40B4-BE49-F238E27FC236}">
                <a16:creationId xmlns:a16="http://schemas.microsoft.com/office/drawing/2014/main" id="{4840FB52-8F74-4C62-BC14-146E3735258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99" y="-22225"/>
            <a:ext cx="1322388" cy="1074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D8571B3-F2B3-4C41-8AB6-8D4158A1697F}"/>
              </a:ext>
            </a:extLst>
          </p:cNvPr>
          <p:cNvSpPr/>
          <p:nvPr userDrawn="1"/>
        </p:nvSpPr>
        <p:spPr>
          <a:xfrm>
            <a:off x="0" y="6588125"/>
            <a:ext cx="9144000" cy="296863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anchorCtr="1"/>
          <a:lstStyle/>
          <a:p>
            <a:pPr algn="ctr">
              <a:defRPr/>
            </a:pPr>
            <a:endParaRPr lang="en-GB"/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EBA4F7ED-64F8-4CD2-BB1C-C9028DADE6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86600" y="6588125"/>
            <a:ext cx="2057400" cy="285810"/>
          </a:xfrm>
          <a:prstGeom prst="rect">
            <a:avLst/>
          </a:prstGeom>
        </p:spPr>
        <p:txBody>
          <a:bodyPr/>
          <a:lstStyle>
            <a:lvl1pPr algn="r">
              <a:defRPr sz="800" b="1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Rectangle 11">
            <a:extLst>
              <a:ext uri="{FF2B5EF4-FFF2-40B4-BE49-F238E27FC236}">
                <a16:creationId xmlns:a16="http://schemas.microsoft.com/office/drawing/2014/main" id="{C0713AAC-84AF-4971-8FCB-8CABFE853DD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60382" y="6596936"/>
            <a:ext cx="3217653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000" b="0" i="0" baseline="0" dirty="0">
                <a:solidFill>
                  <a:srgbClr val="FFFFFF"/>
                </a:solidFill>
                <a:latin typeface="Calibri" panose="020F0502020204030204" pitchFamily="34" charset="0"/>
              </a:rPr>
              <a:t>www.coe.int/cybercrime			</a:t>
            </a:r>
          </a:p>
        </p:txBody>
      </p:sp>
    </p:spTree>
    <p:extLst>
      <p:ext uri="{BB962C8B-B14F-4D97-AF65-F5344CB8AC3E}">
        <p14:creationId xmlns:p14="http://schemas.microsoft.com/office/powerpoint/2010/main" val="2679540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62" r:id="rId2"/>
    <p:sldLayoutId id="2147483672" r:id="rId3"/>
    <p:sldLayoutId id="2147483663" r:id="rId4"/>
    <p:sldLayoutId id="2147483664" r:id="rId5"/>
    <p:sldLayoutId id="2147483665" r:id="rId6"/>
    <p:sldLayoutId id="2147483666" r:id="rId7"/>
    <p:sldLayoutId id="2147483677" r:id="rId8"/>
    <p:sldLayoutId id="2147483671" r:id="rId9"/>
    <p:sldLayoutId id="2147483678" r:id="rId10"/>
    <p:sldLayoutId id="2147483679" r:id="rId11"/>
    <p:sldLayoutId id="2147483680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 baseline="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matteo.lucchetti@coe.int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png"/><Relationship Id="rId9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3.png"/><Relationship Id="rId4" Type="http://schemas.openxmlformats.org/officeDocument/2006/relationships/chart" Target="../charts/char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1.jpeg"/><Relationship Id="rId4" Type="http://schemas.openxmlformats.org/officeDocument/2006/relationships/chart" Target="../charts/char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7.png"/><Relationship Id="rId4" Type="http://schemas.openxmlformats.org/officeDocument/2006/relationships/chart" Target="../charts/char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2.jpeg"/><Relationship Id="rId4" Type="http://schemas.openxmlformats.org/officeDocument/2006/relationships/chart" Target="../charts/char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4.jpeg"/><Relationship Id="rId4" Type="http://schemas.openxmlformats.org/officeDocument/2006/relationships/chart" Target="../charts/chart11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1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11.xml"/><Relationship Id="rId1" Type="http://schemas.openxmlformats.org/officeDocument/2006/relationships/video" Target="https://www.youtube.com/embed/Ep8GATKESak?feature=oembed" TargetMode="External"/><Relationship Id="rId4" Type="http://schemas.openxmlformats.org/officeDocument/2006/relationships/image" Target="../media/image17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1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1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3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15.jpeg"/><Relationship Id="rId7" Type="http://schemas.openxmlformats.org/officeDocument/2006/relationships/diagramColors" Target="../diagrams/colors6.xm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1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9.pn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3.jpeg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0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0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0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0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0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0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0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0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10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1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1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1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1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1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11.xml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11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11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hyperlink" Target="mailto:matteo.lucchetti@coe.int" TargetMode="External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Content Placeholder 29">
            <a:extLst>
              <a:ext uri="{FF2B5EF4-FFF2-40B4-BE49-F238E27FC236}">
                <a16:creationId xmlns:a16="http://schemas.microsoft.com/office/drawing/2014/main" id="{DBB67D73-B6F5-4B2A-AAA2-032087A05B3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 lnSpcReduction="10000"/>
          </a:bodyPr>
          <a:lstStyle/>
          <a:p>
            <a:r>
              <a:rPr lang="en-US" altLang="en-US" dirty="0" err="1">
                <a:latin typeface="Sylfaen" panose="010A0502050306030303" pitchFamily="18" charset="0"/>
              </a:rPr>
              <a:t>Կիբերհանցագործությունների</a:t>
            </a:r>
            <a:r>
              <a:rPr lang="en-US" altLang="en-US" dirty="0">
                <a:latin typeface="Sylfaen" panose="010A0502050306030303" pitchFamily="18" charset="0"/>
              </a:rPr>
              <a:t> և </a:t>
            </a:r>
            <a:r>
              <a:rPr lang="en-US" altLang="en-US" dirty="0" err="1" smtClean="0">
                <a:latin typeface="Sylfaen" panose="010A0502050306030303" pitchFamily="18" charset="0"/>
              </a:rPr>
              <a:t>էլեկտրոնային</a:t>
            </a:r>
            <a:r>
              <a:rPr lang="en-US" altLang="en-US" dirty="0" smtClean="0">
                <a:latin typeface="Sylfaen" panose="010A0502050306030303" pitchFamily="18" charset="0"/>
              </a:rPr>
              <a:t> </a:t>
            </a:r>
            <a:r>
              <a:rPr lang="en-US" altLang="en-US" smtClean="0">
                <a:latin typeface="Sylfaen" panose="010A0502050306030303" pitchFamily="18" charset="0"/>
              </a:rPr>
              <a:t>ձևով </a:t>
            </a:r>
            <a:r>
              <a:rPr lang="en-US" altLang="en-US" dirty="0" err="1">
                <a:latin typeface="Sylfaen" panose="010A0502050306030303" pitchFamily="18" charset="0"/>
              </a:rPr>
              <a:t>ապացույցների</a:t>
            </a:r>
            <a:r>
              <a:rPr lang="en-US" altLang="en-US" dirty="0">
                <a:latin typeface="Sylfaen" panose="010A0502050306030303" pitchFamily="18" charset="0"/>
              </a:rPr>
              <a:t> </a:t>
            </a:r>
            <a:r>
              <a:rPr lang="en-US" altLang="en-US" dirty="0" err="1">
                <a:latin typeface="Sylfaen" panose="010A0502050306030303" pitchFamily="18" charset="0"/>
              </a:rPr>
              <a:t>վերաբերյալ</a:t>
            </a:r>
            <a:r>
              <a:rPr lang="en-US" altLang="en-US" dirty="0">
                <a:latin typeface="Sylfaen" panose="010A0502050306030303" pitchFamily="18" charset="0"/>
              </a:rPr>
              <a:t> </a:t>
            </a:r>
            <a:r>
              <a:rPr lang="en-US" altLang="en-US" dirty="0" err="1">
                <a:latin typeface="Sylfaen" panose="010A0502050306030303" pitchFamily="18" charset="0"/>
              </a:rPr>
              <a:t>ներածական</a:t>
            </a:r>
            <a:r>
              <a:rPr lang="en-US" altLang="en-US" dirty="0">
                <a:latin typeface="Sylfaen" panose="010A0502050306030303" pitchFamily="18" charset="0"/>
              </a:rPr>
              <a:t> </a:t>
            </a:r>
            <a:r>
              <a:rPr lang="en-US" altLang="en-US" dirty="0" err="1">
                <a:latin typeface="Sylfaen" panose="010A0502050306030303" pitchFamily="18" charset="0"/>
              </a:rPr>
              <a:t>դատական</a:t>
            </a:r>
            <a:r>
              <a:rPr lang="en-US" altLang="en-US" dirty="0">
                <a:latin typeface="Sylfaen" panose="010A0502050306030303" pitchFamily="18" charset="0"/>
              </a:rPr>
              <a:t> </a:t>
            </a:r>
            <a:r>
              <a:rPr lang="en-US" altLang="en-US" dirty="0" err="1">
                <a:latin typeface="Sylfaen" panose="010A0502050306030303" pitchFamily="18" charset="0"/>
              </a:rPr>
              <a:t>վերապատրաստման</a:t>
            </a:r>
            <a:r>
              <a:rPr lang="en-US" altLang="en-US" dirty="0">
                <a:latin typeface="Sylfaen" panose="010A0502050306030303" pitchFamily="18" charset="0"/>
              </a:rPr>
              <a:t> </a:t>
            </a:r>
            <a:r>
              <a:rPr lang="en-US" altLang="en-US" dirty="0" err="1">
                <a:latin typeface="Sylfaen" panose="010A0502050306030303" pitchFamily="18" charset="0"/>
              </a:rPr>
              <a:t>դասընթաց</a:t>
            </a:r>
            <a:endParaRPr lang="en-US" altLang="en-US" dirty="0">
              <a:latin typeface="Sylfaen" panose="010A0502050306030303" pitchFamily="18" charset="0"/>
            </a:endParaRPr>
          </a:p>
          <a:p>
            <a:endParaRPr lang="en-GB" dirty="0">
              <a:latin typeface="Sylfaen" panose="010A0502050306030303" pitchFamily="18" charset="0"/>
            </a:endParaRP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3637711-684D-4890-8B1A-C347F5BBB59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47676" y="2165620"/>
            <a:ext cx="8074024" cy="2673350"/>
          </a:xfrm>
        </p:spPr>
        <p:txBody>
          <a:bodyPr>
            <a:normAutofit/>
          </a:bodyPr>
          <a:lstStyle/>
          <a:p>
            <a:pPr>
              <a:spcBef>
                <a:spcPct val="0"/>
              </a:spcBef>
            </a:pPr>
            <a:r>
              <a:rPr lang="en-GB" altLang="en-US" sz="3200" dirty="0" err="1" smtClean="0">
                <a:latin typeface="Sylfaen" panose="010A0502050306030303" pitchFamily="18" charset="0"/>
              </a:rPr>
              <a:t>Բուդապեշտի</a:t>
            </a:r>
            <a:r>
              <a:rPr lang="en-GB" altLang="en-US" sz="3200" dirty="0" smtClean="0">
                <a:latin typeface="Sylfaen" panose="010A0502050306030303" pitchFamily="18" charset="0"/>
              </a:rPr>
              <a:t> </a:t>
            </a:r>
            <a:r>
              <a:rPr lang="en-GB" altLang="en-US" sz="3200" dirty="0" err="1" smtClean="0">
                <a:latin typeface="Sylfaen" panose="010A0502050306030303" pitchFamily="18" charset="0"/>
              </a:rPr>
              <a:t>Կոնվենցիա</a:t>
            </a:r>
            <a:r>
              <a:rPr lang="en-GB" altLang="en-US" sz="3200" dirty="0" smtClean="0">
                <a:latin typeface="Sylfaen" panose="010A0502050306030303" pitchFamily="18" charset="0"/>
              </a:rPr>
              <a:t> </a:t>
            </a:r>
          </a:p>
          <a:p>
            <a:pPr>
              <a:spcBef>
                <a:spcPct val="0"/>
              </a:spcBef>
            </a:pPr>
            <a:r>
              <a:rPr lang="hy-AM" sz="3200" dirty="0" smtClean="0">
                <a:latin typeface="Sylfaen" panose="010A0502050306030303" pitchFamily="18" charset="0"/>
              </a:rPr>
              <a:t>Ընդհանուր </a:t>
            </a:r>
            <a:r>
              <a:rPr lang="en-US" sz="3200" dirty="0" err="1" smtClean="0">
                <a:latin typeface="Sylfaen" panose="010A0502050306030303" pitchFamily="18" charset="0"/>
              </a:rPr>
              <a:t>պատկերացում</a:t>
            </a:r>
            <a:endParaRPr lang="en-GB" altLang="en-US" sz="3200" dirty="0">
              <a:latin typeface="Sylfaen" panose="010A0502050306030303" pitchFamily="18" charset="0"/>
            </a:endParaRPr>
          </a:p>
          <a:p>
            <a:pPr>
              <a:spcBef>
                <a:spcPct val="0"/>
              </a:spcBef>
            </a:pPr>
            <a:endParaRPr lang="en-GB" altLang="en-US" sz="1100" dirty="0" smtClean="0">
              <a:latin typeface="Sylfaen" panose="010A0502050306030303" pitchFamily="18" charset="0"/>
            </a:endParaRPr>
          </a:p>
          <a:p>
            <a:pPr>
              <a:spcBef>
                <a:spcPct val="0"/>
              </a:spcBef>
            </a:pPr>
            <a:endParaRPr lang="en-GB" altLang="en-US" sz="1100" dirty="0">
              <a:latin typeface="Sylfaen" panose="010A0502050306030303" pitchFamily="18" charset="0"/>
            </a:endParaRPr>
          </a:p>
          <a:p>
            <a:pPr>
              <a:spcBef>
                <a:spcPct val="0"/>
              </a:spcBef>
            </a:pPr>
            <a:endParaRPr lang="en-GB" altLang="en-US" sz="1100" dirty="0">
              <a:latin typeface="Sylfaen" panose="010A0502050306030303" pitchFamily="18" charset="0"/>
            </a:endParaRPr>
          </a:p>
          <a:p>
            <a:pPr>
              <a:spcBef>
                <a:spcPct val="0"/>
              </a:spcBef>
            </a:pPr>
            <a:endParaRPr lang="en-GB" altLang="en-US" sz="1100" dirty="0">
              <a:latin typeface="Sylfaen" panose="010A0502050306030303" pitchFamily="18" charset="0"/>
            </a:endParaRPr>
          </a:p>
          <a:p>
            <a:pPr>
              <a:spcBef>
                <a:spcPct val="0"/>
              </a:spcBef>
            </a:pPr>
            <a:endParaRPr lang="en-GB" altLang="en-US" sz="1400" dirty="0">
              <a:latin typeface="Sylfaen" panose="010A0502050306030303" pitchFamily="18" charset="0"/>
            </a:endParaRPr>
          </a:p>
          <a:p>
            <a:pPr>
              <a:spcBef>
                <a:spcPct val="0"/>
              </a:spcBef>
            </a:pPr>
            <a:r>
              <a:rPr lang="en-GB" altLang="en-US" sz="1600" dirty="0" err="1">
                <a:latin typeface="Sylfaen" panose="010A0502050306030303" pitchFamily="18" charset="0"/>
              </a:rPr>
              <a:t>Xxxxx</a:t>
            </a:r>
            <a:r>
              <a:rPr lang="en-GB" altLang="en-US" sz="1600" dirty="0">
                <a:latin typeface="Sylfaen" panose="010A0502050306030303" pitchFamily="18" charset="0"/>
              </a:rPr>
              <a:t> XXXXXXXX</a:t>
            </a:r>
          </a:p>
          <a:p>
            <a:pPr>
              <a:spcBef>
                <a:spcPct val="0"/>
              </a:spcBef>
            </a:pPr>
            <a:endParaRPr lang="en-GB" altLang="en-US" sz="500" dirty="0">
              <a:latin typeface="Sylfaen" panose="010A0502050306030303" pitchFamily="18" charset="0"/>
            </a:endParaRPr>
          </a:p>
          <a:p>
            <a:pPr>
              <a:spcBef>
                <a:spcPct val="0"/>
              </a:spcBef>
            </a:pPr>
            <a:r>
              <a:rPr lang="en-GB" altLang="en-US" sz="1200" i="1" dirty="0" err="1" smtClean="0">
                <a:latin typeface="Sylfaen" panose="010A0502050306030303" pitchFamily="18" charset="0"/>
              </a:rPr>
              <a:t>Եվրոպայի</a:t>
            </a:r>
            <a:r>
              <a:rPr lang="en-GB" altLang="en-US" sz="1200" i="1" dirty="0" smtClean="0">
                <a:latin typeface="Sylfaen" panose="010A0502050306030303" pitchFamily="18" charset="0"/>
              </a:rPr>
              <a:t> </a:t>
            </a:r>
            <a:r>
              <a:rPr lang="en-GB" altLang="en-US" sz="1200" i="1" dirty="0" err="1" smtClean="0">
                <a:latin typeface="Sylfaen" panose="010A0502050306030303" pitchFamily="18" charset="0"/>
              </a:rPr>
              <a:t>Խորհուրդ</a:t>
            </a:r>
            <a:r>
              <a:rPr lang="en-GB" altLang="en-US" sz="1200" i="1" dirty="0" smtClean="0">
                <a:latin typeface="Sylfaen" panose="010A0502050306030303" pitchFamily="18" charset="0"/>
              </a:rPr>
              <a:t> </a:t>
            </a:r>
            <a:endParaRPr lang="en-GB" altLang="en-US" sz="1200" i="1" dirty="0">
              <a:latin typeface="Sylfaen" panose="010A0502050306030303" pitchFamily="18" charset="0"/>
            </a:endParaRPr>
          </a:p>
          <a:p>
            <a:pPr>
              <a:spcBef>
                <a:spcPct val="0"/>
              </a:spcBef>
            </a:pPr>
            <a:endParaRPr lang="en-GB" altLang="en-US" sz="1200" dirty="0">
              <a:solidFill>
                <a:srgbClr val="2F618F"/>
              </a:solidFill>
              <a:latin typeface="Sylfaen" panose="010A0502050306030303" pitchFamily="18" charset="0"/>
              <a:hlinkClick r:id="rId3"/>
            </a:endParaRPr>
          </a:p>
          <a:p>
            <a:pPr>
              <a:spcBef>
                <a:spcPct val="0"/>
              </a:spcBef>
            </a:pPr>
            <a:r>
              <a:rPr lang="hy-AM" altLang="en-US" sz="1100" dirty="0" smtClean="0">
                <a:solidFill>
                  <a:srgbClr val="2F618F"/>
                </a:solidFill>
                <a:latin typeface="Sylfaen" panose="010A0502050306030303" pitchFamily="18" charset="0"/>
              </a:rPr>
              <a:t>Է</a:t>
            </a:r>
            <a:r>
              <a:rPr lang="en-GB" altLang="en-US" sz="1100" dirty="0" smtClean="0">
                <a:solidFill>
                  <a:srgbClr val="2F618F"/>
                </a:solidFill>
                <a:latin typeface="Sylfaen" panose="010A0502050306030303" pitchFamily="18" charset="0"/>
              </a:rPr>
              <a:t>լ. </a:t>
            </a:r>
            <a:r>
              <a:rPr lang="hy-AM" altLang="en-US" sz="1100" dirty="0" smtClean="0">
                <a:solidFill>
                  <a:srgbClr val="2F618F"/>
                </a:solidFill>
                <a:latin typeface="Sylfaen" panose="010A0502050306030303" pitchFamily="18" charset="0"/>
              </a:rPr>
              <a:t>Փ</a:t>
            </a:r>
            <a:r>
              <a:rPr lang="en-GB" altLang="en-US" sz="1100" dirty="0" err="1" smtClean="0">
                <a:solidFill>
                  <a:srgbClr val="2F618F"/>
                </a:solidFill>
                <a:latin typeface="Sylfaen" panose="010A0502050306030303" pitchFamily="18" charset="0"/>
              </a:rPr>
              <a:t>ոստ</a:t>
            </a:r>
            <a:r>
              <a:rPr lang="en-GB" altLang="en-US" sz="1100" dirty="0" smtClean="0">
                <a:solidFill>
                  <a:srgbClr val="2F618F"/>
                </a:solidFill>
                <a:latin typeface="Sylfaen" panose="010A0502050306030303" pitchFamily="18" charset="0"/>
              </a:rPr>
              <a:t> </a:t>
            </a:r>
            <a:endParaRPr lang="en-GB" altLang="en-US" sz="1100" dirty="0">
              <a:solidFill>
                <a:srgbClr val="2F618F"/>
              </a:solidFill>
              <a:latin typeface="Sylfaen" panose="010A0502050306030303" pitchFamily="18" charset="0"/>
            </a:endParaRPr>
          </a:p>
          <a:p>
            <a:pPr>
              <a:spcBef>
                <a:spcPct val="0"/>
              </a:spcBef>
            </a:pPr>
            <a:endParaRPr lang="en-GB" altLang="en-US" sz="1400" dirty="0">
              <a:latin typeface="Sylfaen" panose="010A0502050306030303" pitchFamily="18" charset="0"/>
            </a:endParaRPr>
          </a:p>
          <a:p>
            <a:pPr>
              <a:spcBef>
                <a:spcPct val="0"/>
              </a:spcBef>
            </a:pPr>
            <a:endParaRPr lang="en-GB" altLang="en-US" sz="1400" dirty="0">
              <a:latin typeface="Sylfaen" panose="010A0502050306030303" pitchFamily="18" charset="0"/>
            </a:endParaRPr>
          </a:p>
          <a:p>
            <a:pPr>
              <a:spcBef>
                <a:spcPct val="0"/>
              </a:spcBef>
            </a:pPr>
            <a:endParaRPr lang="en-GB" altLang="en-US" sz="1200" dirty="0">
              <a:latin typeface="Sylfaen" panose="010A0502050306030303" pitchFamily="18" charset="0"/>
            </a:endParaRPr>
          </a:p>
          <a:p>
            <a:endParaRPr lang="en-GB" dirty="0">
              <a:latin typeface="Sylfaen" panose="010A0502050306030303" pitchFamily="18" charset="0"/>
            </a:endParaRP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4E9FDC2C-93EC-4C8A-9ECF-4C1E10889CE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hy-AM" b="1" dirty="0" smtClean="0">
                <a:latin typeface="Sylfaen" panose="010A0502050306030303" pitchFamily="18" charset="0"/>
              </a:rPr>
              <a:t>Օ</a:t>
            </a:r>
            <a:r>
              <a:rPr lang="en-GB" b="1" dirty="0" smtClean="0">
                <a:latin typeface="Sylfaen" panose="010A0502050306030303" pitchFamily="18" charset="0"/>
              </a:rPr>
              <a:t>ր </a:t>
            </a:r>
            <a:r>
              <a:rPr lang="en-GB" b="1" dirty="0" err="1" smtClean="0">
                <a:latin typeface="Sylfaen" panose="010A0502050306030303" pitchFamily="18" charset="0"/>
              </a:rPr>
              <a:t>ամիս</a:t>
            </a:r>
            <a:r>
              <a:rPr lang="en-GB" b="1" dirty="0" smtClean="0">
                <a:latin typeface="Sylfaen" panose="010A0502050306030303" pitchFamily="18" charset="0"/>
              </a:rPr>
              <a:t> </a:t>
            </a:r>
            <a:r>
              <a:rPr lang="en-GB" b="1" dirty="0" err="1" smtClean="0">
                <a:latin typeface="Sylfaen" panose="010A0502050306030303" pitchFamily="18" charset="0"/>
              </a:rPr>
              <a:t>տարի</a:t>
            </a:r>
            <a:endParaRPr lang="en-GB" dirty="0"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7309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10</a:t>
            </a:fld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US" sz="27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Եվրոպայի</a:t>
            </a:r>
            <a:r>
              <a:rPr lang="en-US" sz="27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US" sz="27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Խորհրդի</a:t>
            </a:r>
            <a:r>
              <a:rPr lang="en-US" sz="27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US" sz="27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մոտեցումը</a:t>
            </a:r>
            <a:endParaRPr lang="en-US" sz="2700" dirty="0">
              <a:latin typeface="Sylfaen" panose="010A0502050306030303" pitchFamily="18" charset="0"/>
              <a:ea typeface="Verdana" panose="020B060403050404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EC815FC-B81D-47F2-85CE-4939CE177F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7813" y="1144588"/>
            <a:ext cx="583247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en-GB" sz="1800" b="1" dirty="0">
                <a:latin typeface="Sylfaen" panose="010A0502050306030303" pitchFamily="18" charset="0"/>
                <a:cs typeface="Arial" panose="020B0604020202020204" pitchFamily="34" charset="0"/>
              </a:rPr>
              <a:t>1 </a:t>
            </a:r>
            <a:r>
              <a:rPr lang="en-GB" sz="1800" b="1" dirty="0" err="1" smtClean="0">
                <a:latin typeface="Sylfaen" panose="010A0502050306030303" pitchFamily="18" charset="0"/>
                <a:cs typeface="Arial" panose="020B0604020202020204" pitchFamily="34" charset="0"/>
              </a:rPr>
              <a:t>Ընդհանուր</a:t>
            </a:r>
            <a:r>
              <a:rPr lang="en-GB" sz="1800" b="1" dirty="0" smtClean="0"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GB" sz="1800" b="1" dirty="0" err="1" smtClean="0">
                <a:latin typeface="Sylfaen" panose="010A0502050306030303" pitchFamily="18" charset="0"/>
                <a:cs typeface="Arial" panose="020B0604020202020204" pitchFamily="34" charset="0"/>
              </a:rPr>
              <a:t>ստանդարտներ</a:t>
            </a:r>
            <a:r>
              <a:rPr lang="en-GB" sz="1800" b="1" dirty="0" smtClean="0">
                <a:latin typeface="Sylfaen" panose="010A0502050306030303" pitchFamily="18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en-GB" sz="1800" b="1" dirty="0" smtClean="0"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GB" sz="1800" b="1" dirty="0" err="1" smtClean="0">
                <a:latin typeface="Sylfaen" panose="010A0502050306030303" pitchFamily="18" charset="0"/>
                <a:cs typeface="Arial" panose="020B0604020202020204" pitchFamily="34" charset="0"/>
              </a:rPr>
              <a:t>Կիբերհանցագործությունների</a:t>
            </a:r>
            <a:r>
              <a:rPr lang="en-GB" sz="1800" b="1" dirty="0" smtClean="0"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GB" sz="1800" b="1" dirty="0" err="1" smtClean="0">
                <a:latin typeface="Sylfaen" panose="010A0502050306030303" pitchFamily="18" charset="0"/>
                <a:cs typeface="Arial" panose="020B0604020202020204" pitchFamily="34" charset="0"/>
              </a:rPr>
              <a:t>մասին</a:t>
            </a:r>
            <a:r>
              <a:rPr lang="en-GB" sz="1800" b="1" dirty="0" smtClean="0"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GB" sz="1800" b="1" dirty="0" err="1" smtClean="0">
                <a:latin typeface="Sylfaen" panose="010A0502050306030303" pitchFamily="18" charset="0"/>
                <a:cs typeface="Arial" panose="020B0604020202020204" pitchFamily="34" charset="0"/>
              </a:rPr>
              <a:t>Կոնվենցիան</a:t>
            </a:r>
            <a:r>
              <a:rPr lang="en-GB" sz="1800" b="1" dirty="0" smtClean="0">
                <a:latin typeface="Sylfaen" panose="010A0502050306030303" pitchFamily="18" charset="0"/>
                <a:cs typeface="Arial" panose="020B0604020202020204" pitchFamily="34" charset="0"/>
              </a:rPr>
              <a:t> և </a:t>
            </a:r>
            <a:r>
              <a:rPr lang="en-GB" sz="1800" b="1" dirty="0" err="1" smtClean="0">
                <a:latin typeface="Sylfaen" panose="010A0502050306030303" pitchFamily="18" charset="0"/>
                <a:cs typeface="Arial" panose="020B0604020202020204" pitchFamily="34" charset="0"/>
              </a:rPr>
              <a:t>առնչվող</a:t>
            </a:r>
            <a:r>
              <a:rPr lang="en-GB" sz="1800" b="1" dirty="0" smtClean="0"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GB" sz="1800" b="1" dirty="0" err="1" smtClean="0">
                <a:latin typeface="Sylfaen" panose="010A0502050306030303" pitchFamily="18" charset="0"/>
                <a:cs typeface="Arial" panose="020B0604020202020204" pitchFamily="34" charset="0"/>
              </a:rPr>
              <a:t>ստանդարտները</a:t>
            </a:r>
            <a:endParaRPr lang="en-GB" sz="1800" b="1" dirty="0" smtClean="0">
              <a:latin typeface="Sylfaen" panose="010A0502050306030303" pitchFamily="18" charset="0"/>
              <a:cs typeface="Arial" panose="020B0604020202020204" pitchFamily="34" charset="0"/>
            </a:endParaRPr>
          </a:p>
        </p:txBody>
      </p:sp>
      <p:sp>
        <p:nvSpPr>
          <p:cNvPr id="6" name="Isosceles Triangle 5">
            <a:extLst>
              <a:ext uri="{FF2B5EF4-FFF2-40B4-BE49-F238E27FC236}">
                <a16:creationId xmlns:a16="http://schemas.microsoft.com/office/drawing/2014/main" id="{5182123B-3127-448D-ABBE-8E5470B60FFB}"/>
              </a:ext>
            </a:extLst>
          </p:cNvPr>
          <p:cNvSpPr/>
          <p:nvPr/>
        </p:nvSpPr>
        <p:spPr>
          <a:xfrm>
            <a:off x="2484438" y="2017713"/>
            <a:ext cx="3948112" cy="3095625"/>
          </a:xfrm>
          <a:prstGeom prst="triangle">
            <a:avLst/>
          </a:prstGeom>
          <a:solidFill>
            <a:srgbClr val="2F618F"/>
          </a:solidFill>
          <a:ln>
            <a:solidFill>
              <a:srgbClr val="2F61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8EC46C7-9839-4125-A3E3-536B132E70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86049" y="3927296"/>
            <a:ext cx="376872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en-US" sz="1800" b="1" dirty="0" smtClean="0">
                <a:solidFill>
                  <a:schemeClr val="bg1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«</a:t>
            </a:r>
            <a:r>
              <a:rPr lang="en-US" sz="1800" b="1" dirty="0">
                <a:solidFill>
                  <a:schemeClr val="bg1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Ձ</a:t>
            </a:r>
            <a:r>
              <a:rPr lang="hy-AM" sz="1800" b="1" dirty="0" smtClean="0">
                <a:solidFill>
                  <a:schemeClr val="bg1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եզ </a:t>
            </a:r>
            <a:r>
              <a:rPr lang="hy-AM" sz="1800" b="1" dirty="0">
                <a:solidFill>
                  <a:schemeClr val="bg1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և ձեր իրավունքներ</a:t>
            </a:r>
            <a:r>
              <a:rPr lang="en-US" sz="1800" b="1" dirty="0">
                <a:solidFill>
                  <a:schemeClr val="bg1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ի </a:t>
            </a:r>
            <a:r>
              <a:rPr lang="en-US" sz="1800" b="1" dirty="0" err="1" smtClean="0">
                <a:solidFill>
                  <a:schemeClr val="bg1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պաշտպանությունը</a:t>
            </a:r>
            <a:r>
              <a:rPr lang="en-US" sz="1800" b="1" dirty="0" smtClean="0">
                <a:solidFill>
                  <a:schemeClr val="bg1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US" sz="1800" b="1" dirty="0">
                <a:solidFill>
                  <a:schemeClr val="bg1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կ</a:t>
            </a:r>
            <a:r>
              <a:rPr lang="hy-AM" sz="1800" b="1" dirty="0">
                <a:solidFill>
                  <a:schemeClr val="bg1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իբեր </a:t>
            </a:r>
            <a:r>
              <a:rPr lang="hy-AM" sz="1800" b="1" dirty="0" smtClean="0">
                <a:solidFill>
                  <a:schemeClr val="bg1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տարածքում</a:t>
            </a:r>
            <a:r>
              <a:rPr lang="en-US" sz="1800" b="1" dirty="0" smtClean="0">
                <a:solidFill>
                  <a:schemeClr val="bg1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»</a:t>
            </a:r>
          </a:p>
          <a:p>
            <a:pPr algn="ctr"/>
            <a:endParaRPr lang="en-GB" sz="1800" b="1" dirty="0">
              <a:solidFill>
                <a:schemeClr val="bg1"/>
              </a:solidFill>
              <a:latin typeface="Sylfaen" panose="010A0502050306030303" pitchFamily="18" charset="0"/>
              <a:cs typeface="Arial" panose="020B0604020202020204" pitchFamily="34" charset="0"/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E0C2FF9B-D897-4FA1-B04A-537949A93229}"/>
              </a:ext>
            </a:extLst>
          </p:cNvPr>
          <p:cNvCxnSpPr/>
          <p:nvPr/>
        </p:nvCxnSpPr>
        <p:spPr>
          <a:xfrm flipH="1">
            <a:off x="2268538" y="2076450"/>
            <a:ext cx="1871662" cy="2892425"/>
          </a:xfrm>
          <a:prstGeom prst="straightConnector1">
            <a:avLst/>
          </a:prstGeom>
          <a:ln w="76200">
            <a:solidFill>
              <a:schemeClr val="tx1">
                <a:lumMod val="50000"/>
                <a:lumOff val="50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4B73F66C-1BDE-4BBE-ADF8-F0772BD77CFC}"/>
              </a:ext>
            </a:extLst>
          </p:cNvPr>
          <p:cNvCxnSpPr/>
          <p:nvPr/>
        </p:nvCxnSpPr>
        <p:spPr>
          <a:xfrm>
            <a:off x="4799013" y="2068513"/>
            <a:ext cx="1860550" cy="2892425"/>
          </a:xfrm>
          <a:prstGeom prst="straightConnector1">
            <a:avLst/>
          </a:prstGeom>
          <a:ln w="76200">
            <a:solidFill>
              <a:schemeClr val="tx1">
                <a:lumMod val="50000"/>
                <a:lumOff val="50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F8666E47-CD8C-4A02-AD4D-CC81B81EFF80}"/>
              </a:ext>
            </a:extLst>
          </p:cNvPr>
          <p:cNvCxnSpPr/>
          <p:nvPr/>
        </p:nvCxnSpPr>
        <p:spPr>
          <a:xfrm flipH="1">
            <a:off x="2771775" y="5387975"/>
            <a:ext cx="3384550" cy="0"/>
          </a:xfrm>
          <a:prstGeom prst="straightConnector1">
            <a:avLst/>
          </a:prstGeom>
          <a:ln w="76200">
            <a:solidFill>
              <a:schemeClr val="tx1">
                <a:lumMod val="50000"/>
                <a:lumOff val="50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5">
            <a:extLst>
              <a:ext uri="{FF2B5EF4-FFF2-40B4-BE49-F238E27FC236}">
                <a16:creationId xmlns:a16="http://schemas.microsoft.com/office/drawing/2014/main" id="{9252D9BB-F2E4-46C5-BC1C-E4EF64D38C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4184873"/>
            <a:ext cx="2305050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GB" sz="1800" b="1" dirty="0" smtClean="0">
                <a:latin typeface="Sylfaen" panose="010A0502050306030303" pitchFamily="18" charset="0"/>
                <a:cs typeface="Arial" panose="020B0604020202020204" pitchFamily="34" charset="0"/>
              </a:rPr>
              <a:t>2 </a:t>
            </a:r>
            <a:r>
              <a:rPr lang="en-GB" sz="1800" b="1" dirty="0" err="1" smtClean="0">
                <a:latin typeface="Sylfaen" panose="010A0502050306030303" pitchFamily="18" charset="0"/>
                <a:cs typeface="Arial" panose="020B0604020202020204" pitchFamily="34" charset="0"/>
              </a:rPr>
              <a:t>Ընթացքին</a:t>
            </a:r>
            <a:r>
              <a:rPr lang="en-GB" sz="1800" b="1" dirty="0" smtClean="0"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GB" sz="1800" b="1" dirty="0" err="1" smtClean="0">
                <a:latin typeface="Sylfaen" panose="010A0502050306030303" pitchFamily="18" charset="0"/>
                <a:cs typeface="Arial" panose="020B0604020202020204" pitchFamily="34" charset="0"/>
              </a:rPr>
              <a:t>հետ</a:t>
            </a:r>
            <a:r>
              <a:rPr lang="hy-AM" sz="1800" b="1" dirty="0" smtClean="0">
                <a:latin typeface="Sylfaen" panose="010A0502050306030303" pitchFamily="18" charset="0"/>
                <a:cs typeface="Arial" panose="020B0604020202020204" pitchFamily="34" charset="0"/>
              </a:rPr>
              <a:t>և</a:t>
            </a:r>
            <a:r>
              <a:rPr lang="en-GB" sz="1800" b="1" dirty="0" err="1" smtClean="0">
                <a:latin typeface="Sylfaen" panose="010A0502050306030303" pitchFamily="18" charset="0"/>
                <a:cs typeface="Arial" panose="020B0604020202020204" pitchFamily="34" charset="0"/>
              </a:rPr>
              <a:t>ելը</a:t>
            </a:r>
            <a:r>
              <a:rPr lang="hy-AM" sz="1800" b="1" dirty="0" smtClean="0"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hy-AM" sz="1800" b="1" dirty="0">
                <a:latin typeface="Sylfaen" panose="010A0502050306030303" pitchFamily="18" charset="0"/>
                <a:cs typeface="Arial" panose="020B0604020202020204" pitchFamily="34" charset="0"/>
              </a:rPr>
              <a:t>և </a:t>
            </a:r>
            <a:r>
              <a:rPr lang="hy-AM" sz="1800" b="1" dirty="0" smtClean="0">
                <a:latin typeface="Sylfaen" panose="010A0502050306030303" pitchFamily="18" charset="0"/>
                <a:cs typeface="Arial" panose="020B0604020202020204" pitchFamily="34" charset="0"/>
              </a:rPr>
              <a:t>գնահատ</a:t>
            </a:r>
            <a:r>
              <a:rPr lang="en-US" sz="1800" b="1" dirty="0" err="1" smtClean="0">
                <a:latin typeface="Sylfaen" panose="010A0502050306030303" pitchFamily="18" charset="0"/>
                <a:cs typeface="Arial" panose="020B0604020202020204" pitchFamily="34" charset="0"/>
              </a:rPr>
              <a:t>ելը</a:t>
            </a:r>
            <a:r>
              <a:rPr lang="hy-AM" sz="1800" b="1" dirty="0" smtClean="0">
                <a:latin typeface="Sylfaen" panose="010A0502050306030303" pitchFamily="18" charset="0"/>
                <a:cs typeface="Arial" panose="020B0604020202020204" pitchFamily="34" charset="0"/>
              </a:rPr>
              <a:t>. </a:t>
            </a:r>
            <a:r>
              <a:rPr lang="hy-AM" sz="1800" b="1" dirty="0">
                <a:latin typeface="Sylfaen" panose="010A0502050306030303" pitchFamily="18" charset="0"/>
                <a:cs typeface="Arial" panose="020B0604020202020204" pitchFamily="34" charset="0"/>
              </a:rPr>
              <a:t>Կիբերհանցագործությունների մասին կոնվենցիայի կոմիտե (</a:t>
            </a:r>
            <a:r>
              <a:rPr lang="en-US" sz="1800" b="1" dirty="0">
                <a:latin typeface="Sylfaen" panose="010A0502050306030303" pitchFamily="18" charset="0"/>
                <a:cs typeface="Arial" panose="020B0604020202020204" pitchFamily="34" charset="0"/>
              </a:rPr>
              <a:t>T-CY)</a:t>
            </a:r>
            <a:r>
              <a:rPr lang="en-GB" sz="1800" b="1" dirty="0"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endParaRPr lang="en-GB" sz="1800" b="1" dirty="0" smtClean="0">
              <a:latin typeface="Sylfaen" panose="010A0502050306030303" pitchFamily="18" charset="0"/>
              <a:cs typeface="Arial" panose="020B0604020202020204" pitchFamily="34" charset="0"/>
            </a:endParaRPr>
          </a:p>
        </p:txBody>
      </p:sp>
      <p:sp>
        <p:nvSpPr>
          <p:cNvPr id="12" name="TextBox 19">
            <a:extLst>
              <a:ext uri="{FF2B5EF4-FFF2-40B4-BE49-F238E27FC236}">
                <a16:creationId xmlns:a16="http://schemas.microsoft.com/office/drawing/2014/main" id="{CCB36F6E-1021-48B5-A13E-979F5CA743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0788" y="4556800"/>
            <a:ext cx="2952750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GB" sz="1800" b="1" dirty="0">
                <a:latin typeface="Sylfaen" panose="010A0502050306030303" pitchFamily="18" charset="0"/>
                <a:cs typeface="Arial" panose="020B0604020202020204" pitchFamily="34" charset="0"/>
              </a:rPr>
              <a:t>3 </a:t>
            </a:r>
            <a:r>
              <a:rPr lang="en-GB" sz="1800" b="1" dirty="0" err="1" smtClean="0">
                <a:latin typeface="Sylfaen" panose="010A0502050306030303" pitchFamily="18" charset="0"/>
                <a:cs typeface="Arial" panose="020B0604020202020204" pitchFamily="34" charset="0"/>
              </a:rPr>
              <a:t>կարողությունների</a:t>
            </a:r>
            <a:r>
              <a:rPr lang="en-GB" sz="1800" b="1" dirty="0" smtClean="0"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GB" sz="1800" b="1" dirty="0" err="1" smtClean="0">
                <a:latin typeface="Sylfaen" panose="010A0502050306030303" pitchFamily="18" charset="0"/>
                <a:cs typeface="Arial" panose="020B0604020202020204" pitchFamily="34" charset="0"/>
              </a:rPr>
              <a:t>զարգացում</a:t>
            </a:r>
            <a:r>
              <a:rPr lang="en-GB" sz="1800" b="1" dirty="0" smtClean="0">
                <a:latin typeface="Sylfaen" panose="010A0502050306030303" pitchFamily="18" charset="0"/>
                <a:cs typeface="Arial" panose="020B0604020202020204" pitchFamily="34" charset="0"/>
              </a:rPr>
              <a:t>.</a:t>
            </a:r>
            <a:endParaRPr lang="en-GB" sz="1800" b="1" dirty="0">
              <a:latin typeface="Sylfaen" panose="010A0502050306030303" pitchFamily="18" charset="0"/>
              <a:cs typeface="Arial" panose="020B0604020202020204" pitchFamily="34" charset="0"/>
            </a:endParaRPr>
          </a:p>
          <a:p>
            <a:r>
              <a:rPr lang="hy-AM" sz="1800" b="1" dirty="0">
                <a:latin typeface="Sylfaen" panose="010A0502050306030303" pitchFamily="18" charset="0"/>
                <a:cs typeface="Arial" panose="020B0604020202020204" pitchFamily="34" charset="0"/>
              </a:rPr>
              <a:t>Կիբերհանցագործությունների ծրագրի գրասենյակ</a:t>
            </a:r>
            <a:r>
              <a:rPr lang="en-GB" sz="1800" b="1" dirty="0"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GB" sz="1800" b="1" dirty="0">
                <a:latin typeface="Sylfaen" panose="010A0502050306030303" pitchFamily="18" charset="0"/>
                <a:cs typeface="Arial" panose="020B0604020202020204" pitchFamily="34" charset="0"/>
                <a:sym typeface="Wingdings 3" charset="0"/>
              </a:rPr>
              <a:t></a:t>
            </a:r>
            <a:endParaRPr lang="en-GB" sz="1800" b="1" dirty="0">
              <a:latin typeface="Sylfaen" panose="010A0502050306030303" pitchFamily="18" charset="0"/>
              <a:cs typeface="Arial" panose="020B0604020202020204" pitchFamily="34" charset="0"/>
            </a:endParaRPr>
          </a:p>
          <a:p>
            <a:r>
              <a:rPr lang="hy-AM" sz="1800" b="1" dirty="0" smtClean="0">
                <a:latin typeface="Sylfaen" panose="010A0502050306030303" pitchFamily="18" charset="0"/>
                <a:cs typeface="Arial" panose="020B0604020202020204" pitchFamily="34" charset="0"/>
              </a:rPr>
              <a:t>Տ</a:t>
            </a:r>
            <a:r>
              <a:rPr lang="en-GB" sz="1800" b="1" dirty="0" err="1" smtClean="0">
                <a:latin typeface="Sylfaen" panose="010A0502050306030303" pitchFamily="18" charset="0"/>
                <a:cs typeface="Arial" panose="020B0604020202020204" pitchFamily="34" charset="0"/>
              </a:rPr>
              <a:t>եխնիկական</a:t>
            </a:r>
            <a:r>
              <a:rPr lang="en-GB" sz="1800" b="1" dirty="0" smtClean="0"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GB" sz="1800" b="1" dirty="0" err="1" smtClean="0">
                <a:latin typeface="Sylfaen" panose="010A0502050306030303" pitchFamily="18" charset="0"/>
                <a:cs typeface="Arial" panose="020B0604020202020204" pitchFamily="34" charset="0"/>
              </a:rPr>
              <a:t>համագործակցության</a:t>
            </a:r>
            <a:r>
              <a:rPr lang="en-GB" sz="1800" b="1" dirty="0" smtClean="0"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GB" sz="1800" b="1" dirty="0" err="1" smtClean="0">
                <a:latin typeface="Sylfaen" panose="010A0502050306030303" pitchFamily="18" charset="0"/>
                <a:cs typeface="Arial" panose="020B0604020202020204" pitchFamily="34" charset="0"/>
              </a:rPr>
              <a:t>ծրագրեր</a:t>
            </a:r>
            <a:r>
              <a:rPr lang="en-GB" sz="1800" b="1" dirty="0" smtClean="0"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endParaRPr lang="en-GB" sz="1800" b="1" dirty="0">
              <a:latin typeface="Sylfaen" panose="010A0502050306030303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3409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11</a:t>
            </a:fld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2811463" y="160300"/>
            <a:ext cx="6332537" cy="1035050"/>
          </a:xfrm>
        </p:spPr>
        <p:txBody>
          <a:bodyPr>
            <a:normAutofit fontScale="77500" lnSpcReduction="20000"/>
          </a:bodyPr>
          <a:lstStyle/>
          <a:p>
            <a:r>
              <a:rPr lang="hy-AM" b="1" dirty="0">
                <a:latin typeface="Sylfaen" panose="010A0502050306030303" pitchFamily="18" charset="0"/>
              </a:rPr>
              <a:t>Եվրոպայի խորհրդի Կիբերհանցագործությունների ծրագրի </a:t>
            </a:r>
            <a:r>
              <a:rPr lang="hy-AM" b="1" dirty="0" smtClean="0">
                <a:latin typeface="Sylfaen" panose="010A0502050306030303" pitchFamily="18" charset="0"/>
              </a:rPr>
              <a:t>գրասենյակը</a:t>
            </a:r>
            <a:r>
              <a:rPr lang="en-US" b="1" dirty="0" smtClean="0">
                <a:latin typeface="Sylfaen" panose="010A0502050306030303" pitchFamily="18" charset="0"/>
              </a:rPr>
              <a:t> </a:t>
            </a:r>
            <a:r>
              <a:rPr lang="en-US" b="1" dirty="0" err="1" smtClean="0">
                <a:latin typeface="Sylfaen" panose="010A0502050306030303" pitchFamily="18" charset="0"/>
              </a:rPr>
              <a:t>Բուխարեստում</a:t>
            </a:r>
            <a:r>
              <a:rPr lang="en-US" sz="36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US" sz="3600" dirty="0">
                <a:latin typeface="Sylfaen" panose="010A0502050306030303" pitchFamily="18" charset="0"/>
                <a:ea typeface="Verdana" panose="020B0604030504040204" pitchFamily="34" charset="0"/>
              </a:rPr>
              <a:t>(C-PROC)</a:t>
            </a:r>
          </a:p>
          <a:p>
            <a:endParaRPr lang="en-US" dirty="0">
              <a:latin typeface="Sylfaen" panose="010A0502050306030303" pitchFamily="18" charset="0"/>
            </a:endParaRPr>
          </a:p>
        </p:txBody>
      </p:sp>
      <p:sp>
        <p:nvSpPr>
          <p:cNvPr id="5" name="TextBox 13">
            <a:extLst>
              <a:ext uri="{FF2B5EF4-FFF2-40B4-BE49-F238E27FC236}">
                <a16:creationId xmlns:a16="http://schemas.microsoft.com/office/drawing/2014/main" id="{B9BE7F87-B3D1-4976-A17F-00003EF51D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1874812"/>
            <a:ext cx="8720138" cy="4647426"/>
          </a:xfrm>
          <a:prstGeom prst="rect">
            <a:avLst/>
          </a:prstGeom>
          <a:noFill/>
          <a:ln w="9525">
            <a:solidFill>
              <a:srgbClr val="2F618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>
              <a:spcAft>
                <a:spcPts val="1200"/>
              </a:spcAft>
              <a:buFont typeface="Wingdings" charset="0"/>
              <a:buChar char="§"/>
            </a:pPr>
            <a:r>
              <a:rPr lang="en-GB" sz="2000" b="1" dirty="0" smtClean="0">
                <a:latin typeface="Sylfaen" panose="010A0502050306030303" pitchFamily="18" charset="0"/>
                <a:cs typeface="Arial" panose="020B0604020202020204" pitchFamily="34" charset="0"/>
              </a:rPr>
              <a:t>2013թ.-ի </a:t>
            </a:r>
            <a:r>
              <a:rPr lang="en-GB" sz="2000" b="1" dirty="0" err="1" smtClean="0">
                <a:latin typeface="Sylfaen" panose="010A0502050306030303" pitchFamily="18" charset="0"/>
                <a:cs typeface="Arial" panose="020B0604020202020204" pitchFamily="34" charset="0"/>
              </a:rPr>
              <a:t>հոկտեմբերի</a:t>
            </a:r>
            <a:r>
              <a:rPr lang="en-GB" sz="2000" b="1" dirty="0" smtClean="0"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GB" sz="2000" b="1" dirty="0" err="1" smtClean="0">
                <a:latin typeface="Sylfaen" panose="010A0502050306030303" pitchFamily="18" charset="0"/>
                <a:cs typeface="Arial" panose="020B0604020202020204" pitchFamily="34" charset="0"/>
              </a:rPr>
              <a:t>նախարարների</a:t>
            </a:r>
            <a:r>
              <a:rPr lang="en-GB" sz="2000" b="1" dirty="0" smtClean="0"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GB" sz="2000" b="1" dirty="0" err="1" smtClean="0">
                <a:latin typeface="Sylfaen" panose="010A0502050306030303" pitchFamily="18" charset="0"/>
                <a:cs typeface="Arial" panose="020B0604020202020204" pitchFamily="34" charset="0"/>
              </a:rPr>
              <a:t>Կոմիտեի</a:t>
            </a:r>
            <a:r>
              <a:rPr lang="en-GB" sz="2000" b="1" dirty="0" smtClean="0"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GB" sz="2000" b="1" dirty="0" err="1" smtClean="0">
                <a:latin typeface="Sylfaen" panose="010A0502050306030303" pitchFamily="18" charset="0"/>
                <a:cs typeface="Arial" panose="020B0604020202020204" pitchFamily="34" charset="0"/>
              </a:rPr>
              <a:t>որոշումը</a:t>
            </a:r>
            <a:r>
              <a:rPr lang="en-GB" sz="2000" b="1" dirty="0" smtClean="0"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endParaRPr lang="en-GB" sz="2000" b="1" dirty="0">
              <a:latin typeface="Sylfaen" panose="010A0502050306030303" pitchFamily="18" charset="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  <a:buFont typeface="Wingdings" charset="0"/>
              <a:buChar char="§"/>
            </a:pPr>
            <a:r>
              <a:rPr lang="en-US" sz="2000" b="1" dirty="0" err="1" smtClean="0">
                <a:latin typeface="Sylfaen" panose="010A0502050306030303" pitchFamily="18" charset="0"/>
                <a:cs typeface="Arial" panose="020B0604020202020204" pitchFamily="34" charset="0"/>
              </a:rPr>
              <a:t>Գործում</a:t>
            </a:r>
            <a:r>
              <a:rPr lang="en-US" sz="2000" b="1" dirty="0" smtClean="0">
                <a:latin typeface="Sylfaen" panose="010A0502050306030303" pitchFamily="18" charset="0"/>
                <a:cs typeface="Arial" panose="020B0604020202020204" pitchFamily="34" charset="0"/>
              </a:rPr>
              <a:t> է </a:t>
            </a:r>
            <a:r>
              <a:rPr lang="hy-AM" sz="2000" b="1" dirty="0" smtClean="0">
                <a:latin typeface="Sylfaen" panose="010A0502050306030303" pitchFamily="18" charset="0"/>
                <a:cs typeface="Arial" panose="020B0604020202020204" pitchFamily="34" charset="0"/>
              </a:rPr>
              <a:t>2014 </a:t>
            </a:r>
            <a:r>
              <a:rPr lang="hy-AM" sz="2000" b="1" dirty="0">
                <a:latin typeface="Sylfaen" panose="010A0502050306030303" pitchFamily="18" charset="0"/>
                <a:cs typeface="Arial" panose="020B0604020202020204" pitchFamily="34" charset="0"/>
              </a:rPr>
              <a:t>թվականի ապրիլից</a:t>
            </a:r>
            <a:r>
              <a:rPr lang="en-US" sz="2000" b="1" dirty="0"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endParaRPr lang="en-GB" sz="2000" b="1" dirty="0">
              <a:latin typeface="Sylfaen" panose="010A0502050306030303" pitchFamily="18" charset="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  <a:buFont typeface="Wingdings" charset="0"/>
              <a:buChar char="§"/>
            </a:pPr>
            <a:r>
              <a:rPr lang="en-GB" sz="2000" b="1" dirty="0" err="1" smtClean="0">
                <a:latin typeface="Sylfaen" panose="010A0502050306030303" pitchFamily="18" charset="0"/>
                <a:cs typeface="Arial" panose="020B0604020202020204" pitchFamily="34" charset="0"/>
              </a:rPr>
              <a:t>Ներկայիս</a:t>
            </a:r>
            <a:r>
              <a:rPr lang="en-GB" sz="2000" b="1" dirty="0" smtClean="0">
                <a:latin typeface="Sylfaen" panose="010A0502050306030303" pitchFamily="18" charset="0"/>
                <a:cs typeface="Arial" panose="020B0604020202020204" pitchFamily="34" charset="0"/>
              </a:rPr>
              <a:t> 6 </a:t>
            </a:r>
            <a:r>
              <a:rPr lang="en-GB" sz="2000" b="1" dirty="0" err="1" smtClean="0">
                <a:latin typeface="Sylfaen" panose="010A0502050306030303" pitchFamily="18" charset="0"/>
                <a:cs typeface="Arial" panose="020B0604020202020204" pitchFamily="34" charset="0"/>
              </a:rPr>
              <a:t>ընթացիկ</a:t>
            </a:r>
            <a:r>
              <a:rPr lang="en-GB" sz="2000" b="1" dirty="0" smtClean="0"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GB" sz="2000" b="1" dirty="0" err="1" smtClean="0">
                <a:latin typeface="Sylfaen" panose="010A0502050306030303" pitchFamily="18" charset="0"/>
                <a:cs typeface="Arial" panose="020B0604020202020204" pitchFamily="34" charset="0"/>
              </a:rPr>
              <a:t>ծրագրեր</a:t>
            </a:r>
            <a:r>
              <a:rPr lang="en-GB" sz="2000" b="1" dirty="0" smtClean="0"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endParaRPr lang="en-GB" sz="2000" b="1" dirty="0">
              <a:latin typeface="Sylfaen" panose="010A0502050306030303" pitchFamily="18" charset="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  <a:buFont typeface="Wingdings" charset="0"/>
              <a:buChar char="§"/>
            </a:pPr>
            <a:endParaRPr lang="en-GB" sz="2800" b="1" dirty="0">
              <a:latin typeface="Sylfaen" panose="010A0502050306030303" pitchFamily="18" charset="0"/>
              <a:cs typeface="Arial" panose="020B0604020202020204" pitchFamily="34" charset="0"/>
            </a:endParaRPr>
          </a:p>
          <a:p>
            <a:pPr lvl="0" algn="just"/>
            <a:r>
              <a:rPr lang="en-GB" sz="2800" b="1" dirty="0" err="1" smtClean="0">
                <a:latin typeface="Sylfaen" panose="010A0502050306030303" pitchFamily="18" charset="0"/>
                <a:cs typeface="Arial" panose="020B0604020202020204" pitchFamily="34" charset="0"/>
              </a:rPr>
              <a:t>Հանձնարարություն</a:t>
            </a:r>
            <a:r>
              <a:rPr lang="en-GB" sz="2800" b="1" dirty="0" smtClean="0">
                <a:latin typeface="Sylfaen" panose="010A0502050306030303" pitchFamily="18" charset="0"/>
                <a:cs typeface="Arial" panose="020B0604020202020204" pitchFamily="34" charset="0"/>
              </a:rPr>
              <a:t>. </a:t>
            </a:r>
            <a:r>
              <a:rPr lang="en-US" sz="2800" b="1" dirty="0">
                <a:latin typeface="Sylfaen" panose="010A0502050306030303" pitchFamily="18" charset="0"/>
                <a:cs typeface="Arial" panose="020B0604020202020204" pitchFamily="34" charset="0"/>
              </a:rPr>
              <a:t>Ա</a:t>
            </a:r>
            <a:r>
              <a:rPr lang="hy-AM" sz="2800" b="1" dirty="0">
                <a:latin typeface="Sylfaen" panose="010A0502050306030303" pitchFamily="18" charset="0"/>
                <a:cs typeface="Arial" panose="020B0604020202020204" pitchFamily="34" charset="0"/>
              </a:rPr>
              <a:t>ջակցություն աշխարհի </a:t>
            </a:r>
            <a:r>
              <a:rPr lang="en-US" sz="2800" b="1" dirty="0" err="1">
                <a:latin typeface="Sylfaen" panose="010A0502050306030303" pitchFamily="18" charset="0"/>
                <a:cs typeface="Arial" panose="020B0604020202020204" pitchFamily="34" charset="0"/>
              </a:rPr>
              <a:t>բոլոր</a:t>
            </a:r>
            <a:r>
              <a:rPr lang="en-US" sz="2800" b="1" dirty="0"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hy-AM" sz="2800" b="1" dirty="0">
                <a:latin typeface="Sylfaen" panose="010A0502050306030303" pitchFamily="18" charset="0"/>
                <a:cs typeface="Arial" panose="020B0604020202020204" pitchFamily="34" charset="0"/>
              </a:rPr>
              <a:t>երկրներին ուժեղացնելու կիբերհանցագործությունների և էլեկտրոնային ապացույցների </a:t>
            </a:r>
            <a:r>
              <a:rPr lang="en-US" sz="2800" b="1" dirty="0" err="1">
                <a:latin typeface="Sylfaen" panose="010A0502050306030303" pitchFamily="18" charset="0"/>
                <a:cs typeface="Arial" panose="020B0604020202020204" pitchFamily="34" charset="0"/>
              </a:rPr>
              <a:t>վերաբերյալ</a:t>
            </a:r>
            <a:r>
              <a:rPr lang="en-US" sz="2800" b="1" dirty="0"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Sylfaen" panose="010A0502050306030303" pitchFamily="18" charset="0"/>
                <a:cs typeface="Arial" panose="020B0604020202020204" pitchFamily="34" charset="0"/>
              </a:rPr>
              <a:t>քրեական</a:t>
            </a:r>
            <a:r>
              <a:rPr lang="en-US" sz="2800" b="1" dirty="0"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Sylfaen" panose="010A0502050306030303" pitchFamily="18" charset="0"/>
                <a:cs typeface="Arial" panose="020B0604020202020204" pitchFamily="34" charset="0"/>
              </a:rPr>
              <a:t>արդարադատության</a:t>
            </a:r>
            <a:r>
              <a:rPr lang="en-US" sz="2800" b="1" dirty="0"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Sylfaen" panose="010A0502050306030303" pitchFamily="18" charset="0"/>
                <a:cs typeface="Arial" panose="020B0604020202020204" pitchFamily="34" charset="0"/>
              </a:rPr>
              <a:t>կարողությունները</a:t>
            </a:r>
            <a:r>
              <a:rPr lang="en-US" sz="2800" b="1" dirty="0">
                <a:latin typeface="Sylfaen" panose="010A0502050306030303" pitchFamily="18" charset="0"/>
                <a:cs typeface="Arial" panose="020B0604020202020204" pitchFamily="34" charset="0"/>
              </a:rPr>
              <a:t>:</a:t>
            </a:r>
          </a:p>
          <a:p>
            <a:pPr marL="0" indent="0">
              <a:spcAft>
                <a:spcPts val="1200"/>
              </a:spcAft>
            </a:pPr>
            <a:r>
              <a:rPr lang="en-GB" sz="2800" b="1" dirty="0" smtClean="0"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endParaRPr lang="en-GB" sz="2800" b="1" dirty="0">
              <a:latin typeface="Sylfaen" panose="010A0502050306030303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7809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12</a:t>
            </a:fld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2811463" y="137432"/>
            <a:ext cx="6332537" cy="1035050"/>
          </a:xfrm>
        </p:spPr>
        <p:txBody>
          <a:bodyPr>
            <a:normAutofit/>
          </a:bodyPr>
          <a:lstStyle/>
          <a:p>
            <a:r>
              <a:rPr lang="en-US" sz="27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Ներկայիս</a:t>
            </a:r>
            <a:r>
              <a:rPr lang="en-US" sz="27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US" sz="27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կարողությունների</a:t>
            </a:r>
            <a:r>
              <a:rPr lang="en-US" sz="27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US" sz="27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զարգացման</a:t>
            </a:r>
            <a:r>
              <a:rPr lang="en-US" sz="27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US" sz="27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ծրագրերը</a:t>
            </a:r>
            <a:endParaRPr lang="en-US" dirty="0">
              <a:latin typeface="Sylfaen" panose="010A0502050306030303" pitchFamily="18" charset="0"/>
            </a:endParaRPr>
          </a:p>
        </p:txBody>
      </p:sp>
      <p:pic>
        <p:nvPicPr>
          <p:cNvPr id="9" name="Picture 19">
            <a:extLst>
              <a:ext uri="{FF2B5EF4-FFF2-40B4-BE49-F238E27FC236}">
                <a16:creationId xmlns:a16="http://schemas.microsoft.com/office/drawing/2014/main" id="{0DF5DDB8-AE21-4C08-84EA-22EEBA8A967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169" y="1357685"/>
            <a:ext cx="4687887" cy="814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4">
            <a:extLst>
              <a:ext uri="{FF2B5EF4-FFF2-40B4-BE49-F238E27FC236}">
                <a16:creationId xmlns:a16="http://schemas.microsoft.com/office/drawing/2014/main" id="{727DD9C2-7324-4D82-9AA6-571418FD8F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28" y="2297906"/>
            <a:ext cx="7874000" cy="959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108000" bIns="108000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marL="342900" indent="-342900">
              <a:lnSpc>
                <a:spcPts val="3000"/>
              </a:lnSpc>
              <a:buFont typeface="Wingdings" panose="05000000000000000000" pitchFamily="2" charset="2"/>
              <a:buChar char="Ø"/>
            </a:pP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Arial" panose="020B0604020202020204" pitchFamily="34" charset="0"/>
              </a:rPr>
              <a:t>GLACY+ </a:t>
            </a:r>
            <a:r>
              <a:rPr lang="en-GB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GB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Arial" panose="020B0604020202020204" pitchFamily="34" charset="0"/>
              </a:rPr>
              <a:t>-</a:t>
            </a:r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GB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Arial" panose="020B0604020202020204" pitchFamily="34" charset="0"/>
              </a:rPr>
              <a:t>ԵՄ/ԵԽ </a:t>
            </a:r>
            <a:r>
              <a:rPr lang="en-GB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Arial" panose="020B0604020202020204" pitchFamily="34" charset="0"/>
              </a:rPr>
              <a:t>համատեղ</a:t>
            </a:r>
            <a:r>
              <a:rPr lang="en-GB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GB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Arial" panose="020B0604020202020204" pitchFamily="34" charset="0"/>
              </a:rPr>
              <a:t>ծրագիր</a:t>
            </a:r>
            <a:r>
              <a:rPr lang="en-GB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GB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Arial" panose="020B0604020202020204" pitchFamily="34" charset="0"/>
              </a:rPr>
              <a:t>կիբերհանցագործությունների</a:t>
            </a:r>
            <a:r>
              <a:rPr lang="en-GB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GB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Arial" panose="020B0604020202020204" pitchFamily="34" charset="0"/>
              </a:rPr>
              <a:t>վերաբերյալ</a:t>
            </a:r>
            <a:r>
              <a:rPr lang="en-GB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GB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Arial" panose="020B0604020202020204" pitchFamily="34" charset="0"/>
              </a:rPr>
              <a:t>համընդհանուր</a:t>
            </a:r>
            <a:r>
              <a:rPr lang="en-GB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GB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Arial" panose="020B0604020202020204" pitchFamily="34" charset="0"/>
              </a:rPr>
              <a:t>գործողության</a:t>
            </a:r>
            <a:r>
              <a:rPr lang="en-GB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GB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Arial" panose="020B0604020202020204" pitchFamily="34" charset="0"/>
              </a:rPr>
              <a:t>մասին</a:t>
            </a:r>
            <a:r>
              <a:rPr lang="en-GB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Arial" panose="020B0604020202020204" pitchFamily="34" charset="0"/>
              </a:rPr>
              <a:t>  </a:t>
            </a:r>
            <a:r>
              <a:rPr lang="en-GB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Arial" panose="020B0604020202020204" pitchFamily="34" charset="0"/>
              </a:rPr>
              <a:t>-</a:t>
            </a:r>
            <a:endParaRPr lang="en-GB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ylfaen" panose="010A0502050306030303" pitchFamily="18" charset="0"/>
              <a:cs typeface="Arial" panose="020B0604020202020204" pitchFamily="34" charset="0"/>
            </a:endParaRPr>
          </a:p>
        </p:txBody>
      </p:sp>
      <p:sp>
        <p:nvSpPr>
          <p:cNvPr id="12" name="TextBox 15">
            <a:extLst>
              <a:ext uri="{FF2B5EF4-FFF2-40B4-BE49-F238E27FC236}">
                <a16:creationId xmlns:a16="http://schemas.microsoft.com/office/drawing/2014/main" id="{75DCCF07-F68B-4BB3-A840-FA8983B012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596" y="3035372"/>
            <a:ext cx="7789863" cy="949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108000" rIns="90000" bIns="108000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marL="342900" indent="-342900">
              <a:lnSpc>
                <a:spcPts val="3000"/>
              </a:lnSpc>
              <a:buFont typeface="Wingdings" panose="05000000000000000000" pitchFamily="2" charset="2"/>
              <a:buChar char="Ø"/>
            </a:pP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Arial" panose="020B0604020202020204" pitchFamily="34" charset="0"/>
              </a:rPr>
              <a:t>CyberEast</a:t>
            </a:r>
            <a:r>
              <a:rPr lang="en-GB" dirty="0"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GB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Arial" panose="020B0604020202020204" pitchFamily="34" charset="0"/>
              </a:rPr>
              <a:t>-</a:t>
            </a:r>
            <a:r>
              <a:rPr lang="en-GB" dirty="0" smtClean="0"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GB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Arial" panose="020B0604020202020204" pitchFamily="34" charset="0"/>
              </a:rPr>
              <a:t>ԵՄ/ԵԽ </a:t>
            </a:r>
            <a:r>
              <a:rPr lang="hy-AM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Arial" panose="020B0604020202020204" pitchFamily="34" charset="0"/>
              </a:rPr>
              <a:t>Արևելյան </a:t>
            </a:r>
            <a:r>
              <a:rPr lang="hy-AM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Arial" panose="020B0604020202020204" pitchFamily="34" charset="0"/>
              </a:rPr>
              <a:t>գործընկերութ</a:t>
            </a:r>
            <a:r>
              <a:rPr lang="en-US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Arial" panose="020B0604020202020204" pitchFamily="34" charset="0"/>
              </a:rPr>
              <a:t>յուն</a:t>
            </a:r>
            <a:endParaRPr lang="hy-AM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ylfaen" panose="010A0502050306030303" pitchFamily="18" charset="0"/>
              <a:cs typeface="Arial" panose="020B0604020202020204" pitchFamily="34" charset="0"/>
            </a:endParaRPr>
          </a:p>
          <a:p>
            <a:pPr>
              <a:lnSpc>
                <a:spcPts val="3000"/>
              </a:lnSpc>
            </a:pPr>
            <a:r>
              <a:rPr lang="en-GB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Arial" panose="020B0604020202020204" pitchFamily="34" charset="0"/>
              </a:rPr>
              <a:t>  </a:t>
            </a:r>
            <a:endParaRPr lang="en-GB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ylfaen" panose="010A0502050306030303" pitchFamily="18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CA7BF1-61FD-4D66-A1DD-0EACE36D48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26" y="3483507"/>
            <a:ext cx="8482013" cy="987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108000" bIns="108000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marL="342900" indent="-342900">
              <a:lnSpc>
                <a:spcPts val="3000"/>
              </a:lnSpc>
              <a:buFont typeface="Wingdings" panose="05000000000000000000" pitchFamily="2" charset="2"/>
              <a:buChar char="Ø"/>
            </a:pP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Arial" panose="020B0604020202020204" pitchFamily="34" charset="0"/>
              </a:rPr>
              <a:t>iPROCEEDS-2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GB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Arial" panose="020B0604020202020204" pitchFamily="34" charset="0"/>
              </a:rPr>
              <a:t>- </a:t>
            </a:r>
            <a:r>
              <a:rPr lang="hy-AM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Arial" panose="020B0604020202020204" pitchFamily="34" charset="0"/>
              </a:rPr>
              <a:t>ԵՄ/ԵԽ </a:t>
            </a:r>
            <a:r>
              <a:rPr lang="hy-AM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Arial" panose="020B0604020202020204" pitchFamily="34" charset="0"/>
              </a:rPr>
              <a:t>Համացանց</a:t>
            </a:r>
            <a:r>
              <a:rPr lang="en-US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Arial" panose="020B0604020202020204" pitchFamily="34" charset="0"/>
              </a:rPr>
              <a:t>ում</a:t>
            </a:r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Arial" panose="020B0604020202020204" pitchFamily="34" charset="0"/>
              </a:rPr>
              <a:t>հանցագործությունից</a:t>
            </a:r>
            <a:r>
              <a:rPr lang="en-U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Arial" panose="020B0604020202020204" pitchFamily="34" charset="0"/>
              </a:rPr>
              <a:t>ստացված</a:t>
            </a:r>
            <a:r>
              <a:rPr lang="en-U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Arial" panose="020B0604020202020204" pitchFamily="34" charset="0"/>
              </a:rPr>
              <a:t>եկամուտների</a:t>
            </a:r>
            <a:r>
              <a:rPr lang="en-U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Arial" panose="020B0604020202020204" pitchFamily="34" charset="0"/>
              </a:rPr>
              <a:t>թիրախավորումը</a:t>
            </a:r>
            <a:r>
              <a:rPr lang="en-GB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Arial" panose="020B0604020202020204" pitchFamily="34" charset="0"/>
              </a:rPr>
              <a:t>-</a:t>
            </a:r>
            <a:endParaRPr lang="en-GB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ylfaen" panose="010A0502050306030303" pitchFamily="18" charset="0"/>
              <a:cs typeface="Arial" panose="020B0604020202020204" pitchFamily="34" charset="0"/>
            </a:endParaRPr>
          </a:p>
        </p:txBody>
      </p:sp>
      <p:sp>
        <p:nvSpPr>
          <p:cNvPr id="14" name="TextBox 17">
            <a:extLst>
              <a:ext uri="{FF2B5EF4-FFF2-40B4-BE49-F238E27FC236}">
                <a16:creationId xmlns:a16="http://schemas.microsoft.com/office/drawing/2014/main" id="{2FC01A6F-0182-44A9-A3DE-CCDCE97CA7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27" y="4183955"/>
            <a:ext cx="8482013" cy="945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108000" bIns="108000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marL="342900" indent="-342900">
              <a:lnSpc>
                <a:spcPts val="3000"/>
              </a:lnSpc>
              <a:buFont typeface="Wingdings" panose="05000000000000000000" pitchFamily="2" charset="2"/>
              <a:buChar char="Ø"/>
            </a:pP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Arial" panose="020B0604020202020204" pitchFamily="34" charset="0"/>
              </a:rPr>
              <a:t>CyberSouth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GB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Arial" panose="020B0604020202020204" pitchFamily="34" charset="0"/>
              </a:rPr>
              <a:t>- </a:t>
            </a:r>
            <a:r>
              <a:rPr lang="hy-AM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Arial" panose="020B0604020202020204" pitchFamily="34" charset="0"/>
              </a:rPr>
              <a:t>ԵՄ/ԵԽ </a:t>
            </a:r>
            <a:r>
              <a:rPr lang="en-GB" sz="1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Arial" panose="020B0604020202020204" pitchFamily="34" charset="0"/>
              </a:rPr>
              <a:t>համատեղ</a:t>
            </a:r>
            <a:r>
              <a:rPr lang="en-GB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Arial" panose="020B0604020202020204" pitchFamily="34" charset="0"/>
              </a:rPr>
              <a:t>ծրագիր</a:t>
            </a:r>
            <a:r>
              <a:rPr lang="en-GB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Arial" panose="020B0604020202020204" pitchFamily="34" charset="0"/>
              </a:rPr>
              <a:t>կիբերհանցագործությունների</a:t>
            </a:r>
            <a:r>
              <a:rPr lang="en-GB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Arial" panose="020B0604020202020204" pitchFamily="34" charset="0"/>
              </a:rPr>
              <a:t> և </a:t>
            </a:r>
            <a:r>
              <a:rPr lang="en-GB" sz="1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Arial" panose="020B0604020202020204" pitchFamily="34" charset="0"/>
              </a:rPr>
              <a:t>էլեկտրոնային</a:t>
            </a:r>
            <a:r>
              <a:rPr lang="en-GB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Arial" panose="020B0604020202020204" pitchFamily="34" charset="0"/>
              </a:rPr>
              <a:t>ապացույցների</a:t>
            </a:r>
            <a:r>
              <a:rPr lang="en-GB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Arial" panose="020B0604020202020204" pitchFamily="34" charset="0"/>
              </a:rPr>
              <a:t>վերաբերյալ</a:t>
            </a:r>
            <a:r>
              <a:rPr lang="en-GB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Arial" panose="020B0604020202020204" pitchFamily="34" charset="0"/>
              </a:rPr>
              <a:t>- </a:t>
            </a:r>
          </a:p>
        </p:txBody>
      </p:sp>
      <p:sp>
        <p:nvSpPr>
          <p:cNvPr id="15" name="TextBox 18">
            <a:extLst>
              <a:ext uri="{FF2B5EF4-FFF2-40B4-BE49-F238E27FC236}">
                <a16:creationId xmlns:a16="http://schemas.microsoft.com/office/drawing/2014/main" id="{80016FE9-AB9B-42EA-B13E-241A406A0F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26" y="4762032"/>
            <a:ext cx="8016554" cy="1449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tIns="108000" bIns="108000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marL="342900" indent="-342900">
              <a:lnSpc>
                <a:spcPts val="3200"/>
              </a:lnSpc>
              <a:buFont typeface="Wingdings" panose="05000000000000000000" pitchFamily="2" charset="2"/>
              <a:buChar char="Ø"/>
            </a:pP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Arial" panose="020B0604020202020204" pitchFamily="34" charset="0"/>
              </a:rPr>
              <a:t>Վերջ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Arial" panose="020B0604020202020204" pitchFamily="34" charset="0"/>
              </a:rPr>
              <a:t>առցանց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Arial" panose="020B0604020202020204" pitchFamily="34" charset="0"/>
              </a:rPr>
              <a:t>երեխաների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Arial" panose="020B0604020202020204" pitchFamily="34" charset="0"/>
              </a:rPr>
              <a:t>սեռական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Arial" panose="020B0604020202020204" pitchFamily="34" charset="0"/>
              </a:rPr>
              <a:t>շահագործմանը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Arial" panose="020B0604020202020204" pitchFamily="34" charset="0"/>
              </a:rPr>
              <a:t> և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Arial" panose="020B0604020202020204" pitchFamily="34" charset="0"/>
              </a:rPr>
              <a:t>սեռական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Arial" panose="020B0604020202020204" pitchFamily="34" charset="0"/>
              </a:rPr>
              <a:t>բռնությանը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Arial" panose="020B0604020202020204" pitchFamily="34" charset="0"/>
              </a:rPr>
              <a:t> @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Arial" panose="020B0604020202020204" pitchFamily="34" charset="0"/>
              </a:rPr>
              <a:t>Եվրոպա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ylfaen" panose="010A0502050306030303" pitchFamily="18" charset="0"/>
              <a:cs typeface="Arial" panose="020B0604020202020204" pitchFamily="34" charset="0"/>
            </a:endParaRPr>
          </a:p>
          <a:p>
            <a:pPr marL="342900" indent="-342900">
              <a:lnSpc>
                <a:spcPts val="3200"/>
              </a:lnSpc>
              <a:buFont typeface="Wingdings" panose="05000000000000000000" pitchFamily="2" charset="2"/>
              <a:buChar char="Ø"/>
            </a:pP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Arial" panose="020B0604020202020204" pitchFamily="34" charset="0"/>
              </a:rPr>
              <a:t>(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Arial" panose="020B0604020202020204" pitchFamily="34" charset="0"/>
              </a:rPr>
              <a:t>EndOCSEA@Europe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Arial" panose="020B0604020202020204" pitchFamily="34" charset="0"/>
              </a:rPr>
              <a:t>)</a:t>
            </a:r>
            <a:r>
              <a:rPr lang="en-GB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GB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Arial" panose="020B0604020202020204" pitchFamily="34" charset="0"/>
              </a:rPr>
              <a:t>- </a:t>
            </a:r>
            <a:r>
              <a:rPr lang="en-GB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Arial" panose="020B0604020202020204" pitchFamily="34" charset="0"/>
              </a:rPr>
              <a:t>( </a:t>
            </a:r>
            <a:r>
              <a:rPr lang="en-GB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Arial" panose="020B0604020202020204" pitchFamily="34" charset="0"/>
              </a:rPr>
              <a:t>վերջ</a:t>
            </a:r>
            <a:r>
              <a:rPr lang="en-GB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GB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Arial" panose="020B0604020202020204" pitchFamily="34" charset="0"/>
              </a:rPr>
              <a:t>երեխաների</a:t>
            </a:r>
            <a:r>
              <a:rPr lang="en-GB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GB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Arial" panose="020B0604020202020204" pitchFamily="34" charset="0"/>
              </a:rPr>
              <a:t>բռնությանը</a:t>
            </a:r>
            <a:r>
              <a:rPr lang="en-GB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Arial" panose="020B0604020202020204" pitchFamily="34" charset="0"/>
              </a:rPr>
              <a:t> ) </a:t>
            </a:r>
            <a:r>
              <a:rPr lang="en-GB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Arial" panose="020B0604020202020204" pitchFamily="34" charset="0"/>
              </a:rPr>
              <a:t>-</a:t>
            </a:r>
            <a:endParaRPr lang="en-GB" sz="1400" dirty="0">
              <a:latin typeface="Sylfaen" panose="010A0502050306030303" pitchFamily="18" charset="0"/>
              <a:cs typeface="Arial" panose="020B0604020202020204" pitchFamily="34" charset="0"/>
            </a:endParaRPr>
          </a:p>
        </p:txBody>
      </p:sp>
      <p:sp>
        <p:nvSpPr>
          <p:cNvPr id="16" name="TextBox 18">
            <a:extLst>
              <a:ext uri="{FF2B5EF4-FFF2-40B4-BE49-F238E27FC236}">
                <a16:creationId xmlns:a16="http://schemas.microsoft.com/office/drawing/2014/main" id="{B3B30427-D205-4EE7-9AA1-4078EF8B87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169" y="5982610"/>
            <a:ext cx="8184641" cy="1038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tIns="108000" bIns="108000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marL="342900" indent="-342900">
              <a:lnSpc>
                <a:spcPts val="3200"/>
              </a:lnSpc>
              <a:buFont typeface="Wingdings" panose="05000000000000000000" pitchFamily="2" charset="2"/>
              <a:buChar char="Ø"/>
            </a:pPr>
            <a:r>
              <a:rPr lang="en-GB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Arial" panose="020B0604020202020204" pitchFamily="34" charset="0"/>
              </a:rPr>
              <a:t>Կիբերհանցագործություն</a:t>
            </a:r>
            <a:r>
              <a:rPr lang="en-GB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Arial" panose="020B0604020202020204" pitchFamily="34" charset="0"/>
              </a:rPr>
              <a:t> @Octopus</a:t>
            </a:r>
            <a:r>
              <a:rPr lang="en-GB" sz="1800" dirty="0" smtClean="0"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GB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Arial" panose="020B0604020202020204" pitchFamily="34" charset="0"/>
              </a:rPr>
              <a:t>- </a:t>
            </a:r>
            <a:r>
              <a:rPr lang="en-GB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Arial" panose="020B0604020202020204" pitchFamily="34" charset="0"/>
              </a:rPr>
              <a:t>(</a:t>
            </a:r>
            <a:r>
              <a:rPr lang="en-GB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Arial" panose="020B0604020202020204" pitchFamily="34" charset="0"/>
              </a:rPr>
              <a:t>կամավոր</a:t>
            </a:r>
            <a:r>
              <a:rPr lang="en-GB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GB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Arial" panose="020B0604020202020204" pitchFamily="34" charset="0"/>
              </a:rPr>
              <a:t>ներդրման</a:t>
            </a:r>
            <a:r>
              <a:rPr lang="en-GB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GB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Arial" panose="020B0604020202020204" pitchFamily="34" charset="0"/>
              </a:rPr>
              <a:t>ֆինանսավորում</a:t>
            </a:r>
            <a:r>
              <a:rPr lang="en-GB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Arial" panose="020B0604020202020204" pitchFamily="34" charset="0"/>
              </a:rPr>
              <a:t> )</a:t>
            </a:r>
            <a:r>
              <a:rPr lang="en-GB" sz="1400" dirty="0" smtClean="0"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GB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Arial" panose="020B0604020202020204" pitchFamily="34" charset="0"/>
              </a:rPr>
              <a:t>-</a:t>
            </a:r>
            <a:r>
              <a:rPr lang="en-GB" sz="1400" dirty="0" smtClean="0"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endParaRPr lang="en-GB" sz="1400" dirty="0">
              <a:latin typeface="Sylfaen" panose="010A0502050306030303" pitchFamily="18" charset="0"/>
              <a:cs typeface="Arial" panose="020B0604020202020204" pitchFamily="34" charset="0"/>
            </a:endParaRPr>
          </a:p>
        </p:txBody>
      </p:sp>
      <p:pic>
        <p:nvPicPr>
          <p:cNvPr id="17" name="Picture 12">
            <a:extLst>
              <a:ext uri="{FF2B5EF4-FFF2-40B4-BE49-F238E27FC236}">
                <a16:creationId xmlns:a16="http://schemas.microsoft.com/office/drawing/2014/main" id="{0E638BCF-702B-41C5-839F-DC1370A0461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5300" y="5481605"/>
            <a:ext cx="1182688" cy="1017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1525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26DEE90-BBA0-4583-ACBF-ECFB113664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13</a:t>
            </a:fld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B1F5F5-B558-4D71-96FB-A9C9C54C9C7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 dirty="0" smtClean="0">
              <a:latin typeface="Sylfaen" panose="010A0502050306030303" pitchFamily="18" charset="0"/>
            </a:endParaRPr>
          </a:p>
          <a:p>
            <a:r>
              <a:rPr lang="en-GB" sz="27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Բաժին</a:t>
            </a:r>
            <a:r>
              <a:rPr lang="en-GB" sz="2700" dirty="0" smtClean="0">
                <a:latin typeface="Sylfaen" panose="010A0502050306030303" pitchFamily="18" charset="0"/>
                <a:ea typeface="Verdana" panose="020B0604030504040204" pitchFamily="34" charset="0"/>
              </a:rPr>
              <a:t> 2</a:t>
            </a:r>
            <a:endParaRPr lang="en-GB" sz="2700" dirty="0">
              <a:latin typeface="Sylfaen" panose="010A0502050306030303" pitchFamily="18" charset="0"/>
              <a:ea typeface="Verdana" panose="020B0604030504040204" pitchFamily="34" charset="0"/>
            </a:endParaRPr>
          </a:p>
          <a:p>
            <a:endParaRPr lang="en-GB" dirty="0">
              <a:latin typeface="Sylfaen" panose="010A0502050306030303" pitchFamily="18" charset="0"/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E380FE40-902C-48A0-8E4E-962AA387FB67}"/>
              </a:ext>
            </a:extLst>
          </p:cNvPr>
          <p:cNvSpPr txBox="1">
            <a:spLocks/>
          </p:cNvSpPr>
          <p:nvPr/>
        </p:nvSpPr>
        <p:spPr bwMode="auto"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MS PGothic" pitchFamily="34" charset="-128"/>
                <a:cs typeface="MS PGothic" charset="0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MS PGothic" pitchFamily="34" charset="-128"/>
                <a:cs typeface="MS PGothic" charset="0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MS PGothic" pitchFamily="34" charset="-128"/>
                <a:cs typeface="MS PGothic" charset="0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MS PGothic" pitchFamily="34" charset="-128"/>
                <a:cs typeface="MS PGothic" charset="0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MS PGothic" pitchFamily="34" charset="-128"/>
                <a:cs typeface="MS PGothic" charset="0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GB" dirty="0" err="1">
                <a:latin typeface="Sylfaen" panose="010A0502050306030303" pitchFamily="18" charset="0"/>
                <a:ea typeface="Verdana" panose="020B0604030504040204" pitchFamily="34" charset="0"/>
              </a:rPr>
              <a:t>Բուդապեշտի</a:t>
            </a:r>
            <a:r>
              <a:rPr lang="en-GB" dirty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dirty="0" err="1">
                <a:latin typeface="Sylfaen" panose="010A0502050306030303" pitchFamily="18" charset="0"/>
                <a:ea typeface="Verdana" panose="020B0604030504040204" pitchFamily="34" charset="0"/>
              </a:rPr>
              <a:t>Կոնվենցիա</a:t>
            </a:r>
            <a:r>
              <a:rPr lang="en-GB" dirty="0">
                <a:latin typeface="Sylfaen" panose="010A0502050306030303" pitchFamily="18" charset="0"/>
                <a:ea typeface="Verdana" panose="020B0604030504040204" pitchFamily="34" charset="0"/>
              </a:rPr>
              <a:t>  – </a:t>
            </a:r>
            <a:r>
              <a:rPr lang="en-GB" dirty="0" err="1">
                <a:latin typeface="Sylfaen" panose="010A0502050306030303" pitchFamily="18" charset="0"/>
                <a:ea typeface="Verdana" panose="020B0604030504040204" pitchFamily="34" charset="0"/>
              </a:rPr>
              <a:t>Ընդհանուր</a:t>
            </a:r>
            <a:r>
              <a:rPr lang="en-GB" dirty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dirty="0" err="1">
                <a:latin typeface="Sylfaen" panose="010A0502050306030303" pitchFamily="18" charset="0"/>
                <a:ea typeface="Verdana" panose="020B0604030504040204" pitchFamily="34" charset="0"/>
              </a:rPr>
              <a:t>պատկերացում</a:t>
            </a:r>
            <a:endParaRPr lang="en-GB" dirty="0">
              <a:latin typeface="Sylfaen" panose="010A0502050306030303" pitchFamily="18" charset="0"/>
              <a:ea typeface="Verdana" panose="020B060403050404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2BA244C-489D-417D-B8AB-CB954192CB36}"/>
              </a:ext>
            </a:extLst>
          </p:cNvPr>
          <p:cNvSpPr txBox="1">
            <a:spLocks/>
          </p:cNvSpPr>
          <p:nvPr/>
        </p:nvSpPr>
        <p:spPr>
          <a:xfrm>
            <a:off x="722312" y="4406900"/>
            <a:ext cx="7882135" cy="136207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>
                <a:latin typeface="Sylfaen" panose="010A0502050306030303" pitchFamily="18" charset="0"/>
                <a:ea typeface="Verdana" panose="020B0604030504040204" pitchFamily="34" charset="0"/>
              </a:rPr>
              <a:t>ԿԻԲԵՐՀԱՆՑԱԳՈՐԾՈՒԹՅՈՒՆՆԵՐԻ ՎԵՐԱԲԵՐՅԱԼ ՊԱՅՄԱՆԱԳՐԻ ՀԻՄՈՒՆՔՆԵՐԸ</a:t>
            </a:r>
          </a:p>
        </p:txBody>
      </p:sp>
    </p:spTree>
    <p:extLst>
      <p:ext uri="{BB962C8B-B14F-4D97-AF65-F5344CB8AC3E}">
        <p14:creationId xmlns:p14="http://schemas.microsoft.com/office/powerpoint/2010/main" val="1339881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Picture 2" descr="Image result for arab league logo">
            <a:extLst>
              <a:ext uri="{FF2B5EF4-FFF2-40B4-BE49-F238E27FC236}">
                <a16:creationId xmlns:a16="http://schemas.microsoft.com/office/drawing/2014/main" id="{D78A7F6B-4E28-4ECD-8C18-ACBAE26673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0181" y="3168851"/>
            <a:ext cx="2559848" cy="1769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12" descr="ITU">
            <a:extLst>
              <a:ext uri="{FF2B5EF4-FFF2-40B4-BE49-F238E27FC236}">
                <a16:creationId xmlns:a16="http://schemas.microsoft.com/office/drawing/2014/main" id="{5DA9917B-E216-4A74-8859-D8085DE24C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6360" y="2861282"/>
            <a:ext cx="2295647" cy="2295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hy-AM" sz="2700" dirty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charset="0"/>
              </a:rPr>
              <a:t>Միջազգային </a:t>
            </a:r>
            <a:r>
              <a:rPr lang="hy-AM" sz="2700" dirty="0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charset="0"/>
              </a:rPr>
              <a:t>լանդշաֆտ</a:t>
            </a:r>
            <a:endParaRPr lang="en-GB" sz="2700" dirty="0">
              <a:solidFill>
                <a:schemeClr val="bg1"/>
              </a:solidFill>
              <a:latin typeface="Sylfaen" panose="010A0502050306030303" pitchFamily="18" charset="0"/>
              <a:ea typeface="Verdana" panose="020B0604030504040204" pitchFamily="34" charset="0"/>
              <a:cs typeface="Verdana" charset="0"/>
            </a:endParaRPr>
          </a:p>
        </p:txBody>
      </p:sp>
      <p:pic>
        <p:nvPicPr>
          <p:cNvPr id="41" name="Picture 2" descr="https://encrypted-tbn3.gstatic.com/images?q=tbn:ANd9GcS8kc6MxOjYbIoUYYIAChLtSjGs_gPhuFMYixWcIwOKi5JQADMlVg">
            <a:extLst>
              <a:ext uri="{FF2B5EF4-FFF2-40B4-BE49-F238E27FC236}">
                <a16:creationId xmlns:a16="http://schemas.microsoft.com/office/drawing/2014/main" id="{C81FB9E9-DE1A-4145-A1B6-10FBC83A3A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050" y="1217162"/>
            <a:ext cx="2358445" cy="1909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Picture 20" descr="UNODC_logo">
            <a:extLst>
              <a:ext uri="{FF2B5EF4-FFF2-40B4-BE49-F238E27FC236}">
                <a16:creationId xmlns:a16="http://schemas.microsoft.com/office/drawing/2014/main" id="{A1F5BCB3-BDA0-40A9-99F8-4384D50518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948" y="1194871"/>
            <a:ext cx="2253399" cy="1584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Picture 6" descr="http://upload.wikimedia.org/wikipedia/en/thumb/4/44/Shanghai_Cooperation_Organisation_(logo).svg/1024px-Shanghai_Cooperation_Organisation_(logo).svg.png">
            <a:extLst>
              <a:ext uri="{FF2B5EF4-FFF2-40B4-BE49-F238E27FC236}">
                <a16:creationId xmlns:a16="http://schemas.microsoft.com/office/drawing/2014/main" id="{AA8D8512-25CD-44EF-AA2B-6ADF9CB7A7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2828" y="1227455"/>
            <a:ext cx="1755027" cy="17550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6" descr="https://encrypted-tbn2.gstatic.com/images?q=tbn:ANd9GcS-47cvYfUBHhv_YFWyDi1gecyRzh5G7zQH_UfPj54XZop_gOeknA">
            <a:extLst>
              <a:ext uri="{FF2B5EF4-FFF2-40B4-BE49-F238E27FC236}">
                <a16:creationId xmlns:a16="http://schemas.microsoft.com/office/drawing/2014/main" id="{1E94690C-C8D8-4D48-ACAD-220B4B2A77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68852"/>
            <a:ext cx="2896671" cy="1906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BCBA1499-AC44-4EF7-B09F-A083E25B5D8B}"/>
              </a:ext>
            </a:extLst>
          </p:cNvPr>
          <p:cNvSpPr txBox="1"/>
          <p:nvPr/>
        </p:nvSpPr>
        <p:spPr>
          <a:xfrm>
            <a:off x="161351" y="4917563"/>
            <a:ext cx="2543783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y-AM" sz="2200" b="1" i="1" dirty="0">
                <a:latin typeface="Sylfaen" panose="010A0502050306030303" pitchFamily="18" charset="0"/>
              </a:rPr>
              <a:t>Համակարգչային հանցագործությունների մոդելային օրենք «</a:t>
            </a:r>
            <a:r>
              <a:rPr lang="hy-AM" sz="2200" b="1" i="1" dirty="0" smtClean="0">
                <a:latin typeface="Sylfaen" panose="010A0502050306030303" pitchFamily="18" charset="0"/>
              </a:rPr>
              <a:t>Հարար</a:t>
            </a:r>
            <a:r>
              <a:rPr lang="en-US" sz="2200" b="1" i="1" dirty="0">
                <a:latin typeface="Sylfaen" panose="010A0502050306030303" pitchFamily="18" charset="0"/>
              </a:rPr>
              <a:t>ա</a:t>
            </a:r>
            <a:r>
              <a:rPr lang="hy-AM" sz="2200" b="1" i="1" dirty="0" smtClean="0">
                <a:latin typeface="Sylfaen" panose="010A0502050306030303" pitchFamily="18" charset="0"/>
              </a:rPr>
              <a:t>»</a:t>
            </a:r>
            <a:r>
              <a:rPr lang="en-US" sz="2200" b="1" i="1" dirty="0" smtClean="0">
                <a:latin typeface="Sylfaen" panose="010A0502050306030303" pitchFamily="18" charset="0"/>
              </a:rPr>
              <a:t> (</a:t>
            </a:r>
            <a:r>
              <a:rPr lang="en-US" sz="2200" b="1" i="1" dirty="0">
                <a:latin typeface="Sylfaen" panose="010A0502050306030303" pitchFamily="18" charset="0"/>
              </a:rPr>
              <a:t>Harare</a:t>
            </a:r>
            <a:r>
              <a:rPr lang="en-US" sz="2200" b="1" i="1" dirty="0" smtClean="0">
                <a:latin typeface="Sylfaen" panose="010A0502050306030303" pitchFamily="18" charset="0"/>
              </a:rPr>
              <a:t>)</a:t>
            </a:r>
            <a:r>
              <a:rPr lang="hy-AM" sz="2200" b="1" i="1" dirty="0" smtClean="0">
                <a:latin typeface="Sylfaen" panose="010A0502050306030303" pitchFamily="18" charset="0"/>
              </a:rPr>
              <a:t> սխեման</a:t>
            </a:r>
            <a:endParaRPr lang="en-US" sz="2200" b="1" i="1" dirty="0" smtClean="0">
              <a:latin typeface="Sylfaen" panose="010A0502050306030303" pitchFamily="18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4127EC5E-DEE0-4C52-9578-038BCC8A0668}"/>
              </a:ext>
            </a:extLst>
          </p:cNvPr>
          <p:cNvSpPr txBox="1"/>
          <p:nvPr/>
        </p:nvSpPr>
        <p:spPr>
          <a:xfrm>
            <a:off x="2808852" y="5066122"/>
            <a:ext cx="182880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i="1" dirty="0">
                <a:latin typeface="Sylfaen" panose="010A0502050306030303" pitchFamily="18" charset="0"/>
              </a:rPr>
              <a:t>ITU </a:t>
            </a:r>
            <a:r>
              <a:rPr lang="en-US" sz="2200" b="1" i="1" dirty="0" err="1" smtClean="0">
                <a:latin typeface="Sylfaen" panose="010A0502050306030303" pitchFamily="18" charset="0"/>
              </a:rPr>
              <a:t>մոդելներ</a:t>
            </a:r>
            <a:r>
              <a:rPr lang="en-US" sz="2200" b="1" i="1" dirty="0">
                <a:latin typeface="Sylfaen" panose="010A0502050306030303" pitchFamily="18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i="1" dirty="0">
                <a:latin typeface="Sylfaen" panose="010A0502050306030303" pitchFamily="18" charset="0"/>
              </a:rPr>
              <a:t>ICT4PAC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i="1" dirty="0">
                <a:latin typeface="Sylfaen" panose="010A0502050306030303" pitchFamily="18" charset="0"/>
              </a:rPr>
              <a:t>SADC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i="1" dirty="0">
                <a:latin typeface="Sylfaen" panose="010A0502050306030303" pitchFamily="18" charset="0"/>
              </a:rPr>
              <a:t>HIPCAR</a:t>
            </a:r>
          </a:p>
        </p:txBody>
      </p:sp>
      <p:pic>
        <p:nvPicPr>
          <p:cNvPr id="53" name="Picture 2" descr="https://encrypted-tbn1.gstatic.com/images?q=tbn:ANd9GcS-PUjVyE7OlcLxkjo1Wa6hn7qRvVRkEanvr7qBiuskAJLteLjvXw">
            <a:extLst>
              <a:ext uri="{FF2B5EF4-FFF2-40B4-BE49-F238E27FC236}">
                <a16:creationId xmlns:a16="http://schemas.microsoft.com/office/drawing/2014/main" id="{7A4DF52E-8B7A-44B6-92AB-6D60DF6A93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4406" y="3088897"/>
            <a:ext cx="1703469" cy="1989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id="{B6EF2088-2153-47AE-B58D-EBDD70CE0D38}"/>
              </a:ext>
            </a:extLst>
          </p:cNvPr>
          <p:cNvSpPr txBox="1"/>
          <p:nvPr/>
        </p:nvSpPr>
        <p:spPr>
          <a:xfrm>
            <a:off x="4747861" y="5149253"/>
            <a:ext cx="2639155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y-AM" sz="2200" b="1" i="1" dirty="0">
                <a:latin typeface="Sylfaen" panose="010A0502050306030303" pitchFamily="18" charset="0"/>
              </a:rPr>
              <a:t>Կիբերանվտանգության և անձնական տվյալների պաշտպանության </a:t>
            </a:r>
            <a:r>
              <a:rPr lang="hy-AM" sz="2200" b="1" i="1" dirty="0" smtClean="0">
                <a:latin typeface="Sylfaen" panose="010A0502050306030303" pitchFamily="18" charset="0"/>
              </a:rPr>
              <a:t>կոնվենցիա</a:t>
            </a:r>
            <a:endParaRPr lang="en-US" sz="2200" b="1" i="1" dirty="0">
              <a:latin typeface="Sylfaen" panose="010A0502050306030303" pitchFamily="18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5092036A-613E-46C6-8C4A-FAF11957DF03}"/>
              </a:ext>
            </a:extLst>
          </p:cNvPr>
          <p:cNvSpPr txBox="1"/>
          <p:nvPr/>
        </p:nvSpPr>
        <p:spPr>
          <a:xfrm>
            <a:off x="7027600" y="4869114"/>
            <a:ext cx="201612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y-AM" sz="2200" b="1" i="1" dirty="0">
                <a:latin typeface="Sylfaen" panose="010A0502050306030303" pitchFamily="18" charset="0"/>
              </a:rPr>
              <a:t>«Տեղեկատվական տեխնոլոգիաների հանցագործությունների դեմ պայքարի մասին» </a:t>
            </a:r>
            <a:r>
              <a:rPr lang="hy-AM" sz="2200" b="1" i="1" dirty="0" smtClean="0">
                <a:latin typeface="Sylfaen" panose="010A0502050306030303" pitchFamily="18" charset="0"/>
              </a:rPr>
              <a:t>կոնվենցիա</a:t>
            </a:r>
            <a:endParaRPr lang="en-US" sz="2200" b="1" i="1" dirty="0"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0922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732" y="0"/>
            <a:ext cx="8083512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2700" dirty="0" err="1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charset="0"/>
              </a:rPr>
              <a:t>Կիբերհանցագործությունների</a:t>
            </a:r>
            <a:r>
              <a:rPr lang="en-GB" sz="2700" dirty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charset="0"/>
              </a:rPr>
              <a:t> </a:t>
            </a:r>
            <a:r>
              <a:rPr lang="en-GB" sz="2700" dirty="0" err="1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charset="0"/>
              </a:rPr>
              <a:t>վերաբերյալ</a:t>
            </a:r>
            <a:r>
              <a:rPr lang="en-GB" sz="2700" dirty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charset="0"/>
              </a:rPr>
              <a:t> </a:t>
            </a:r>
            <a:r>
              <a:rPr lang="en-GB" sz="2700" dirty="0" err="1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charset="0"/>
              </a:rPr>
              <a:t>պայմանագրի</a:t>
            </a:r>
            <a:r>
              <a:rPr lang="en-GB" sz="2700" dirty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charset="0"/>
              </a:rPr>
              <a:t> </a:t>
            </a:r>
            <a:r>
              <a:rPr lang="en-GB" sz="2700" dirty="0" err="1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charset="0"/>
              </a:rPr>
              <a:t>հիմունքները</a:t>
            </a:r>
            <a:r>
              <a:rPr lang="en-GB" sz="2700" dirty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charset="0"/>
              </a:rPr>
              <a:t> 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1239CC4E-6B81-41D5-8FBA-98E336DBC6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1166" y="1225689"/>
            <a:ext cx="7992888" cy="5262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342900" indent="-342900" algn="just">
              <a:buFont typeface="Wingdings" panose="05000000000000000000" pitchFamily="2" charset="2"/>
              <a:buChar char="Ø"/>
              <a:defRPr/>
            </a:pPr>
            <a:r>
              <a:rPr lang="en-GB" b="1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Գլոբալ</a:t>
            </a:r>
            <a:r>
              <a:rPr lang="en-GB" b="1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b="1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գործիք</a:t>
            </a:r>
            <a:r>
              <a:rPr lang="en-GB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- </a:t>
            </a:r>
            <a:r>
              <a:rPr lang="en-GB" b="1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hy-AM" b="1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Գործառնական, ֆունկցիոնալ </a:t>
            </a:r>
            <a:r>
              <a:rPr lang="hy-AM" b="1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շրջանակ</a:t>
            </a:r>
            <a:r>
              <a:rPr lang="en-GB" b="1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</a:p>
          <a:p>
            <a:pPr marL="342900" indent="-342900" algn="just">
              <a:buFont typeface="Wingdings" panose="05000000000000000000" pitchFamily="2" charset="2"/>
              <a:buChar char="Ø"/>
              <a:defRPr/>
            </a:pPr>
            <a:endParaRPr lang="en-GB" dirty="0"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just" eaLnBrk="1" hangingPunct="1">
              <a:buFont typeface="Wingdings" panose="05000000000000000000" pitchFamily="2" charset="2"/>
              <a:buChar char="Ø"/>
              <a:defRPr/>
            </a:pPr>
            <a:r>
              <a:rPr lang="en-GB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Անդամներ</a:t>
            </a:r>
            <a:r>
              <a:rPr lang="en-GB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  <a:r>
              <a:rPr lang="hy-AM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Ա</a:t>
            </a:r>
            <a:r>
              <a:rPr lang="en-GB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նհրաժեշտ</a:t>
            </a:r>
            <a:r>
              <a:rPr lang="en-GB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է </a:t>
            </a:r>
            <a:r>
              <a:rPr lang="en-GB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ներգրավել</a:t>
            </a:r>
            <a:r>
              <a:rPr lang="en-GB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b="1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ենթակառուցվածքների</a:t>
            </a:r>
            <a:r>
              <a:rPr lang="en-GB" b="1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b="1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երկրներին</a:t>
            </a:r>
            <a:endParaRPr lang="en-GB" b="1" dirty="0" smtClean="0"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 eaLnBrk="1" hangingPunct="1">
              <a:defRPr/>
            </a:pPr>
            <a:endParaRPr lang="en-GB" dirty="0"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just" eaLnBrk="1" hangingPunct="1">
              <a:buFont typeface="Wingdings" panose="05000000000000000000" pitchFamily="2" charset="2"/>
              <a:buChar char="Ø"/>
              <a:defRPr/>
            </a:pPr>
            <a:r>
              <a:rPr lang="en-GB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Սահմանումներ</a:t>
            </a:r>
            <a:endParaRPr lang="en-GB" dirty="0"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just" eaLnBrk="1" hangingPunct="1">
              <a:buFont typeface="Wingdings" panose="05000000000000000000" pitchFamily="2" charset="2"/>
              <a:buChar char="Ø"/>
              <a:defRPr/>
            </a:pPr>
            <a:endParaRPr lang="en-GB" dirty="0"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just" eaLnBrk="1" hangingPunct="1">
              <a:buFont typeface="Wingdings" panose="05000000000000000000" pitchFamily="2" charset="2"/>
              <a:buChar char="Ø"/>
              <a:defRPr/>
            </a:pPr>
            <a:r>
              <a:rPr lang="en-GB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Հանցագործություններ</a:t>
            </a:r>
            <a:r>
              <a:rPr lang="en-GB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en-GB" dirty="0"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just" eaLnBrk="1" hangingPunct="1">
              <a:buFont typeface="Wingdings" panose="05000000000000000000" pitchFamily="2" charset="2"/>
              <a:buChar char="Ø"/>
              <a:defRPr/>
            </a:pPr>
            <a:endParaRPr lang="en-GB" dirty="0"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just" eaLnBrk="1" hangingPunct="1">
              <a:buFont typeface="Wingdings" panose="05000000000000000000" pitchFamily="2" charset="2"/>
              <a:buChar char="Ø"/>
              <a:defRPr/>
            </a:pPr>
            <a:r>
              <a:rPr lang="hy-AM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Ը</a:t>
            </a:r>
            <a:r>
              <a:rPr lang="en-GB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նթացակարգային</a:t>
            </a:r>
            <a:r>
              <a:rPr lang="en-GB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լիազորություններ</a:t>
            </a:r>
            <a:endParaRPr lang="en-GB" dirty="0"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just" eaLnBrk="1" hangingPunct="1">
              <a:buFont typeface="Wingdings" panose="05000000000000000000" pitchFamily="2" charset="2"/>
              <a:buChar char="Ø"/>
              <a:defRPr/>
            </a:pPr>
            <a:endParaRPr lang="en-GB" dirty="0"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  <a:defRPr/>
            </a:pPr>
            <a:r>
              <a:rPr lang="hy-AM" b="1" dirty="0">
                <a:solidFill>
                  <a:srgbClr val="FF0000"/>
                </a:solidFill>
                <a:latin typeface="Sylfaen" panose="010A0502050306030303" pitchFamily="18" charset="0"/>
              </a:rPr>
              <a:t>Իրավական պարտավորեցնող </a:t>
            </a:r>
            <a:r>
              <a:rPr lang="hy-AM" dirty="0">
                <a:latin typeface="Sylfaen" panose="010A0502050306030303" pitchFamily="18" charset="0"/>
              </a:rPr>
              <a:t>միջազգային համագործակցության համապարփակ </a:t>
            </a:r>
            <a:r>
              <a:rPr lang="hy-AM" dirty="0" smtClean="0">
                <a:latin typeface="Sylfaen" panose="010A0502050306030303" pitchFamily="18" charset="0"/>
              </a:rPr>
              <a:t>մեխանիզմ</a:t>
            </a:r>
            <a:endParaRPr lang="en-GB" dirty="0"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6343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0"/>
            <a:ext cx="76327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2700" dirty="0" err="1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charset="0"/>
              </a:rPr>
              <a:t>Կիբերհանցագործությունների</a:t>
            </a:r>
            <a:r>
              <a:rPr lang="en-GB" sz="2700" dirty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charset="0"/>
              </a:rPr>
              <a:t> </a:t>
            </a:r>
            <a:r>
              <a:rPr lang="en-GB" sz="2700" dirty="0" err="1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charset="0"/>
              </a:rPr>
              <a:t>վերաբերյալ</a:t>
            </a:r>
            <a:r>
              <a:rPr lang="en-GB" sz="2700" dirty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charset="0"/>
              </a:rPr>
              <a:t> </a:t>
            </a:r>
            <a:r>
              <a:rPr lang="en-GB" sz="2700" dirty="0" err="1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charset="0"/>
              </a:rPr>
              <a:t>պայմանագրի</a:t>
            </a:r>
            <a:r>
              <a:rPr lang="en-GB" sz="2700" dirty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charset="0"/>
              </a:rPr>
              <a:t> </a:t>
            </a:r>
            <a:r>
              <a:rPr lang="en-GB" sz="2700" dirty="0" err="1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charset="0"/>
              </a:rPr>
              <a:t>հիմունքները</a:t>
            </a:r>
            <a:r>
              <a:rPr lang="en-GB" sz="2700" dirty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charset="0"/>
              </a:rPr>
              <a:t> 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AC3B0D29-AEDF-43AE-A1BE-24943A245D6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32266120"/>
              </p:ext>
            </p:extLst>
          </p:nvPr>
        </p:nvGraphicFramePr>
        <p:xfrm>
          <a:off x="-677475" y="650175"/>
          <a:ext cx="10498949" cy="59861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73505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DBB539BB-6F7A-4A8A-9BEC-AD108539548D}"/>
              </a:ext>
            </a:extLst>
          </p:cNvPr>
          <p:cNvGraphicFramePr/>
          <p:nvPr>
            <p:extLst/>
          </p:nvPr>
        </p:nvGraphicFramePr>
        <p:xfrm>
          <a:off x="-677475" y="818006"/>
          <a:ext cx="10498949" cy="59861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2700" dirty="0" err="1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charset="0"/>
              </a:rPr>
              <a:t>Բուդապեշտի</a:t>
            </a:r>
            <a:r>
              <a:rPr lang="en-GB" sz="2700" dirty="0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charset="0"/>
              </a:rPr>
              <a:t> </a:t>
            </a:r>
            <a:r>
              <a:rPr lang="en-GB" sz="2700" dirty="0" err="1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charset="0"/>
              </a:rPr>
              <a:t>Կոնվենցիա</a:t>
            </a:r>
            <a:r>
              <a:rPr lang="en-GB" sz="2700" dirty="0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charset="0"/>
              </a:rPr>
              <a:t>  </a:t>
            </a:r>
            <a:endParaRPr lang="en-GB" sz="2700" dirty="0">
              <a:solidFill>
                <a:schemeClr val="bg1"/>
              </a:solidFill>
              <a:latin typeface="Sylfaen" panose="010A0502050306030303" pitchFamily="18" charset="0"/>
              <a:ea typeface="Verdana" panose="020B0604030504040204" pitchFamily="34" charset="0"/>
              <a:cs typeface="Verdana" charset="0"/>
            </a:endParaRP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AC3B0D29-AEDF-43AE-A1BE-24943A245D6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99713536"/>
              </p:ext>
            </p:extLst>
          </p:nvPr>
        </p:nvGraphicFramePr>
        <p:xfrm>
          <a:off x="-677475" y="827266"/>
          <a:ext cx="10498949" cy="59861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3" name="Picture 2" descr="Image result for council of europe">
            <a:extLst>
              <a:ext uri="{FF2B5EF4-FFF2-40B4-BE49-F238E27FC236}">
                <a16:creationId xmlns:a16="http://schemas.microsoft.com/office/drawing/2014/main" id="{C6CC947F-AEC5-4BEE-BD5F-899A09EDBE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9173" y="1292613"/>
            <a:ext cx="1941130" cy="1551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0380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2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Chart bld="category" animBg="0"/>
        </p:bldSub>
      </p:bldGraphic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DBB539BB-6F7A-4A8A-9BEC-AD108539548D}"/>
              </a:ext>
            </a:extLst>
          </p:cNvPr>
          <p:cNvGraphicFramePr/>
          <p:nvPr>
            <p:extLst/>
          </p:nvPr>
        </p:nvGraphicFramePr>
        <p:xfrm>
          <a:off x="-677475" y="818006"/>
          <a:ext cx="10498949" cy="59861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AC3B0D29-AEDF-43AE-A1BE-24943A245D6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32150161"/>
              </p:ext>
            </p:extLst>
          </p:nvPr>
        </p:nvGraphicFramePr>
        <p:xfrm>
          <a:off x="-677475" y="827266"/>
          <a:ext cx="10498949" cy="59861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16632"/>
            <a:ext cx="76327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hy-AM" sz="2700" dirty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charset="0"/>
              </a:rPr>
              <a:t>Համագործակցության մոդելային օրենքը և Հարարայի </a:t>
            </a:r>
            <a:r>
              <a:rPr lang="hy-AM" sz="2700" dirty="0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charset="0"/>
              </a:rPr>
              <a:t>սխեման</a:t>
            </a:r>
            <a:endParaRPr lang="en-GB" sz="2700" dirty="0">
              <a:solidFill>
                <a:schemeClr val="bg1"/>
              </a:solidFill>
              <a:latin typeface="Sylfaen" panose="010A0502050306030303" pitchFamily="18" charset="0"/>
              <a:ea typeface="Verdana" panose="020B0604030504040204" pitchFamily="34" charset="0"/>
              <a:cs typeface="Verdana" charset="0"/>
            </a:endParaRPr>
          </a:p>
        </p:txBody>
      </p:sp>
      <p:pic>
        <p:nvPicPr>
          <p:cNvPr id="5" name="Picture 6" descr="https://encrypted-tbn2.gstatic.com/images?q=tbn:ANd9GcS-47cvYfUBHhv_YFWyDi1gecyRzh5G7zQH_UfPj54XZop_gOeknA">
            <a:extLst>
              <a:ext uri="{FF2B5EF4-FFF2-40B4-BE49-F238E27FC236}">
                <a16:creationId xmlns:a16="http://schemas.microsoft.com/office/drawing/2014/main" id="{748C9061-3FD7-42B9-ABAB-A97A16A958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4011" y="1089029"/>
            <a:ext cx="2282531" cy="1290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5709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Chart bld="category" animBg="0"/>
        </p:bldSub>
      </p:bldGraphic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DBB539BB-6F7A-4A8A-9BEC-AD108539548D}"/>
              </a:ext>
            </a:extLst>
          </p:cNvPr>
          <p:cNvGraphicFramePr/>
          <p:nvPr>
            <p:extLst/>
          </p:nvPr>
        </p:nvGraphicFramePr>
        <p:xfrm>
          <a:off x="-677475" y="818006"/>
          <a:ext cx="10498949" cy="59861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AC3B0D29-AEDF-43AE-A1BE-24943A245D6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79585909"/>
              </p:ext>
            </p:extLst>
          </p:nvPr>
        </p:nvGraphicFramePr>
        <p:xfrm>
          <a:off x="-677475" y="827266"/>
          <a:ext cx="10498949" cy="59861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2700" dirty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charset="0"/>
              </a:rPr>
              <a:t>ITU </a:t>
            </a:r>
            <a:r>
              <a:rPr lang="en-GB" sz="2700" dirty="0" err="1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charset="0"/>
              </a:rPr>
              <a:t>մոդելային</a:t>
            </a:r>
            <a:r>
              <a:rPr lang="en-GB" sz="2700" dirty="0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charset="0"/>
              </a:rPr>
              <a:t> </a:t>
            </a:r>
            <a:r>
              <a:rPr lang="en-GB" sz="2700" dirty="0" err="1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charset="0"/>
              </a:rPr>
              <a:t>օրենքներ</a:t>
            </a:r>
            <a:r>
              <a:rPr lang="en-GB" sz="2700" dirty="0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charset="0"/>
              </a:rPr>
              <a:t> </a:t>
            </a:r>
            <a:endParaRPr lang="en-GB" sz="2700" dirty="0">
              <a:solidFill>
                <a:schemeClr val="bg1"/>
              </a:solidFill>
              <a:latin typeface="Sylfaen" panose="010A0502050306030303" pitchFamily="18" charset="0"/>
              <a:ea typeface="Verdana" panose="020B0604030504040204" pitchFamily="34" charset="0"/>
              <a:cs typeface="Verdana" charset="0"/>
            </a:endParaRPr>
          </a:p>
        </p:txBody>
      </p:sp>
      <p:pic>
        <p:nvPicPr>
          <p:cNvPr id="3" name="Picture 12" descr="ITU">
            <a:extLst>
              <a:ext uri="{FF2B5EF4-FFF2-40B4-BE49-F238E27FC236}">
                <a16:creationId xmlns:a16="http://schemas.microsoft.com/office/drawing/2014/main" id="{129FE385-A644-4647-9C2F-73B329F75A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7232" y="1079505"/>
            <a:ext cx="2005012" cy="200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0284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2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Chart bld="category" animBg="0"/>
        </p:bldSub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CE3C051-7F78-4EAF-8CA3-B9689E461A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0023" y="1480569"/>
            <a:ext cx="7886700" cy="4351338"/>
          </a:xfrm>
        </p:spPr>
        <p:txBody>
          <a:bodyPr>
            <a:normAutofit fontScale="92500" lnSpcReduction="20000"/>
          </a:bodyPr>
          <a:lstStyle/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GB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Բուդապեշտի</a:t>
            </a:r>
            <a:r>
              <a:rPr lang="en-GB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Կոնվենցիայի</a:t>
            </a:r>
            <a:r>
              <a:rPr lang="en-GB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շրջանակը</a:t>
            </a:r>
            <a:r>
              <a:rPr lang="en-GB" dirty="0" smtClean="0">
                <a:latin typeface="Sylfaen" panose="010A0502050306030303" pitchFamily="18" charset="0"/>
                <a:ea typeface="Verdana" panose="020B0604030504040204" pitchFamily="34" charset="0"/>
              </a:rPr>
              <a:t> և </a:t>
            </a:r>
            <a:r>
              <a:rPr lang="en-GB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տարածումը</a:t>
            </a:r>
            <a:r>
              <a:rPr lang="en-GB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GB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Կիբերհանցագործությունների</a:t>
            </a:r>
            <a:r>
              <a:rPr lang="en-GB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վերաբերյալ</a:t>
            </a:r>
            <a:r>
              <a:rPr lang="en-GB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պայմանագրի</a:t>
            </a:r>
            <a:r>
              <a:rPr lang="en-GB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հիմունքները</a:t>
            </a:r>
            <a:r>
              <a:rPr lang="en-GB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GB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Բուդապեշտի</a:t>
            </a:r>
            <a:r>
              <a:rPr lang="en-GB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Կոնվենցիայի</a:t>
            </a:r>
            <a:r>
              <a:rPr lang="en-GB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hy-AM" dirty="0" smtClean="0">
                <a:latin typeface="Sylfaen" panose="010A0502050306030303" pitchFamily="18" charset="0"/>
                <a:ea typeface="Verdana" panose="020B0604030504040204" pitchFamily="34" charset="0"/>
              </a:rPr>
              <a:t>առավելությունները</a:t>
            </a:r>
            <a:endParaRPr lang="en-US" dirty="0" smtClean="0">
              <a:latin typeface="Sylfaen" panose="010A0502050306030303" pitchFamily="18" charset="0"/>
              <a:ea typeface="Verdana" panose="020B0604030504040204" pitchFamily="34" charset="0"/>
            </a:endParaRPr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hy-AM" dirty="0" smtClean="0">
                <a:latin typeface="Sylfaen" panose="010A0502050306030303" pitchFamily="18" charset="0"/>
              </a:rPr>
              <a:t>Առասպելաբանություն</a:t>
            </a:r>
            <a:endParaRPr lang="en-GB" dirty="0">
              <a:latin typeface="Sylfaen" panose="010A0502050306030303" pitchFamily="18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26DEE90-BBA0-4583-ACBF-ECFB113664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2</a:t>
            </a:fld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B1F5F5-B558-4D71-96FB-A9C9C54C9C7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sz="27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Դասընթացի</a:t>
            </a:r>
            <a:r>
              <a:rPr lang="en-GB" sz="27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sz="27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բովանդակությունը</a:t>
            </a:r>
            <a:endParaRPr lang="en-GB" dirty="0"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5740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DBB539BB-6F7A-4A8A-9BEC-AD108539548D}"/>
              </a:ext>
            </a:extLst>
          </p:cNvPr>
          <p:cNvGraphicFramePr/>
          <p:nvPr>
            <p:extLst/>
          </p:nvPr>
        </p:nvGraphicFramePr>
        <p:xfrm>
          <a:off x="-677475" y="818006"/>
          <a:ext cx="10498949" cy="59861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AC3B0D29-AEDF-43AE-A1BE-24943A245D6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4743581"/>
              </p:ext>
            </p:extLst>
          </p:nvPr>
        </p:nvGraphicFramePr>
        <p:xfrm>
          <a:off x="-677475" y="827266"/>
          <a:ext cx="10498949" cy="59861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hy-AM" sz="2700" dirty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charset="0"/>
              </a:rPr>
              <a:t>Մալաբոյի </a:t>
            </a:r>
            <a:r>
              <a:rPr lang="hy-AM" sz="2700" dirty="0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charset="0"/>
              </a:rPr>
              <a:t>կոնվենցիա</a:t>
            </a:r>
            <a:endParaRPr lang="en-GB" sz="2700" dirty="0">
              <a:solidFill>
                <a:schemeClr val="bg1"/>
              </a:solidFill>
              <a:latin typeface="Sylfaen" panose="010A0502050306030303" pitchFamily="18" charset="0"/>
              <a:ea typeface="Verdana" panose="020B0604030504040204" pitchFamily="34" charset="0"/>
              <a:cs typeface="Verdana" charset="0"/>
            </a:endParaRPr>
          </a:p>
        </p:txBody>
      </p:sp>
      <p:pic>
        <p:nvPicPr>
          <p:cNvPr id="5" name="Picture 2" descr="https://encrypted-tbn1.gstatic.com/images?q=tbn:ANd9GcS-PUjVyE7OlcLxkjo1Wa6hn7qRvVRkEanvr7qBiuskAJLteLjvXw">
            <a:extLst>
              <a:ext uri="{FF2B5EF4-FFF2-40B4-BE49-F238E27FC236}">
                <a16:creationId xmlns:a16="http://schemas.microsoft.com/office/drawing/2014/main" id="{367E9485-9BD9-4949-9A50-75B0C0B3CB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92" y="1074741"/>
            <a:ext cx="2016125" cy="235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65B15CD-84A7-4D5B-9DAB-70AE1E2EBD62}"/>
              </a:ext>
            </a:extLst>
          </p:cNvPr>
          <p:cNvSpPr txBox="1"/>
          <p:nvPr/>
        </p:nvSpPr>
        <p:spPr>
          <a:xfrm>
            <a:off x="179512" y="1209526"/>
            <a:ext cx="201612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y-AM" dirty="0">
                <a:latin typeface="Sylfaen" panose="010A0502050306030303" pitchFamily="18" charset="0"/>
              </a:rPr>
              <a:t>Մալաբոյի և Բուդապեշտի կոնվենցիաները լրացնում են միմյանց</a:t>
            </a:r>
            <a:endParaRPr lang="aa-ET" dirty="0">
              <a:latin typeface="Sylfaen" panose="010A0502050306030303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6221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Chart bld="category" animBg="0"/>
        </p:bldSub>
      </p:bldGraphic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DBB539BB-6F7A-4A8A-9BEC-AD108539548D}"/>
              </a:ext>
            </a:extLst>
          </p:cNvPr>
          <p:cNvGraphicFramePr/>
          <p:nvPr>
            <p:extLst/>
          </p:nvPr>
        </p:nvGraphicFramePr>
        <p:xfrm>
          <a:off x="-677475" y="818006"/>
          <a:ext cx="10498949" cy="59861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AC3B0D29-AEDF-43AE-A1BE-24943A245D6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28164823"/>
              </p:ext>
            </p:extLst>
          </p:nvPr>
        </p:nvGraphicFramePr>
        <p:xfrm>
          <a:off x="-677475" y="827266"/>
          <a:ext cx="10498949" cy="59861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1300" y="95066"/>
            <a:ext cx="7632700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hy-AM" sz="2700" dirty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charset="0"/>
              </a:rPr>
              <a:t>Արաբական լիգայի </a:t>
            </a:r>
            <a:r>
              <a:rPr lang="hy-AM" sz="2700" dirty="0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charset="0"/>
              </a:rPr>
              <a:t>կոնվենցիա</a:t>
            </a:r>
            <a:endParaRPr lang="en-GB" sz="2700" dirty="0">
              <a:solidFill>
                <a:schemeClr val="bg1"/>
              </a:solidFill>
              <a:latin typeface="Sylfaen" panose="010A0502050306030303" pitchFamily="18" charset="0"/>
              <a:ea typeface="Verdana" panose="020B0604030504040204" pitchFamily="34" charset="0"/>
              <a:cs typeface="Verdana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65B15CD-84A7-4D5B-9DAB-70AE1E2EBD62}"/>
              </a:ext>
            </a:extLst>
          </p:cNvPr>
          <p:cNvSpPr txBox="1"/>
          <p:nvPr/>
        </p:nvSpPr>
        <p:spPr>
          <a:xfrm>
            <a:off x="179512" y="1209526"/>
            <a:ext cx="23762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y-AM" dirty="0">
                <a:latin typeface="Sylfaen" panose="010A0502050306030303" pitchFamily="18" charset="0"/>
              </a:rPr>
              <a:t>Արաբական կոնվենցիան հիմնականում ներառում է Բուդապեշտի կոնվենցիայի դրույթները, բայց այն գլոբալ </a:t>
            </a:r>
            <a:r>
              <a:rPr lang="hy-AM" dirty="0" smtClean="0">
                <a:latin typeface="Sylfaen" panose="010A0502050306030303" pitchFamily="18" charset="0"/>
              </a:rPr>
              <a:t>չէ</a:t>
            </a:r>
            <a:endParaRPr lang="en-US" dirty="0" smtClean="0">
              <a:latin typeface="Sylfaen" panose="010A0502050306030303" pitchFamily="18" charset="0"/>
            </a:endParaRPr>
          </a:p>
        </p:txBody>
      </p:sp>
      <p:pic>
        <p:nvPicPr>
          <p:cNvPr id="3" name="Picture 2" descr="Image result for arab league logo">
            <a:extLst>
              <a:ext uri="{FF2B5EF4-FFF2-40B4-BE49-F238E27FC236}">
                <a16:creationId xmlns:a16="http://schemas.microsoft.com/office/drawing/2014/main" id="{2BFF9AD4-F555-40E2-843E-0AFA2C10E6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1089026"/>
            <a:ext cx="2178274" cy="1505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5156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2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Chart bld="category" animBg="0"/>
        </p:bldSub>
      </p:bldGraphic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4AC94D61-C432-964B-BFBF-EB29D1BBB3D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15588355"/>
              </p:ext>
            </p:extLst>
          </p:nvPr>
        </p:nvGraphicFramePr>
        <p:xfrm>
          <a:off x="839146" y="1654368"/>
          <a:ext cx="7905464" cy="49154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BAA7DDA5-F89B-CB44-922E-5F838466661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61072" y="972437"/>
            <a:ext cx="1767076" cy="176707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325757" y="95343"/>
            <a:ext cx="6696699" cy="7970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80000"/>
              </a:lnSpc>
            </a:pPr>
            <a:r>
              <a:rPr lang="en-GB" sz="2800" dirty="0" err="1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</a:rPr>
              <a:t>Կիբերհանցագործությունների</a:t>
            </a:r>
            <a:r>
              <a:rPr lang="en-GB" sz="2800" dirty="0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hy-AM" sz="2800" dirty="0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</a:rPr>
              <a:t>միջազգային հարթությունը</a:t>
            </a:r>
            <a:endParaRPr lang="en-GB" sz="2800" dirty="0">
              <a:solidFill>
                <a:schemeClr val="bg1"/>
              </a:solidFill>
              <a:latin typeface="Sylfaen" panose="010A0502050306030303" pitchFamily="18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18268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4AC94D61-C432-964B-BFBF-EB29D1BBB3D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38493930"/>
              </p:ext>
            </p:extLst>
          </p:nvPr>
        </p:nvGraphicFramePr>
        <p:xfrm>
          <a:off x="839146" y="1654368"/>
          <a:ext cx="7905464" cy="49154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BAA7DDA5-F89B-CB44-922E-5F838466661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61072" y="972437"/>
            <a:ext cx="1767076" cy="176707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763079" y="95343"/>
            <a:ext cx="6259378" cy="7970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80000"/>
              </a:lnSpc>
            </a:pPr>
            <a:r>
              <a:rPr lang="en-GB" sz="2800" dirty="0" err="1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</a:rPr>
              <a:t>Կիբերհանցագործությունների</a:t>
            </a:r>
            <a:r>
              <a:rPr lang="en-GB" sz="2800" dirty="0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hy-AM" sz="2800" dirty="0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</a:rPr>
              <a:t>միջազգային հարթությունը</a:t>
            </a:r>
            <a:endParaRPr lang="en-GB" sz="2800" dirty="0">
              <a:solidFill>
                <a:schemeClr val="bg1"/>
              </a:solidFill>
              <a:latin typeface="Sylfaen" panose="010A0502050306030303" pitchFamily="18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21589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4AC94D61-C432-964B-BFBF-EB29D1BBB3D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41968407"/>
              </p:ext>
            </p:extLst>
          </p:nvPr>
        </p:nvGraphicFramePr>
        <p:xfrm>
          <a:off x="338944" y="1597248"/>
          <a:ext cx="7957158" cy="49154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BAA7DDA5-F89B-CB44-922E-5F838466661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92344" y="713710"/>
            <a:ext cx="1767076" cy="1767076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2723323" y="95343"/>
            <a:ext cx="6299134" cy="7970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80000"/>
              </a:lnSpc>
            </a:pPr>
            <a:r>
              <a:rPr lang="en-GB" sz="2800" dirty="0" err="1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</a:rPr>
              <a:t>Կիբերհանցագործությունների</a:t>
            </a:r>
            <a:r>
              <a:rPr lang="en-GB" sz="2800" dirty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hy-AM" sz="2800" dirty="0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</a:rPr>
              <a:t>միջազգային հարթությունը</a:t>
            </a:r>
            <a:endParaRPr lang="en-GB" sz="2800" dirty="0">
              <a:solidFill>
                <a:schemeClr val="bg1"/>
              </a:solidFill>
              <a:latin typeface="Sylfaen" panose="010A0502050306030303" pitchFamily="18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65360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409184" y="6495281"/>
            <a:ext cx="2133600" cy="36512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25</a:t>
            </a:fld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88522" y="6557282"/>
            <a:ext cx="3672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www.coe.int/cybercrime</a:t>
            </a:r>
          </a:p>
        </p:txBody>
      </p:sp>
      <p:sp>
        <p:nvSpPr>
          <p:cNvPr id="4" name="Slide Number Placeholder 4"/>
          <p:cNvSpPr txBox="1">
            <a:spLocks/>
          </p:cNvSpPr>
          <p:nvPr/>
        </p:nvSpPr>
        <p:spPr>
          <a:xfrm>
            <a:off x="8532440" y="6521212"/>
            <a:ext cx="490016" cy="4361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17EF97-6CC0-48A9-BC0E-433EC7B55211}" type="slidenum">
              <a:rPr lang="en-GB" smtClean="0">
                <a:solidFill>
                  <a:schemeClr val="tx1"/>
                </a:solidFill>
              </a:rPr>
              <a:pPr/>
              <a:t>25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6553200"/>
            <a:ext cx="9144000" cy="363732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8" name="TextBox 17"/>
          <p:cNvSpPr txBox="1"/>
          <p:nvPr/>
        </p:nvSpPr>
        <p:spPr>
          <a:xfrm>
            <a:off x="6279791" y="6457858"/>
            <a:ext cx="30243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b="1" dirty="0">
                <a:solidFill>
                  <a:schemeClr val="bg1"/>
                </a:solidFill>
                <a:latin typeface="Arial Narrow" panose="020B0606020202030204" pitchFamily="34" charset="0"/>
              </a:rPr>
              <a:t>www.coe.int/cybercrime</a:t>
            </a:r>
          </a:p>
        </p:txBody>
      </p: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4AC94D61-C432-964B-BFBF-EB29D1BBB3D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45167692"/>
              </p:ext>
            </p:extLst>
          </p:nvPr>
        </p:nvGraphicFramePr>
        <p:xfrm>
          <a:off x="338944" y="1597248"/>
          <a:ext cx="7401408" cy="49154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BAA7DDA5-F89B-CB44-922E-5F838466661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95559" y="872616"/>
            <a:ext cx="1767076" cy="1767076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2445027" y="95343"/>
            <a:ext cx="6577430" cy="7970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80000"/>
              </a:lnSpc>
            </a:pPr>
            <a:r>
              <a:rPr lang="en-GB" sz="2800" dirty="0" err="1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</a:rPr>
              <a:t>Կիբերհանցագործությունների</a:t>
            </a:r>
            <a:r>
              <a:rPr lang="en-GB" sz="2800" dirty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hy-AM" sz="2800" dirty="0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</a:rPr>
              <a:t>միջազգային հարթությունը</a:t>
            </a:r>
            <a:endParaRPr lang="en-GB" sz="2800" dirty="0">
              <a:solidFill>
                <a:schemeClr val="bg1"/>
              </a:solidFill>
              <a:latin typeface="Sylfaen" panose="010A0502050306030303" pitchFamily="18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64996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26DEE90-BBA0-4583-ACBF-ECFB113664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26</a:t>
            </a:fld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B1F5F5-B558-4D71-96FB-A9C9C54C9C7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 dirty="0" smtClean="0">
              <a:latin typeface="Sylfaen" panose="010A0502050306030303" pitchFamily="18" charset="0"/>
            </a:endParaRPr>
          </a:p>
          <a:p>
            <a:r>
              <a:rPr lang="en-GB" sz="27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Բաժին</a:t>
            </a:r>
            <a:r>
              <a:rPr lang="en-GB" sz="2700" dirty="0" smtClean="0">
                <a:latin typeface="Sylfaen" panose="010A0502050306030303" pitchFamily="18" charset="0"/>
                <a:ea typeface="Verdana" panose="020B0604030504040204" pitchFamily="34" charset="0"/>
              </a:rPr>
              <a:t> 3</a:t>
            </a:r>
            <a:endParaRPr lang="en-GB" sz="2700" dirty="0">
              <a:latin typeface="Sylfaen" panose="010A0502050306030303" pitchFamily="18" charset="0"/>
              <a:ea typeface="Verdana" panose="020B0604030504040204" pitchFamily="34" charset="0"/>
            </a:endParaRPr>
          </a:p>
          <a:p>
            <a:endParaRPr lang="en-GB" dirty="0">
              <a:latin typeface="Sylfaen" panose="010A0502050306030303" pitchFamily="18" charset="0"/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E380FE40-902C-48A0-8E4E-962AA387FB67}"/>
              </a:ext>
            </a:extLst>
          </p:cNvPr>
          <p:cNvSpPr txBox="1">
            <a:spLocks/>
          </p:cNvSpPr>
          <p:nvPr/>
        </p:nvSpPr>
        <p:spPr bwMode="auto"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MS PGothic" pitchFamily="34" charset="-128"/>
                <a:cs typeface="MS PGothic" charset="0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MS PGothic" pitchFamily="34" charset="-128"/>
                <a:cs typeface="MS PGothic" charset="0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MS PGothic" pitchFamily="34" charset="-128"/>
                <a:cs typeface="MS PGothic" charset="0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MS PGothic" pitchFamily="34" charset="-128"/>
                <a:cs typeface="MS PGothic" charset="0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MS PGothic" pitchFamily="34" charset="-128"/>
                <a:cs typeface="MS PGothic" charset="0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GB" dirty="0" err="1">
                <a:latin typeface="Sylfaen" panose="010A0502050306030303" pitchFamily="18" charset="0"/>
                <a:ea typeface="Verdana" panose="020B0604030504040204" pitchFamily="34" charset="0"/>
              </a:rPr>
              <a:t>Բուդապեշտի</a:t>
            </a:r>
            <a:r>
              <a:rPr lang="en-GB" dirty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dirty="0" err="1">
                <a:latin typeface="Sylfaen" panose="010A0502050306030303" pitchFamily="18" charset="0"/>
                <a:ea typeface="Verdana" panose="020B0604030504040204" pitchFamily="34" charset="0"/>
              </a:rPr>
              <a:t>Կոնվենցիա</a:t>
            </a:r>
            <a:r>
              <a:rPr lang="en-GB" dirty="0">
                <a:latin typeface="Sylfaen" panose="010A0502050306030303" pitchFamily="18" charset="0"/>
                <a:ea typeface="Verdana" panose="020B0604030504040204" pitchFamily="34" charset="0"/>
              </a:rPr>
              <a:t>  – </a:t>
            </a:r>
            <a:r>
              <a:rPr lang="en-GB" dirty="0" err="1">
                <a:latin typeface="Sylfaen" panose="010A0502050306030303" pitchFamily="18" charset="0"/>
                <a:ea typeface="Verdana" panose="020B0604030504040204" pitchFamily="34" charset="0"/>
              </a:rPr>
              <a:t>Ընդհանուր</a:t>
            </a:r>
            <a:r>
              <a:rPr lang="en-GB" dirty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dirty="0" err="1">
                <a:latin typeface="Sylfaen" panose="010A0502050306030303" pitchFamily="18" charset="0"/>
                <a:ea typeface="Verdana" panose="020B0604030504040204" pitchFamily="34" charset="0"/>
              </a:rPr>
              <a:t>պատկերացում</a:t>
            </a:r>
            <a:endParaRPr lang="en-GB" dirty="0">
              <a:latin typeface="Sylfaen" panose="010A0502050306030303" pitchFamily="18" charset="0"/>
              <a:ea typeface="Verdana" panose="020B060403050404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2BA244C-489D-417D-B8AB-CB954192CB36}"/>
              </a:ext>
            </a:extLst>
          </p:cNvPr>
          <p:cNvSpPr txBox="1">
            <a:spLocks/>
          </p:cNvSpPr>
          <p:nvPr/>
        </p:nvSpPr>
        <p:spPr>
          <a:xfrm>
            <a:off x="722312" y="4406900"/>
            <a:ext cx="7882135" cy="136207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err="1">
                <a:latin typeface="Sylfaen" panose="010A0502050306030303" pitchFamily="18" charset="0"/>
                <a:ea typeface="Verdana" panose="020B0604030504040204" pitchFamily="34" charset="0"/>
              </a:rPr>
              <a:t>Բուդապեշտի</a:t>
            </a:r>
            <a:r>
              <a:rPr lang="en-GB" dirty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dirty="0" err="1">
                <a:latin typeface="Sylfaen" panose="010A0502050306030303" pitchFamily="18" charset="0"/>
                <a:ea typeface="Verdana" panose="020B0604030504040204" pitchFamily="34" charset="0"/>
              </a:rPr>
              <a:t>Կոնվենցիայի</a:t>
            </a:r>
            <a:r>
              <a:rPr lang="en-GB" dirty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US" dirty="0" smtClean="0">
                <a:latin typeface="Sylfaen" panose="010A0502050306030303" pitchFamily="18" charset="0"/>
                <a:ea typeface="Verdana" panose="020B0604030504040204" pitchFamily="34" charset="0"/>
              </a:rPr>
              <a:t>ԱՌԱՎԵԼՈՒԹՅՈՒՆՆԵՐԸ</a:t>
            </a:r>
            <a:endParaRPr lang="en-GB" dirty="0">
              <a:latin typeface="Sylfaen" panose="010A0502050306030303" pitchFamily="18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4020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sz="1800"/>
          </a:p>
        </p:txBody>
      </p:sp>
      <p:sp>
        <p:nvSpPr>
          <p:cNvPr id="5125" name="Rectangle 4"/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sz="1800"/>
          </a:p>
        </p:txBody>
      </p:sp>
      <p:sp>
        <p:nvSpPr>
          <p:cNvPr id="5130" name="Rectangle 2"/>
          <p:cNvSpPr>
            <a:spLocks noChangeArrowheads="1"/>
          </p:cNvSpPr>
          <p:nvPr/>
        </p:nvSpPr>
        <p:spPr bwMode="auto">
          <a:xfrm>
            <a:off x="5292729" y="2068513"/>
            <a:ext cx="31289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066925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066925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 eaLnBrk="1" hangingPunct="1">
              <a:spcBef>
                <a:spcPct val="0"/>
              </a:spcBef>
            </a:pPr>
            <a:endParaRPr lang="en-GB" sz="2400">
              <a:latin typeface="Verdana" panose="020B060403050404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B527C83-5B8D-4395-A989-43BF2984B3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962" y="1358106"/>
            <a:ext cx="7458075" cy="4924425"/>
          </a:xfrm>
          <a:prstGeom prst="rect">
            <a:avLst/>
          </a:prstGeom>
        </p:spPr>
      </p:pic>
      <p:sp>
        <p:nvSpPr>
          <p:cNvPr id="10" name="TextBox 15">
            <a:extLst>
              <a:ext uri="{FF2B5EF4-FFF2-40B4-BE49-F238E27FC236}">
                <a16:creationId xmlns:a16="http://schemas.microsoft.com/office/drawing/2014/main" id="{DBD15328-735F-4993-8F08-9DF5BEB052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3046" y="184666"/>
            <a:ext cx="7777162" cy="1184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>
              <a:spcBef>
                <a:spcPct val="0"/>
              </a:spcBef>
              <a:buNone/>
            </a:pPr>
            <a:r>
              <a:rPr lang="en-GB" sz="2700" dirty="0" err="1">
                <a:solidFill>
                  <a:schemeClr val="bg1"/>
                </a:solidFill>
                <a:latin typeface="Sylfaen" panose="010A0502050306030303" pitchFamily="18" charset="0"/>
              </a:rPr>
              <a:t>Բուդապեշտի</a:t>
            </a:r>
            <a:r>
              <a:rPr lang="en-GB" sz="27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700" dirty="0" err="1">
                <a:solidFill>
                  <a:schemeClr val="bg1"/>
                </a:solidFill>
                <a:latin typeface="Sylfaen" panose="010A0502050306030303" pitchFamily="18" charset="0"/>
              </a:rPr>
              <a:t>Կոնվենցիայի</a:t>
            </a:r>
            <a:r>
              <a:rPr lang="en-GB" sz="27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7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առավելությունները</a:t>
            </a:r>
            <a:endParaRPr lang="en-GB" sz="2700" dirty="0">
              <a:solidFill>
                <a:schemeClr val="bg1"/>
              </a:solidFill>
              <a:latin typeface="Sylfaen" panose="010A0502050306030303" pitchFamily="18" charset="0"/>
            </a:endParaRPr>
          </a:p>
          <a:p>
            <a:pPr algn="r">
              <a:spcBef>
                <a:spcPct val="0"/>
              </a:spcBef>
              <a:buNone/>
            </a:pPr>
            <a:endParaRPr lang="en-GB" sz="4400" dirty="0">
              <a:latin typeface="Sylfaen" panose="010A0502050306030303" pitchFamily="18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0369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line Media 1" title="The benefits and impact of the Budapest Convention on cybercrime">
            <a:hlinkClick r:id="" action="ppaction://media"/>
            <a:extLst>
              <a:ext uri="{FF2B5EF4-FFF2-40B4-BE49-F238E27FC236}">
                <a16:creationId xmlns:a16="http://schemas.microsoft.com/office/drawing/2014/main" id="{071A6791-931A-459D-867E-324D333D3980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0" y="1070469"/>
            <a:ext cx="9156041" cy="5517656"/>
          </a:xfrm>
          <a:prstGeom prst="rect">
            <a:avLst/>
          </a:prstGeom>
        </p:spPr>
      </p:pic>
      <p:sp>
        <p:nvSpPr>
          <p:cNvPr id="4" name="Rectangle 4">
            <a:extLst>
              <a:ext uri="{FF2B5EF4-FFF2-40B4-BE49-F238E27FC236}">
                <a16:creationId xmlns:a16="http://schemas.microsoft.com/office/drawing/2014/main" id="{1F66F396-ED76-4F97-86FD-925E2D131C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sz="1800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0BEB8CEF-FC56-4CC0-9C26-1FE7C3FCE8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sz="1800"/>
          </a:p>
        </p:txBody>
      </p:sp>
      <p:sp>
        <p:nvSpPr>
          <p:cNvPr id="10" name="TextBox 15">
            <a:extLst>
              <a:ext uri="{FF2B5EF4-FFF2-40B4-BE49-F238E27FC236}">
                <a16:creationId xmlns:a16="http://schemas.microsoft.com/office/drawing/2014/main" id="{DBD15328-735F-4993-8F08-9DF5BEB052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8888" y="283512"/>
            <a:ext cx="7777162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en-GB" sz="27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Բուդապեշտի</a:t>
            </a:r>
            <a:r>
              <a:rPr lang="en-GB" sz="27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7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Կոնվենցիայի</a:t>
            </a:r>
            <a:r>
              <a:rPr lang="en-GB" sz="27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7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առավելությունները</a:t>
            </a:r>
            <a:r>
              <a:rPr lang="en-GB" sz="27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endParaRPr lang="en-GB" sz="2700" dirty="0">
              <a:solidFill>
                <a:schemeClr val="bg1"/>
              </a:solidFill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2019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sz="1800"/>
          </a:p>
        </p:txBody>
      </p:sp>
      <p:sp>
        <p:nvSpPr>
          <p:cNvPr id="5125" name="Rectangle 4"/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sz="1800"/>
          </a:p>
        </p:txBody>
      </p:sp>
      <p:sp>
        <p:nvSpPr>
          <p:cNvPr id="5130" name="Rectangle 2"/>
          <p:cNvSpPr>
            <a:spLocks noChangeArrowheads="1"/>
          </p:cNvSpPr>
          <p:nvPr/>
        </p:nvSpPr>
        <p:spPr bwMode="auto">
          <a:xfrm>
            <a:off x="5292729" y="2068513"/>
            <a:ext cx="31289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066925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066925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 eaLnBrk="1" hangingPunct="1">
              <a:spcBef>
                <a:spcPct val="0"/>
              </a:spcBef>
            </a:pPr>
            <a:endParaRPr lang="en-GB" sz="2400">
              <a:latin typeface="Verdana" panose="020B0604030504040204" pitchFamily="34" charset="0"/>
            </a:endParaRPr>
          </a:p>
        </p:txBody>
      </p:sp>
      <p:sp>
        <p:nvSpPr>
          <p:cNvPr id="12" name="TextBox 15"/>
          <p:cNvSpPr txBox="1">
            <a:spLocks noChangeArrowheads="1"/>
          </p:cNvSpPr>
          <p:nvPr/>
        </p:nvSpPr>
        <p:spPr bwMode="auto">
          <a:xfrm>
            <a:off x="1366838" y="274368"/>
            <a:ext cx="7777162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en-GB" sz="27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Ներպետական</a:t>
            </a:r>
            <a:r>
              <a:rPr lang="en-GB" sz="27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7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օրենսդրության</a:t>
            </a:r>
            <a:r>
              <a:rPr lang="en-GB" sz="27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7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բարելավումները</a:t>
            </a:r>
            <a:r>
              <a:rPr lang="en-GB" sz="27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endParaRPr lang="en-GB" sz="2700" dirty="0">
              <a:solidFill>
                <a:schemeClr val="bg1"/>
              </a:solidFill>
              <a:latin typeface="Sylfaen" panose="010A0502050306030303" pitchFamily="18" charset="0"/>
            </a:endParaRP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395536" y="1946749"/>
            <a:ext cx="8352928" cy="3847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571500" indent="-571500" algn="just">
              <a:buFont typeface="Arial" panose="020B0604020202020204" pitchFamily="34" charset="0"/>
              <a:buChar char="•"/>
              <a:defRPr/>
            </a:pPr>
            <a:r>
              <a:rPr lang="en-US" dirty="0" err="1" smtClean="0">
                <a:latin typeface="Sylfaen" panose="010A0502050306030303" pitchFamily="18" charset="0"/>
              </a:rPr>
              <a:t>Բուդապեշտի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կոնվենցիան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զգալի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ազդեցություն</a:t>
            </a:r>
            <a:r>
              <a:rPr lang="en-US" dirty="0">
                <a:latin typeface="Sylfaen" panose="010A0502050306030303" pitchFamily="18" charset="0"/>
              </a:rPr>
              <a:t> է </a:t>
            </a:r>
            <a:r>
              <a:rPr lang="en-US" dirty="0" err="1">
                <a:latin typeface="Sylfaen" panose="010A0502050306030303" pitchFamily="18" charset="0"/>
              </a:rPr>
              <a:t>ունեցել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օրենսդրության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ներդաշնակեցման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վրա</a:t>
            </a:r>
            <a:endParaRPr lang="en-US" dirty="0">
              <a:latin typeface="Sylfaen" panose="010A0502050306030303" pitchFamily="18" charset="0"/>
            </a:endParaRPr>
          </a:p>
          <a:p>
            <a:pPr marL="571500" indent="-571500" algn="just" eaLnBrk="1" hangingPunct="1">
              <a:buFont typeface="Arial" panose="020B0604020202020204" pitchFamily="34" charset="0"/>
              <a:buChar char="•"/>
              <a:defRPr/>
            </a:pPr>
            <a:endParaRPr lang="en-US" sz="2600" dirty="0"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71500" indent="-571500" algn="just" eaLnBrk="1" hangingPunct="1">
              <a:buFont typeface="Arial" panose="020B0604020202020204" pitchFamily="34" charset="0"/>
              <a:buChar char="•"/>
              <a:defRPr/>
            </a:pPr>
            <a:r>
              <a:rPr lang="en-US" dirty="0" err="1">
                <a:latin typeface="Sylfaen" panose="010A0502050306030303" pitchFamily="18" charset="0"/>
              </a:rPr>
              <a:t>Ազդեցությունը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զգացվում</a:t>
            </a:r>
            <a:r>
              <a:rPr lang="en-US" dirty="0">
                <a:latin typeface="Sylfaen" panose="010A0502050306030303" pitchFamily="18" charset="0"/>
              </a:rPr>
              <a:t> է </a:t>
            </a:r>
            <a:r>
              <a:rPr lang="en-US" dirty="0" err="1">
                <a:latin typeface="Sylfaen" panose="010A0502050306030303" pitchFamily="18" charset="0"/>
              </a:rPr>
              <a:t>ինչպես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կողմերի</a:t>
            </a:r>
            <a:r>
              <a:rPr lang="en-US" dirty="0">
                <a:latin typeface="Sylfaen" panose="010A0502050306030303" pitchFamily="18" charset="0"/>
              </a:rPr>
              <a:t>, </a:t>
            </a:r>
            <a:r>
              <a:rPr lang="en-US" dirty="0" err="1">
                <a:latin typeface="Sylfaen" panose="010A0502050306030303" pitchFamily="18" charset="0"/>
              </a:rPr>
              <a:t>այնպես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էլ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ոչ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կողմերի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վրա</a:t>
            </a:r>
            <a:endParaRPr lang="en-US" dirty="0">
              <a:latin typeface="Sylfaen" panose="010A0502050306030303" pitchFamily="18" charset="0"/>
            </a:endParaRPr>
          </a:p>
          <a:p>
            <a:pPr algn="just" eaLnBrk="1" hangingPunct="1">
              <a:defRPr/>
            </a:pPr>
            <a:endParaRPr lang="en-US" sz="2600" dirty="0"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  <a:defRPr/>
            </a:pPr>
            <a:r>
              <a:rPr lang="hy-AM" dirty="0" smtClean="0">
                <a:latin typeface="Sylfaen" panose="010A0502050306030303" pitchFamily="18" charset="0"/>
              </a:rPr>
              <a:t>Ընդհանուր </a:t>
            </a:r>
            <a:r>
              <a:rPr lang="hy-AM" dirty="0">
                <a:latin typeface="Sylfaen" panose="010A0502050306030303" pitchFamily="18" charset="0"/>
              </a:rPr>
              <a:t>առմամբ </a:t>
            </a:r>
            <a:r>
              <a:rPr lang="en-US" dirty="0" err="1" smtClean="0">
                <a:latin typeface="Sylfaen" panose="010A0502050306030303" pitchFamily="18" charset="0"/>
              </a:rPr>
              <a:t>ուսումնասիրվել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են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hy-AM" dirty="0" smtClean="0">
                <a:latin typeface="Sylfaen" panose="010A0502050306030303" pitchFamily="18" charset="0"/>
              </a:rPr>
              <a:t>193 </a:t>
            </a:r>
            <a:r>
              <a:rPr lang="en-US" dirty="0" err="1" smtClean="0">
                <a:latin typeface="Sylfaen" panose="010A0502050306030303" pitchFamily="18" charset="0"/>
              </a:rPr>
              <a:t>պետություն</a:t>
            </a:r>
            <a:r>
              <a:rPr lang="en-US" dirty="0" smtClean="0">
                <a:latin typeface="Sylfaen" panose="010A0502050306030303" pitchFamily="18" charset="0"/>
              </a:rPr>
              <a:t>  </a:t>
            </a:r>
            <a:r>
              <a:rPr lang="hy-AM" dirty="0" smtClean="0">
                <a:latin typeface="Sylfaen" panose="010A0502050306030303" pitchFamily="18" charset="0"/>
              </a:rPr>
              <a:t>Բուդապեշտի </a:t>
            </a:r>
            <a:r>
              <a:rPr lang="hy-AM" dirty="0">
                <a:latin typeface="Sylfaen" panose="010A0502050306030303" pitchFamily="18" charset="0"/>
              </a:rPr>
              <a:t>կոնվենցիայի ազդեցությունը ամբողջ </a:t>
            </a:r>
            <a:r>
              <a:rPr lang="hy-AM" dirty="0" smtClean="0">
                <a:latin typeface="Sylfaen" panose="010A0502050306030303" pitchFamily="18" charset="0"/>
              </a:rPr>
              <a:t>աշխարհում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hy-AM" dirty="0">
                <a:latin typeface="Sylfaen" panose="010A0502050306030303" pitchFamily="18" charset="0"/>
              </a:rPr>
              <a:t>գնահատելու համար </a:t>
            </a:r>
            <a:endParaRPr lang="en-US" dirty="0"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6698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CE3C051-7F78-4EAF-8CA3-B9689E461A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0023" y="1480569"/>
            <a:ext cx="7886700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GB" dirty="0" smtClean="0">
              <a:latin typeface="Sylfaen" panose="010A0502050306030303" pitchFamily="18" charset="0"/>
              <a:ea typeface="Verdana" panose="020B0604030504040204" pitchFamily="34" charset="0"/>
            </a:endParaRPr>
          </a:p>
          <a:p>
            <a:pPr marL="0" indent="0" algn="just">
              <a:buNone/>
            </a:pPr>
            <a:endParaRPr lang="en-GB" dirty="0">
              <a:latin typeface="Sylfaen" panose="010A0502050306030303" pitchFamily="18" charset="0"/>
              <a:ea typeface="Verdana" panose="020B0604030504040204" pitchFamily="34" charset="0"/>
            </a:endParaRPr>
          </a:p>
          <a:p>
            <a:pPr marL="0" indent="0" algn="just">
              <a:buNone/>
            </a:pPr>
            <a:endParaRPr lang="en-GB" dirty="0" smtClean="0">
              <a:latin typeface="Sylfaen" panose="010A0502050306030303" pitchFamily="18" charset="0"/>
              <a:ea typeface="Verdana" panose="020B0604030504040204" pitchFamily="34" charset="0"/>
            </a:endParaRPr>
          </a:p>
          <a:p>
            <a:pPr marL="0" indent="0" algn="just">
              <a:buNone/>
            </a:pPr>
            <a:r>
              <a:rPr lang="en-US" dirty="0" err="1">
                <a:latin typeface="Sylfaen" panose="010A0502050306030303" pitchFamily="18" charset="0"/>
              </a:rPr>
              <a:t>Մասնակիցներին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տրամադրել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Բուդապեշտնի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Կոնվենցիայի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վերաբերյալ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ընդհանուր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պատկերացում</a:t>
            </a:r>
            <a:r>
              <a:rPr lang="en-US" dirty="0">
                <a:latin typeface="Sylfaen" panose="010A0502050306030303" pitchFamily="18" charset="0"/>
              </a:rPr>
              <a:t>, </a:t>
            </a:r>
            <a:r>
              <a:rPr lang="en-US" dirty="0" err="1">
                <a:latin typeface="Sylfaen" panose="010A0502050306030303" pitchFamily="18" charset="0"/>
              </a:rPr>
              <a:t>ներառյալ</a:t>
            </a:r>
            <a:r>
              <a:rPr lang="en-US" dirty="0">
                <a:latin typeface="Sylfaen" panose="010A0502050306030303" pitchFamily="18" charset="0"/>
              </a:rPr>
              <a:t>՝ </a:t>
            </a:r>
            <a:r>
              <a:rPr lang="en-US" dirty="0" err="1">
                <a:latin typeface="Sylfaen" panose="010A0502050306030303" pitchFamily="18" charset="0"/>
              </a:rPr>
              <a:t>նրա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շրջանակը</a:t>
            </a:r>
            <a:r>
              <a:rPr lang="en-US" dirty="0">
                <a:latin typeface="Sylfaen" panose="010A0502050306030303" pitchFamily="18" charset="0"/>
              </a:rPr>
              <a:t> և </a:t>
            </a:r>
            <a:r>
              <a:rPr lang="en-US" dirty="0" err="1">
                <a:latin typeface="Sylfaen" panose="010A0502050306030303" pitchFamily="18" charset="0"/>
              </a:rPr>
              <a:t>պայմանագրի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կողմ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լինելու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առավելությունները</a:t>
            </a:r>
            <a:r>
              <a:rPr lang="en-US" dirty="0" smtClean="0">
                <a:latin typeface="Sylfaen" panose="010A0502050306030303" pitchFamily="18" charset="0"/>
              </a:rPr>
              <a:t>:</a:t>
            </a:r>
            <a:endParaRPr lang="en-US" dirty="0">
              <a:latin typeface="Sylfaen" panose="010A0502050306030303" pitchFamily="18" charset="0"/>
            </a:endParaRPr>
          </a:p>
          <a:p>
            <a:pPr marL="0" indent="0">
              <a:buNone/>
            </a:pPr>
            <a:endParaRPr lang="en-GB" dirty="0">
              <a:latin typeface="Sylfaen" panose="010A0502050306030303" pitchFamily="18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26DEE90-BBA0-4583-ACBF-ECFB113664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3</a:t>
            </a:fld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B1F5F5-B558-4D71-96FB-A9C9C54C9C7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 dirty="0" smtClean="0">
              <a:latin typeface="Sylfaen" panose="010A0502050306030303" pitchFamily="18" charset="0"/>
            </a:endParaRPr>
          </a:p>
          <a:p>
            <a:r>
              <a:rPr lang="en-GB" sz="27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Դասընթացի</a:t>
            </a:r>
            <a:r>
              <a:rPr lang="en-GB" sz="27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sz="27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նպատակը</a:t>
            </a:r>
            <a:r>
              <a:rPr lang="en-GB" sz="27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endParaRPr lang="en-GB" sz="2700" dirty="0">
              <a:latin typeface="Sylfaen" panose="010A0502050306030303" pitchFamily="18" charset="0"/>
              <a:ea typeface="Verdana" panose="020B0604030504040204" pitchFamily="34" charset="0"/>
            </a:endParaRPr>
          </a:p>
          <a:p>
            <a:endParaRPr lang="en-GB" dirty="0"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7099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TextBox 7">
            <a:extLst>
              <a:ext uri="{FF2B5EF4-FFF2-40B4-BE49-F238E27FC236}">
                <a16:creationId xmlns:a16="http://schemas.microsoft.com/office/drawing/2014/main" id="{07736E9A-7FBE-4865-B1C2-6D31323223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15256" y="229902"/>
            <a:ext cx="7632700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2700" dirty="0" err="1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charset="0"/>
              </a:rPr>
              <a:t>Բուդապեշտի</a:t>
            </a:r>
            <a:r>
              <a:rPr lang="en-GB" sz="2700" dirty="0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charset="0"/>
              </a:rPr>
              <a:t> </a:t>
            </a:r>
            <a:r>
              <a:rPr lang="en-GB" sz="2700" dirty="0" err="1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charset="0"/>
              </a:rPr>
              <a:t>Կոնվենցիայի</a:t>
            </a:r>
            <a:r>
              <a:rPr lang="en-GB" sz="2700" dirty="0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charset="0"/>
              </a:rPr>
              <a:t> </a:t>
            </a:r>
            <a:r>
              <a:rPr lang="en-GB" sz="2700" dirty="0" err="1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charset="0"/>
              </a:rPr>
              <a:t>տարածումը</a:t>
            </a:r>
            <a:r>
              <a:rPr lang="en-GB" sz="2700" dirty="0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charset="0"/>
              </a:rPr>
              <a:t>  </a:t>
            </a:r>
            <a:endParaRPr lang="en-GB" sz="2700" dirty="0">
              <a:solidFill>
                <a:schemeClr val="bg1"/>
              </a:solidFill>
              <a:latin typeface="Sylfaen" panose="010A0502050306030303" pitchFamily="18" charset="0"/>
              <a:ea typeface="Verdana" panose="020B0604030504040204" pitchFamily="34" charset="0"/>
              <a:cs typeface="Verdana" charset="0"/>
            </a:endParaRPr>
          </a:p>
        </p:txBody>
      </p:sp>
      <p:sp>
        <p:nvSpPr>
          <p:cNvPr id="290" name="TextBox 143">
            <a:extLst>
              <a:ext uri="{FF2B5EF4-FFF2-40B4-BE49-F238E27FC236}">
                <a16:creationId xmlns:a16="http://schemas.microsoft.com/office/drawing/2014/main" id="{77934F9D-D91F-4C44-A588-0147150AB2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131" y="3622221"/>
            <a:ext cx="2195513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r>
              <a:rPr lang="en-GB" sz="4800" b="1" dirty="0">
                <a:latin typeface="Sylfaen" panose="010A0502050306030303" pitchFamily="18" charset="0"/>
                <a:cs typeface="Verdana" charset="0"/>
              </a:rPr>
              <a:t>130</a:t>
            </a:r>
            <a:r>
              <a:rPr lang="en-GB" sz="4000" b="1" dirty="0">
                <a:latin typeface="Sylfaen" panose="010A0502050306030303" pitchFamily="18" charset="0"/>
                <a:cs typeface="Verdana" charset="0"/>
              </a:rPr>
              <a:t>+</a:t>
            </a:r>
          </a:p>
        </p:txBody>
      </p:sp>
      <p:grpSp>
        <p:nvGrpSpPr>
          <p:cNvPr id="291" name="Group 290">
            <a:extLst>
              <a:ext uri="{FF2B5EF4-FFF2-40B4-BE49-F238E27FC236}">
                <a16:creationId xmlns:a16="http://schemas.microsoft.com/office/drawing/2014/main" id="{433ECFEB-1EC9-4C08-B6F6-1927ABC06009}"/>
              </a:ext>
            </a:extLst>
          </p:cNvPr>
          <p:cNvGrpSpPr>
            <a:grpSpLocks/>
          </p:cNvGrpSpPr>
          <p:nvPr/>
        </p:nvGrpSpPr>
        <p:grpSpPr bwMode="auto">
          <a:xfrm>
            <a:off x="359569" y="1180646"/>
            <a:ext cx="8424862" cy="3757613"/>
            <a:chOff x="-30650" y="0"/>
            <a:chExt cx="9372924" cy="4653136"/>
          </a:xfrm>
        </p:grpSpPr>
        <p:pic>
          <p:nvPicPr>
            <p:cNvPr id="312" name="Picture 311">
              <a:extLst>
                <a:ext uri="{FF2B5EF4-FFF2-40B4-BE49-F238E27FC236}">
                  <a16:creationId xmlns:a16="http://schemas.microsoft.com/office/drawing/2014/main" id="{F9C1ECD3-BF22-44D9-B885-292ABB7626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0650" y="0"/>
              <a:ext cx="9372924" cy="4653136"/>
            </a:xfrm>
            <a:prstGeom prst="rect">
              <a:avLst/>
            </a:prstGeom>
            <a:solidFill>
              <a:srgbClr val="FFFFFF"/>
            </a:solidFill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47755DDC-D63B-48DE-B6FB-75C07D124822}"/>
                </a:ext>
              </a:extLst>
            </p:cNvPr>
            <p:cNvSpPr/>
            <p:nvPr/>
          </p:nvSpPr>
          <p:spPr>
            <a:xfrm>
              <a:off x="3741833" y="1262067"/>
              <a:ext cx="72411" cy="70770"/>
            </a:xfrm>
            <a:prstGeom prst="ellipse">
              <a:avLst/>
            </a:prstGeom>
            <a:solidFill>
              <a:srgbClr val="0000CC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EF5CD548-4645-4837-96D0-F82C867B14C7}"/>
                </a:ext>
              </a:extLst>
            </p:cNvPr>
            <p:cNvSpPr/>
            <p:nvPr/>
          </p:nvSpPr>
          <p:spPr>
            <a:xfrm>
              <a:off x="3563452" y="1299419"/>
              <a:ext cx="72412" cy="72735"/>
            </a:xfrm>
            <a:prstGeom prst="ellipse">
              <a:avLst/>
            </a:prstGeom>
            <a:solidFill>
              <a:srgbClr val="0000CC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EBD9667D-431E-431D-9A5B-DD8A24DD65FE}"/>
                </a:ext>
              </a:extLst>
            </p:cNvPr>
            <p:cNvSpPr/>
            <p:nvPr/>
          </p:nvSpPr>
          <p:spPr>
            <a:xfrm>
              <a:off x="3860164" y="1053688"/>
              <a:ext cx="72412" cy="70770"/>
            </a:xfrm>
            <a:prstGeom prst="ellipse">
              <a:avLst/>
            </a:prstGeom>
            <a:solidFill>
              <a:srgbClr val="0000CC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E306CBBB-637E-472D-820A-0C2B929732BC}"/>
                </a:ext>
              </a:extLst>
            </p:cNvPr>
            <p:cNvSpPr/>
            <p:nvPr/>
          </p:nvSpPr>
          <p:spPr>
            <a:xfrm>
              <a:off x="4087997" y="1171639"/>
              <a:ext cx="72411" cy="72737"/>
            </a:xfrm>
            <a:prstGeom prst="ellipse">
              <a:avLst/>
            </a:prstGeom>
            <a:solidFill>
              <a:srgbClr val="0000CC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1A1CF357-B0F6-40FB-A6F6-623BB254CD99}"/>
                </a:ext>
              </a:extLst>
            </p:cNvPr>
            <p:cNvSpPr/>
            <p:nvPr/>
          </p:nvSpPr>
          <p:spPr>
            <a:xfrm>
              <a:off x="3743599" y="837446"/>
              <a:ext cx="72412" cy="70770"/>
            </a:xfrm>
            <a:prstGeom prst="ellipse">
              <a:avLst/>
            </a:prstGeom>
            <a:solidFill>
              <a:srgbClr val="0000CC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6483BEA5-C990-42FB-980E-04DF808A3642}"/>
                </a:ext>
              </a:extLst>
            </p:cNvPr>
            <p:cNvSpPr/>
            <p:nvPr/>
          </p:nvSpPr>
          <p:spPr>
            <a:xfrm>
              <a:off x="3420395" y="548469"/>
              <a:ext cx="70646" cy="72735"/>
            </a:xfrm>
            <a:prstGeom prst="ellipse">
              <a:avLst/>
            </a:prstGeom>
            <a:solidFill>
              <a:srgbClr val="0000CC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38338B4C-956F-4614-8558-BED6AB4A7E06}"/>
                </a:ext>
              </a:extLst>
            </p:cNvPr>
            <p:cNvSpPr/>
            <p:nvPr/>
          </p:nvSpPr>
          <p:spPr>
            <a:xfrm>
              <a:off x="3923745" y="908217"/>
              <a:ext cx="72412" cy="72737"/>
            </a:xfrm>
            <a:prstGeom prst="ellipse">
              <a:avLst/>
            </a:prstGeom>
            <a:solidFill>
              <a:srgbClr val="0000CC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39013724-FDA3-4553-B71C-AF7C53101510}"/>
                </a:ext>
              </a:extLst>
            </p:cNvPr>
            <p:cNvSpPr/>
            <p:nvPr/>
          </p:nvSpPr>
          <p:spPr>
            <a:xfrm>
              <a:off x="3895487" y="945568"/>
              <a:ext cx="72412" cy="70770"/>
            </a:xfrm>
            <a:prstGeom prst="ellipse">
              <a:avLst/>
            </a:prstGeom>
            <a:solidFill>
              <a:srgbClr val="0000CC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59EC2014-5F5D-4D45-B626-055D6F5C9C95}"/>
                </a:ext>
              </a:extLst>
            </p:cNvPr>
            <p:cNvSpPr/>
            <p:nvPr/>
          </p:nvSpPr>
          <p:spPr>
            <a:xfrm>
              <a:off x="4042077" y="908217"/>
              <a:ext cx="72411" cy="72737"/>
            </a:xfrm>
            <a:prstGeom prst="ellipse">
              <a:avLst/>
            </a:prstGeom>
            <a:solidFill>
              <a:srgbClr val="0000CC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C6E85F30-60B5-49B2-98FE-563B103F190D}"/>
                </a:ext>
              </a:extLst>
            </p:cNvPr>
            <p:cNvSpPr/>
            <p:nvPr/>
          </p:nvSpPr>
          <p:spPr>
            <a:xfrm>
              <a:off x="3996158" y="1057620"/>
              <a:ext cx="72411" cy="70770"/>
            </a:xfrm>
            <a:prstGeom prst="ellipse">
              <a:avLst/>
            </a:prstGeom>
            <a:solidFill>
              <a:srgbClr val="0000CC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DC55B290-0213-42E1-9A8F-3FBA9A2A3B35}"/>
                </a:ext>
              </a:extLst>
            </p:cNvPr>
            <p:cNvSpPr/>
            <p:nvPr/>
          </p:nvSpPr>
          <p:spPr>
            <a:xfrm>
              <a:off x="4619606" y="1016338"/>
              <a:ext cx="72412" cy="72735"/>
            </a:xfrm>
            <a:prstGeom prst="ellipse">
              <a:avLst/>
            </a:prstGeom>
            <a:solidFill>
              <a:srgbClr val="0000CC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CB6031B8-1B23-479C-A490-E95B74968F82}"/>
                </a:ext>
              </a:extLst>
            </p:cNvPr>
            <p:cNvSpPr/>
            <p:nvPr/>
          </p:nvSpPr>
          <p:spPr>
            <a:xfrm>
              <a:off x="5004625" y="1267965"/>
              <a:ext cx="70646" cy="72735"/>
            </a:xfrm>
            <a:prstGeom prst="ellipse">
              <a:avLst/>
            </a:prstGeom>
            <a:solidFill>
              <a:srgbClr val="0000CC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78889D9F-7A26-4EA1-B106-1FA4C484E0E7}"/>
                </a:ext>
              </a:extLst>
            </p:cNvPr>
            <p:cNvSpPr/>
            <p:nvPr/>
          </p:nvSpPr>
          <p:spPr>
            <a:xfrm>
              <a:off x="4859801" y="1197195"/>
              <a:ext cx="72412" cy="70770"/>
            </a:xfrm>
            <a:prstGeom prst="ellipse">
              <a:avLst/>
            </a:prstGeom>
            <a:solidFill>
              <a:srgbClr val="0000CC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061A9F56-AC5E-4F3E-AC0B-D56C0A4F41EB}"/>
                </a:ext>
              </a:extLst>
            </p:cNvPr>
            <p:cNvSpPr/>
            <p:nvPr/>
          </p:nvSpPr>
          <p:spPr>
            <a:xfrm>
              <a:off x="4932214" y="1244375"/>
              <a:ext cx="72411" cy="70770"/>
            </a:xfrm>
            <a:prstGeom prst="ellipse">
              <a:avLst/>
            </a:prstGeom>
            <a:solidFill>
              <a:srgbClr val="0000CC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C90F2D22-C5A1-4685-96BF-5A859A4861A1}"/>
                </a:ext>
              </a:extLst>
            </p:cNvPr>
            <p:cNvSpPr/>
            <p:nvPr/>
          </p:nvSpPr>
          <p:spPr>
            <a:xfrm>
              <a:off x="4428862" y="1100869"/>
              <a:ext cx="70646" cy="70770"/>
            </a:xfrm>
            <a:prstGeom prst="ellipse">
              <a:avLst/>
            </a:prstGeom>
            <a:solidFill>
              <a:srgbClr val="0000CC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359F0B34-3569-456B-8714-E3901005AD95}"/>
                </a:ext>
              </a:extLst>
            </p:cNvPr>
            <p:cNvSpPr/>
            <p:nvPr/>
          </p:nvSpPr>
          <p:spPr>
            <a:xfrm>
              <a:off x="4497742" y="1059587"/>
              <a:ext cx="70646" cy="70770"/>
            </a:xfrm>
            <a:prstGeom prst="ellipse">
              <a:avLst/>
            </a:prstGeom>
            <a:solidFill>
              <a:srgbClr val="0000CC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C3008DBB-819C-479B-B237-2F0D08004B2F}"/>
                </a:ext>
              </a:extLst>
            </p:cNvPr>
            <p:cNvSpPr/>
            <p:nvPr/>
          </p:nvSpPr>
          <p:spPr>
            <a:xfrm>
              <a:off x="4421798" y="1195229"/>
              <a:ext cx="72412" cy="72737"/>
            </a:xfrm>
            <a:prstGeom prst="ellipse">
              <a:avLst/>
            </a:prstGeom>
            <a:solidFill>
              <a:srgbClr val="0000CC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A5C2DCEE-924C-47E4-97AD-1E5581AFD238}"/>
                </a:ext>
              </a:extLst>
            </p:cNvPr>
            <p:cNvSpPr/>
            <p:nvPr/>
          </p:nvSpPr>
          <p:spPr>
            <a:xfrm>
              <a:off x="4349386" y="1224717"/>
              <a:ext cx="72411" cy="72735"/>
            </a:xfrm>
            <a:prstGeom prst="ellipse">
              <a:avLst/>
            </a:prstGeom>
            <a:solidFill>
              <a:srgbClr val="0000CC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DF63BEB7-C812-4347-9D7D-011955075028}"/>
                </a:ext>
              </a:extLst>
            </p:cNvPr>
            <p:cNvSpPr/>
            <p:nvPr/>
          </p:nvSpPr>
          <p:spPr>
            <a:xfrm>
              <a:off x="4211627" y="1136254"/>
              <a:ext cx="72411" cy="72737"/>
            </a:xfrm>
            <a:prstGeom prst="ellipse">
              <a:avLst/>
            </a:prstGeom>
            <a:solidFill>
              <a:srgbClr val="0000CC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AE2DF2B0-1F9E-4DC2-941C-069D6D762D46}"/>
                </a:ext>
              </a:extLst>
            </p:cNvPr>
            <p:cNvSpPr/>
            <p:nvPr/>
          </p:nvSpPr>
          <p:spPr>
            <a:xfrm>
              <a:off x="4148046" y="1093005"/>
              <a:ext cx="72411" cy="70770"/>
            </a:xfrm>
            <a:prstGeom prst="ellipse">
              <a:avLst/>
            </a:prstGeom>
            <a:solidFill>
              <a:srgbClr val="0000CC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9671C580-854E-4136-BEF7-FBB474337BA9}"/>
                </a:ext>
              </a:extLst>
            </p:cNvPr>
            <p:cNvSpPr/>
            <p:nvPr/>
          </p:nvSpPr>
          <p:spPr>
            <a:xfrm>
              <a:off x="4314063" y="1144117"/>
              <a:ext cx="72411" cy="72737"/>
            </a:xfrm>
            <a:prstGeom prst="ellipse">
              <a:avLst/>
            </a:prstGeom>
            <a:solidFill>
              <a:srgbClr val="0000CC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65A6A9E9-1FF6-4442-9005-41FDB59E7BB1}"/>
                </a:ext>
              </a:extLst>
            </p:cNvPr>
            <p:cNvSpPr/>
            <p:nvPr/>
          </p:nvSpPr>
          <p:spPr>
            <a:xfrm>
              <a:off x="4125086" y="1051723"/>
              <a:ext cx="72412" cy="72735"/>
            </a:xfrm>
            <a:prstGeom prst="ellipse">
              <a:avLst/>
            </a:prstGeom>
            <a:solidFill>
              <a:srgbClr val="0000CC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335" name="Oval 334">
              <a:extLst>
                <a:ext uri="{FF2B5EF4-FFF2-40B4-BE49-F238E27FC236}">
                  <a16:creationId xmlns:a16="http://schemas.microsoft.com/office/drawing/2014/main" id="{6C94FE8D-E630-47E4-AE31-2BF8F322531B}"/>
                </a:ext>
              </a:extLst>
            </p:cNvPr>
            <p:cNvSpPr/>
            <p:nvPr/>
          </p:nvSpPr>
          <p:spPr>
            <a:xfrm>
              <a:off x="4276974" y="992748"/>
              <a:ext cx="72412" cy="72735"/>
            </a:xfrm>
            <a:prstGeom prst="ellipse">
              <a:avLst/>
            </a:prstGeom>
            <a:solidFill>
              <a:srgbClr val="0000CC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336" name="Oval 335">
              <a:extLst>
                <a:ext uri="{FF2B5EF4-FFF2-40B4-BE49-F238E27FC236}">
                  <a16:creationId xmlns:a16="http://schemas.microsoft.com/office/drawing/2014/main" id="{981E4949-7309-436F-BC2B-6585EDFE7FA3}"/>
                </a:ext>
              </a:extLst>
            </p:cNvPr>
            <p:cNvSpPr/>
            <p:nvPr/>
          </p:nvSpPr>
          <p:spPr>
            <a:xfrm>
              <a:off x="4276974" y="1053688"/>
              <a:ext cx="72412" cy="70770"/>
            </a:xfrm>
            <a:prstGeom prst="ellipse">
              <a:avLst/>
            </a:prstGeom>
            <a:solidFill>
              <a:srgbClr val="0000CC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337" name="Oval 336">
              <a:extLst>
                <a:ext uri="{FF2B5EF4-FFF2-40B4-BE49-F238E27FC236}">
                  <a16:creationId xmlns:a16="http://schemas.microsoft.com/office/drawing/2014/main" id="{80B9A2AC-5A42-4E5F-84F1-81D016822952}"/>
                </a:ext>
              </a:extLst>
            </p:cNvPr>
            <p:cNvSpPr/>
            <p:nvPr/>
          </p:nvSpPr>
          <p:spPr>
            <a:xfrm>
              <a:off x="4268144" y="1189332"/>
              <a:ext cx="72411" cy="72735"/>
            </a:xfrm>
            <a:prstGeom prst="ellipse">
              <a:avLst/>
            </a:prstGeom>
            <a:solidFill>
              <a:srgbClr val="0000CC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338" name="Oval 337">
              <a:extLst>
                <a:ext uri="{FF2B5EF4-FFF2-40B4-BE49-F238E27FC236}">
                  <a16:creationId xmlns:a16="http://schemas.microsoft.com/office/drawing/2014/main" id="{76621665-2152-4083-9394-DC97BC5C3B19}"/>
                </a:ext>
              </a:extLst>
            </p:cNvPr>
            <p:cNvSpPr/>
            <p:nvPr/>
          </p:nvSpPr>
          <p:spPr>
            <a:xfrm>
              <a:off x="4308764" y="1244375"/>
              <a:ext cx="72412" cy="70770"/>
            </a:xfrm>
            <a:prstGeom prst="ellipse">
              <a:avLst/>
            </a:prstGeom>
            <a:solidFill>
              <a:srgbClr val="0000CC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339" name="Oval 338">
              <a:extLst>
                <a:ext uri="{FF2B5EF4-FFF2-40B4-BE49-F238E27FC236}">
                  <a16:creationId xmlns:a16="http://schemas.microsoft.com/office/drawing/2014/main" id="{4FE39DA1-A9A9-46B5-91CE-918787147064}"/>
                </a:ext>
              </a:extLst>
            </p:cNvPr>
            <p:cNvSpPr/>
            <p:nvPr/>
          </p:nvSpPr>
          <p:spPr>
            <a:xfrm>
              <a:off x="4020884" y="621204"/>
              <a:ext cx="70646" cy="70770"/>
            </a:xfrm>
            <a:prstGeom prst="ellipse">
              <a:avLst/>
            </a:prstGeom>
            <a:solidFill>
              <a:srgbClr val="0000CC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340" name="Oval 339">
              <a:extLst>
                <a:ext uri="{FF2B5EF4-FFF2-40B4-BE49-F238E27FC236}">
                  <a16:creationId xmlns:a16="http://schemas.microsoft.com/office/drawing/2014/main" id="{E892D612-4F81-46F0-BF18-4F40FE405928}"/>
                </a:ext>
              </a:extLst>
            </p:cNvPr>
            <p:cNvSpPr/>
            <p:nvPr/>
          </p:nvSpPr>
          <p:spPr>
            <a:xfrm>
              <a:off x="4386475" y="613341"/>
              <a:ext cx="70646" cy="70770"/>
            </a:xfrm>
            <a:prstGeom prst="ellipse">
              <a:avLst/>
            </a:prstGeom>
            <a:solidFill>
              <a:srgbClr val="0000CC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341" name="Oval 340">
              <a:extLst>
                <a:ext uri="{FF2B5EF4-FFF2-40B4-BE49-F238E27FC236}">
                  <a16:creationId xmlns:a16="http://schemas.microsoft.com/office/drawing/2014/main" id="{877ABA36-F250-4DEA-A4F7-8F535183675D}"/>
                </a:ext>
              </a:extLst>
            </p:cNvPr>
            <p:cNvSpPr/>
            <p:nvPr/>
          </p:nvSpPr>
          <p:spPr>
            <a:xfrm>
              <a:off x="4391774" y="699838"/>
              <a:ext cx="72411" cy="70770"/>
            </a:xfrm>
            <a:prstGeom prst="ellipse">
              <a:avLst/>
            </a:prstGeom>
            <a:solidFill>
              <a:srgbClr val="0000CC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342" name="Oval 341">
              <a:extLst>
                <a:ext uri="{FF2B5EF4-FFF2-40B4-BE49-F238E27FC236}">
                  <a16:creationId xmlns:a16="http://schemas.microsoft.com/office/drawing/2014/main" id="{6BAACC6C-94C1-4614-894C-8F43FBDA0B17}"/>
                </a:ext>
              </a:extLst>
            </p:cNvPr>
            <p:cNvSpPr/>
            <p:nvPr/>
          </p:nvSpPr>
          <p:spPr>
            <a:xfrm>
              <a:off x="4388242" y="760779"/>
              <a:ext cx="70646" cy="72735"/>
            </a:xfrm>
            <a:prstGeom prst="ellipse">
              <a:avLst/>
            </a:prstGeom>
            <a:solidFill>
              <a:srgbClr val="0000CC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343" name="Oval 342">
              <a:extLst>
                <a:ext uri="{FF2B5EF4-FFF2-40B4-BE49-F238E27FC236}">
                  <a16:creationId xmlns:a16="http://schemas.microsoft.com/office/drawing/2014/main" id="{24708DC5-0520-4F7F-A11F-71BCB4873987}"/>
                </a:ext>
              </a:extLst>
            </p:cNvPr>
            <p:cNvSpPr/>
            <p:nvPr/>
          </p:nvSpPr>
          <p:spPr>
            <a:xfrm>
              <a:off x="4342322" y="780438"/>
              <a:ext cx="72411" cy="70770"/>
            </a:xfrm>
            <a:prstGeom prst="ellipse">
              <a:avLst/>
            </a:prstGeom>
            <a:solidFill>
              <a:srgbClr val="0000CC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344" name="Oval 343">
              <a:extLst>
                <a:ext uri="{FF2B5EF4-FFF2-40B4-BE49-F238E27FC236}">
                  <a16:creationId xmlns:a16="http://schemas.microsoft.com/office/drawing/2014/main" id="{1099D5C5-9110-416C-856C-D4C7544B1921}"/>
                </a:ext>
              </a:extLst>
            </p:cNvPr>
            <p:cNvSpPr/>
            <p:nvPr/>
          </p:nvSpPr>
          <p:spPr>
            <a:xfrm>
              <a:off x="4020884" y="770608"/>
              <a:ext cx="70646" cy="72737"/>
            </a:xfrm>
            <a:prstGeom prst="ellipse">
              <a:avLst/>
            </a:prstGeom>
            <a:solidFill>
              <a:srgbClr val="0000CC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345" name="Oval 344">
              <a:extLst>
                <a:ext uri="{FF2B5EF4-FFF2-40B4-BE49-F238E27FC236}">
                  <a16:creationId xmlns:a16="http://schemas.microsoft.com/office/drawing/2014/main" id="{B68D6538-36B4-4FC3-85BE-6C058C9103D0}"/>
                </a:ext>
              </a:extLst>
            </p:cNvPr>
            <p:cNvSpPr/>
            <p:nvPr/>
          </p:nvSpPr>
          <p:spPr>
            <a:xfrm>
              <a:off x="4254015" y="872831"/>
              <a:ext cx="70646" cy="72737"/>
            </a:xfrm>
            <a:prstGeom prst="ellipse">
              <a:avLst/>
            </a:prstGeom>
            <a:solidFill>
              <a:srgbClr val="0000CC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346" name="Oval 345">
              <a:extLst>
                <a:ext uri="{FF2B5EF4-FFF2-40B4-BE49-F238E27FC236}">
                  <a16:creationId xmlns:a16="http://schemas.microsoft.com/office/drawing/2014/main" id="{050FC20E-5CE2-43B4-BC44-A1008A55B474}"/>
                </a:ext>
              </a:extLst>
            </p:cNvPr>
            <p:cNvSpPr/>
            <p:nvPr/>
          </p:nvSpPr>
          <p:spPr>
            <a:xfrm>
              <a:off x="4163941" y="957363"/>
              <a:ext cx="72412" cy="70770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347" name="Oval 346">
              <a:extLst>
                <a:ext uri="{FF2B5EF4-FFF2-40B4-BE49-F238E27FC236}">
                  <a16:creationId xmlns:a16="http://schemas.microsoft.com/office/drawing/2014/main" id="{513F8D11-2F04-45C4-80DD-A7FDFA048D8F}"/>
                </a:ext>
              </a:extLst>
            </p:cNvPr>
            <p:cNvSpPr/>
            <p:nvPr/>
          </p:nvSpPr>
          <p:spPr>
            <a:xfrm>
              <a:off x="4148046" y="648726"/>
              <a:ext cx="72411" cy="72737"/>
            </a:xfrm>
            <a:prstGeom prst="ellipse">
              <a:avLst/>
            </a:prstGeom>
            <a:solidFill>
              <a:srgbClr val="6699FF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348" name="Oval 347">
              <a:extLst>
                <a:ext uri="{FF2B5EF4-FFF2-40B4-BE49-F238E27FC236}">
                  <a16:creationId xmlns:a16="http://schemas.microsoft.com/office/drawing/2014/main" id="{5A22E7B2-7CE4-4D7B-AD19-CFB17BB654E5}"/>
                </a:ext>
              </a:extLst>
            </p:cNvPr>
            <p:cNvSpPr/>
            <p:nvPr/>
          </p:nvSpPr>
          <p:spPr>
            <a:xfrm>
              <a:off x="3600541" y="870866"/>
              <a:ext cx="70646" cy="72735"/>
            </a:xfrm>
            <a:prstGeom prst="ellipse">
              <a:avLst/>
            </a:prstGeom>
            <a:solidFill>
              <a:srgbClr val="6699FF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349" name="Oval 348">
              <a:extLst>
                <a:ext uri="{FF2B5EF4-FFF2-40B4-BE49-F238E27FC236}">
                  <a16:creationId xmlns:a16="http://schemas.microsoft.com/office/drawing/2014/main" id="{997FA1BE-9953-4589-A39D-20202248426D}"/>
                </a:ext>
              </a:extLst>
            </p:cNvPr>
            <p:cNvSpPr/>
            <p:nvPr/>
          </p:nvSpPr>
          <p:spPr>
            <a:xfrm>
              <a:off x="4658461" y="1317111"/>
              <a:ext cx="70646" cy="70770"/>
            </a:xfrm>
            <a:prstGeom prst="ellipse">
              <a:avLst/>
            </a:prstGeom>
            <a:solidFill>
              <a:srgbClr val="0000FF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350" name="Oval 349">
              <a:extLst>
                <a:ext uri="{FF2B5EF4-FFF2-40B4-BE49-F238E27FC236}">
                  <a16:creationId xmlns:a16="http://schemas.microsoft.com/office/drawing/2014/main" id="{5BBA3DE3-C067-487F-8932-3D46A422D9D4}"/>
                </a:ext>
              </a:extLst>
            </p:cNvPr>
            <p:cNvSpPr/>
            <p:nvPr/>
          </p:nvSpPr>
          <p:spPr>
            <a:xfrm>
              <a:off x="1115577" y="1317111"/>
              <a:ext cx="72412" cy="70770"/>
            </a:xfrm>
            <a:prstGeom prst="ellipse">
              <a:avLst/>
            </a:prstGeom>
            <a:solidFill>
              <a:srgbClr val="000099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351" name="Oval 350">
              <a:extLst>
                <a:ext uri="{FF2B5EF4-FFF2-40B4-BE49-F238E27FC236}">
                  <a16:creationId xmlns:a16="http://schemas.microsoft.com/office/drawing/2014/main" id="{2E3F3368-AC49-408F-9813-7476552566AB}"/>
                </a:ext>
              </a:extLst>
            </p:cNvPr>
            <p:cNvSpPr/>
            <p:nvPr/>
          </p:nvSpPr>
          <p:spPr>
            <a:xfrm>
              <a:off x="1763752" y="1989427"/>
              <a:ext cx="72411" cy="70770"/>
            </a:xfrm>
            <a:prstGeom prst="ellipse">
              <a:avLst/>
            </a:prstGeom>
            <a:solidFill>
              <a:srgbClr val="0000CC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352" name="Oval 351">
              <a:extLst>
                <a:ext uri="{FF2B5EF4-FFF2-40B4-BE49-F238E27FC236}">
                  <a16:creationId xmlns:a16="http://schemas.microsoft.com/office/drawing/2014/main" id="{87DF7A96-5976-4EFA-8D96-13E2DA459949}"/>
                </a:ext>
              </a:extLst>
            </p:cNvPr>
            <p:cNvSpPr/>
            <p:nvPr/>
          </p:nvSpPr>
          <p:spPr>
            <a:xfrm>
              <a:off x="7452500" y="1413437"/>
              <a:ext cx="72412" cy="70770"/>
            </a:xfrm>
            <a:prstGeom prst="ellipse">
              <a:avLst/>
            </a:prstGeom>
            <a:solidFill>
              <a:srgbClr val="0000CC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353" name="Oval 352">
              <a:extLst>
                <a:ext uri="{FF2B5EF4-FFF2-40B4-BE49-F238E27FC236}">
                  <a16:creationId xmlns:a16="http://schemas.microsoft.com/office/drawing/2014/main" id="{694BAC02-E5B8-4F37-869C-35493E304227}"/>
                </a:ext>
              </a:extLst>
            </p:cNvPr>
            <p:cNvSpPr/>
            <p:nvPr/>
          </p:nvSpPr>
          <p:spPr>
            <a:xfrm>
              <a:off x="7480759" y="3357649"/>
              <a:ext cx="70646" cy="70770"/>
            </a:xfrm>
            <a:prstGeom prst="ellipse">
              <a:avLst/>
            </a:prstGeom>
            <a:solidFill>
              <a:srgbClr val="0000CC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354" name="Oval 353">
              <a:extLst>
                <a:ext uri="{FF2B5EF4-FFF2-40B4-BE49-F238E27FC236}">
                  <a16:creationId xmlns:a16="http://schemas.microsoft.com/office/drawing/2014/main" id="{94BE3FAC-4B3F-44DB-B825-4262C4444187}"/>
                </a:ext>
              </a:extLst>
            </p:cNvPr>
            <p:cNvSpPr/>
            <p:nvPr/>
          </p:nvSpPr>
          <p:spPr>
            <a:xfrm>
              <a:off x="4428862" y="3501156"/>
              <a:ext cx="70646" cy="72735"/>
            </a:xfrm>
            <a:prstGeom prst="ellipse">
              <a:avLst/>
            </a:prstGeom>
            <a:solidFill>
              <a:srgbClr val="6699FF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355" name="Oval 354">
              <a:extLst>
                <a:ext uri="{FF2B5EF4-FFF2-40B4-BE49-F238E27FC236}">
                  <a16:creationId xmlns:a16="http://schemas.microsoft.com/office/drawing/2014/main" id="{D9A517A1-E51A-46B7-AF20-A36713E6F5F7}"/>
                </a:ext>
              </a:extLst>
            </p:cNvPr>
            <p:cNvSpPr/>
            <p:nvPr/>
          </p:nvSpPr>
          <p:spPr>
            <a:xfrm>
              <a:off x="1260400" y="796164"/>
              <a:ext cx="70646" cy="72735"/>
            </a:xfrm>
            <a:prstGeom prst="ellipse">
              <a:avLst/>
            </a:prstGeom>
            <a:solidFill>
              <a:srgbClr val="000099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356" name="Oval 355">
              <a:extLst>
                <a:ext uri="{FF2B5EF4-FFF2-40B4-BE49-F238E27FC236}">
                  <a16:creationId xmlns:a16="http://schemas.microsoft.com/office/drawing/2014/main" id="{3F3EAC06-3276-45BB-A078-0AC52F847F51}"/>
                </a:ext>
              </a:extLst>
            </p:cNvPr>
            <p:cNvSpPr/>
            <p:nvPr/>
          </p:nvSpPr>
          <p:spPr>
            <a:xfrm>
              <a:off x="3932576" y="980953"/>
              <a:ext cx="72411" cy="72735"/>
            </a:xfrm>
            <a:prstGeom prst="ellipse">
              <a:avLst/>
            </a:prstGeom>
            <a:solidFill>
              <a:srgbClr val="0000FF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357" name="Oval 356">
              <a:extLst>
                <a:ext uri="{FF2B5EF4-FFF2-40B4-BE49-F238E27FC236}">
                  <a16:creationId xmlns:a16="http://schemas.microsoft.com/office/drawing/2014/main" id="{DDC7302A-8E18-4F8C-B91A-B29F15D694F3}"/>
                </a:ext>
              </a:extLst>
            </p:cNvPr>
            <p:cNvSpPr/>
            <p:nvPr/>
          </p:nvSpPr>
          <p:spPr>
            <a:xfrm>
              <a:off x="4359983" y="1317111"/>
              <a:ext cx="72411" cy="70770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358" name="Oval 357">
              <a:extLst>
                <a:ext uri="{FF2B5EF4-FFF2-40B4-BE49-F238E27FC236}">
                  <a16:creationId xmlns:a16="http://schemas.microsoft.com/office/drawing/2014/main" id="{8FE0F9CF-BCDB-4263-9E24-B1B4E232060A}"/>
                </a:ext>
              </a:extLst>
            </p:cNvPr>
            <p:cNvSpPr/>
            <p:nvPr/>
          </p:nvSpPr>
          <p:spPr>
            <a:xfrm>
              <a:off x="970753" y="1952076"/>
              <a:ext cx="72412" cy="72735"/>
            </a:xfrm>
            <a:prstGeom prst="ellipse">
              <a:avLst/>
            </a:prstGeom>
            <a:solidFill>
              <a:srgbClr val="00B0F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359" name="Oval 358">
              <a:extLst>
                <a:ext uri="{FF2B5EF4-FFF2-40B4-BE49-F238E27FC236}">
                  <a16:creationId xmlns:a16="http://schemas.microsoft.com/office/drawing/2014/main" id="{76A9B482-4955-42C1-BE24-E5FEF07B87E5}"/>
                </a:ext>
              </a:extLst>
            </p:cNvPr>
            <p:cNvSpPr/>
            <p:nvPr/>
          </p:nvSpPr>
          <p:spPr>
            <a:xfrm>
              <a:off x="1475870" y="2290200"/>
              <a:ext cx="72412" cy="72735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360" name="Oval 359">
              <a:extLst>
                <a:ext uri="{FF2B5EF4-FFF2-40B4-BE49-F238E27FC236}">
                  <a16:creationId xmlns:a16="http://schemas.microsoft.com/office/drawing/2014/main" id="{308494E0-4A82-40F3-BDAA-8A805310E43A}"/>
                </a:ext>
              </a:extLst>
            </p:cNvPr>
            <p:cNvSpPr/>
            <p:nvPr/>
          </p:nvSpPr>
          <p:spPr>
            <a:xfrm>
              <a:off x="1339878" y="2254815"/>
              <a:ext cx="72411" cy="72735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361" name="Oval 360">
              <a:extLst>
                <a:ext uri="{FF2B5EF4-FFF2-40B4-BE49-F238E27FC236}">
                  <a16:creationId xmlns:a16="http://schemas.microsoft.com/office/drawing/2014/main" id="{3B7C08CA-36A6-470B-9ED9-E7607CD20137}"/>
                </a:ext>
              </a:extLst>
            </p:cNvPr>
            <p:cNvSpPr/>
            <p:nvPr/>
          </p:nvSpPr>
          <p:spPr>
            <a:xfrm>
              <a:off x="2051633" y="3788168"/>
              <a:ext cx="72412" cy="72735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362" name="Oval 361">
              <a:extLst>
                <a:ext uri="{FF2B5EF4-FFF2-40B4-BE49-F238E27FC236}">
                  <a16:creationId xmlns:a16="http://schemas.microsoft.com/office/drawing/2014/main" id="{77F13FC9-F511-490D-BC7F-529CC32BD224}"/>
                </a:ext>
              </a:extLst>
            </p:cNvPr>
            <p:cNvSpPr/>
            <p:nvPr/>
          </p:nvSpPr>
          <p:spPr>
            <a:xfrm>
              <a:off x="1836163" y="3829450"/>
              <a:ext cx="72412" cy="72737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363" name="Oval 362">
              <a:extLst>
                <a:ext uri="{FF2B5EF4-FFF2-40B4-BE49-F238E27FC236}">
                  <a16:creationId xmlns:a16="http://schemas.microsoft.com/office/drawing/2014/main" id="{CF224935-041D-4828-A5B7-B47DB594AE90}"/>
                </a:ext>
              </a:extLst>
            </p:cNvPr>
            <p:cNvSpPr/>
            <p:nvPr/>
          </p:nvSpPr>
          <p:spPr>
            <a:xfrm>
              <a:off x="3563452" y="1556943"/>
              <a:ext cx="72412" cy="72737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364" name="Oval 363">
              <a:extLst>
                <a:ext uri="{FF2B5EF4-FFF2-40B4-BE49-F238E27FC236}">
                  <a16:creationId xmlns:a16="http://schemas.microsoft.com/office/drawing/2014/main" id="{B7A6143F-387D-4C7C-917A-B18B50F2C42A}"/>
                </a:ext>
              </a:extLst>
            </p:cNvPr>
            <p:cNvSpPr/>
            <p:nvPr/>
          </p:nvSpPr>
          <p:spPr>
            <a:xfrm>
              <a:off x="3275571" y="2132933"/>
              <a:ext cx="72411" cy="72735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365" name="Oval 364">
              <a:extLst>
                <a:ext uri="{FF2B5EF4-FFF2-40B4-BE49-F238E27FC236}">
                  <a16:creationId xmlns:a16="http://schemas.microsoft.com/office/drawing/2014/main" id="{44AD594F-0BD6-4C1C-9F45-AA2624CD573A}"/>
                </a:ext>
              </a:extLst>
            </p:cNvPr>
            <p:cNvSpPr/>
            <p:nvPr/>
          </p:nvSpPr>
          <p:spPr>
            <a:xfrm>
              <a:off x="7164619" y="2097548"/>
              <a:ext cx="72411" cy="70770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366" name="Oval 365">
              <a:extLst>
                <a:ext uri="{FF2B5EF4-FFF2-40B4-BE49-F238E27FC236}">
                  <a16:creationId xmlns:a16="http://schemas.microsoft.com/office/drawing/2014/main" id="{A3CE2AEF-4052-4832-B9E8-2A81E2DDA973}"/>
                </a:ext>
              </a:extLst>
            </p:cNvPr>
            <p:cNvSpPr/>
            <p:nvPr/>
          </p:nvSpPr>
          <p:spPr>
            <a:xfrm>
              <a:off x="1982754" y="2058232"/>
              <a:ext cx="72411" cy="72735"/>
            </a:xfrm>
            <a:prstGeom prst="ellipse">
              <a:avLst/>
            </a:prstGeom>
            <a:solidFill>
              <a:srgbClr val="00B05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367" name="Oval 366">
              <a:extLst>
                <a:ext uri="{FF2B5EF4-FFF2-40B4-BE49-F238E27FC236}">
                  <a16:creationId xmlns:a16="http://schemas.microsoft.com/office/drawing/2014/main" id="{1053138F-CA5E-4191-B2A5-EF0C5006B098}"/>
                </a:ext>
              </a:extLst>
            </p:cNvPr>
            <p:cNvSpPr/>
            <p:nvPr/>
          </p:nvSpPr>
          <p:spPr>
            <a:xfrm>
              <a:off x="1912108" y="1987461"/>
              <a:ext cx="70646" cy="72735"/>
            </a:xfrm>
            <a:prstGeom prst="ellipse">
              <a:avLst/>
            </a:prstGeom>
            <a:solidFill>
              <a:srgbClr val="00B05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368" name="Oval 367">
              <a:extLst>
                <a:ext uri="{FF2B5EF4-FFF2-40B4-BE49-F238E27FC236}">
                  <a16:creationId xmlns:a16="http://schemas.microsoft.com/office/drawing/2014/main" id="{946BF843-9733-4416-89BA-68472BC409B9}"/>
                </a:ext>
              </a:extLst>
            </p:cNvPr>
            <p:cNvSpPr/>
            <p:nvPr/>
          </p:nvSpPr>
          <p:spPr>
            <a:xfrm>
              <a:off x="1979222" y="2014983"/>
              <a:ext cx="72411" cy="72735"/>
            </a:xfrm>
            <a:prstGeom prst="ellipse">
              <a:avLst/>
            </a:prstGeom>
            <a:solidFill>
              <a:srgbClr val="00B05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369" name="Oval 368">
              <a:extLst>
                <a:ext uri="{FF2B5EF4-FFF2-40B4-BE49-F238E27FC236}">
                  <a16:creationId xmlns:a16="http://schemas.microsoft.com/office/drawing/2014/main" id="{4C14853B-254F-4DF0-9098-C3859A39ABB8}"/>
                </a:ext>
              </a:extLst>
            </p:cNvPr>
            <p:cNvSpPr/>
            <p:nvPr/>
          </p:nvSpPr>
          <p:spPr>
            <a:xfrm>
              <a:off x="5940681" y="1843955"/>
              <a:ext cx="70646" cy="72737"/>
            </a:xfrm>
            <a:prstGeom prst="ellipse">
              <a:avLst/>
            </a:prstGeom>
            <a:solidFill>
              <a:srgbClr val="00B05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370" name="Oval 369">
              <a:extLst>
                <a:ext uri="{FF2B5EF4-FFF2-40B4-BE49-F238E27FC236}">
                  <a16:creationId xmlns:a16="http://schemas.microsoft.com/office/drawing/2014/main" id="{D15265D0-4BDA-472F-85F7-365BC701F563}"/>
                </a:ext>
              </a:extLst>
            </p:cNvPr>
            <p:cNvSpPr/>
            <p:nvPr/>
          </p:nvSpPr>
          <p:spPr>
            <a:xfrm>
              <a:off x="1982754" y="2138830"/>
              <a:ext cx="72411" cy="70770"/>
            </a:xfrm>
            <a:prstGeom prst="ellipse">
              <a:avLst/>
            </a:prstGeom>
            <a:solidFill>
              <a:srgbClr val="00B05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371" name="Oval 370">
              <a:extLst>
                <a:ext uri="{FF2B5EF4-FFF2-40B4-BE49-F238E27FC236}">
                  <a16:creationId xmlns:a16="http://schemas.microsoft.com/office/drawing/2014/main" id="{4B105728-075C-4316-80D7-04084FBB2E93}"/>
                </a:ext>
              </a:extLst>
            </p:cNvPr>
            <p:cNvSpPr/>
            <p:nvPr/>
          </p:nvSpPr>
          <p:spPr>
            <a:xfrm>
              <a:off x="1551815" y="2022847"/>
              <a:ext cx="72411" cy="70770"/>
            </a:xfrm>
            <a:prstGeom prst="ellipse">
              <a:avLst/>
            </a:prstGeom>
            <a:solidFill>
              <a:srgbClr val="00B05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372" name="Oval 371">
              <a:extLst>
                <a:ext uri="{FF2B5EF4-FFF2-40B4-BE49-F238E27FC236}">
                  <a16:creationId xmlns:a16="http://schemas.microsoft.com/office/drawing/2014/main" id="{2223DD33-6548-4990-B498-A1201D521494}"/>
                </a:ext>
              </a:extLst>
            </p:cNvPr>
            <p:cNvSpPr/>
            <p:nvPr/>
          </p:nvSpPr>
          <p:spPr>
            <a:xfrm>
              <a:off x="5652800" y="1627713"/>
              <a:ext cx="70646" cy="70770"/>
            </a:xfrm>
            <a:prstGeom prst="ellipse">
              <a:avLst/>
            </a:prstGeom>
            <a:solidFill>
              <a:srgbClr val="00B05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373" name="Oval 372">
              <a:extLst>
                <a:ext uri="{FF2B5EF4-FFF2-40B4-BE49-F238E27FC236}">
                  <a16:creationId xmlns:a16="http://schemas.microsoft.com/office/drawing/2014/main" id="{4ED6AB9B-5311-4292-8A66-8E5B7A0322D4}"/>
                </a:ext>
              </a:extLst>
            </p:cNvPr>
            <p:cNvSpPr/>
            <p:nvPr/>
          </p:nvSpPr>
          <p:spPr>
            <a:xfrm>
              <a:off x="7019796" y="2419946"/>
              <a:ext cx="72411" cy="72735"/>
            </a:xfrm>
            <a:prstGeom prst="ellipse">
              <a:avLst/>
            </a:prstGeom>
            <a:solidFill>
              <a:srgbClr val="00B05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374" name="Oval 373">
              <a:extLst>
                <a:ext uri="{FF2B5EF4-FFF2-40B4-BE49-F238E27FC236}">
                  <a16:creationId xmlns:a16="http://schemas.microsoft.com/office/drawing/2014/main" id="{CB345F13-2E1D-4D00-90F7-D3695F6AA00B}"/>
                </a:ext>
              </a:extLst>
            </p:cNvPr>
            <p:cNvSpPr/>
            <p:nvPr/>
          </p:nvSpPr>
          <p:spPr>
            <a:xfrm>
              <a:off x="2124045" y="3345854"/>
              <a:ext cx="72411" cy="70770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375" name="Oval 374">
              <a:extLst>
                <a:ext uri="{FF2B5EF4-FFF2-40B4-BE49-F238E27FC236}">
                  <a16:creationId xmlns:a16="http://schemas.microsoft.com/office/drawing/2014/main" id="{01BD35D7-BAF9-4811-B174-DB4EC98025E0}"/>
                </a:ext>
              </a:extLst>
            </p:cNvPr>
            <p:cNvSpPr/>
            <p:nvPr/>
          </p:nvSpPr>
          <p:spPr>
            <a:xfrm>
              <a:off x="6731914" y="2708923"/>
              <a:ext cx="72412" cy="72737"/>
            </a:xfrm>
            <a:prstGeom prst="ellipse">
              <a:avLst/>
            </a:prstGeom>
            <a:solidFill>
              <a:srgbClr val="00B05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376" name="Oval 375">
              <a:extLst>
                <a:ext uri="{FF2B5EF4-FFF2-40B4-BE49-F238E27FC236}">
                  <a16:creationId xmlns:a16="http://schemas.microsoft.com/office/drawing/2014/main" id="{F5E6495B-33C8-4910-B0EA-DC4C45A8D7FA}"/>
                </a:ext>
              </a:extLst>
            </p:cNvPr>
            <p:cNvSpPr/>
            <p:nvPr/>
          </p:nvSpPr>
          <p:spPr>
            <a:xfrm>
              <a:off x="4425330" y="3282947"/>
              <a:ext cx="72412" cy="70770"/>
            </a:xfrm>
            <a:prstGeom prst="ellipse">
              <a:avLst/>
            </a:prstGeom>
            <a:solidFill>
              <a:srgbClr val="00B05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377" name="Oval 376">
              <a:extLst>
                <a:ext uri="{FF2B5EF4-FFF2-40B4-BE49-F238E27FC236}">
                  <a16:creationId xmlns:a16="http://schemas.microsoft.com/office/drawing/2014/main" id="{2EC930CE-7E75-4E92-A8EF-725664A2D86E}"/>
                </a:ext>
              </a:extLst>
            </p:cNvPr>
            <p:cNvSpPr/>
            <p:nvPr/>
          </p:nvSpPr>
          <p:spPr>
            <a:xfrm>
              <a:off x="6083739" y="2341312"/>
              <a:ext cx="72411" cy="72735"/>
            </a:xfrm>
            <a:prstGeom prst="ellipse">
              <a:avLst/>
            </a:prstGeom>
            <a:solidFill>
              <a:srgbClr val="000099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378" name="Oval 377">
              <a:extLst>
                <a:ext uri="{FF2B5EF4-FFF2-40B4-BE49-F238E27FC236}">
                  <a16:creationId xmlns:a16="http://schemas.microsoft.com/office/drawing/2014/main" id="{AAF9F541-2C27-48E3-A2CE-B75CDED64BC9}"/>
                </a:ext>
              </a:extLst>
            </p:cNvPr>
            <p:cNvSpPr/>
            <p:nvPr/>
          </p:nvSpPr>
          <p:spPr>
            <a:xfrm>
              <a:off x="6588857" y="2130967"/>
              <a:ext cx="70646" cy="70770"/>
            </a:xfrm>
            <a:prstGeom prst="ellipse">
              <a:avLst/>
            </a:prstGeom>
            <a:solidFill>
              <a:srgbClr val="00B05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379" name="Oval 378">
              <a:extLst>
                <a:ext uri="{FF2B5EF4-FFF2-40B4-BE49-F238E27FC236}">
                  <a16:creationId xmlns:a16="http://schemas.microsoft.com/office/drawing/2014/main" id="{64520768-64BA-4B50-91BC-A0C45C48754C}"/>
                </a:ext>
              </a:extLst>
            </p:cNvPr>
            <p:cNvSpPr/>
            <p:nvPr/>
          </p:nvSpPr>
          <p:spPr>
            <a:xfrm>
              <a:off x="6696591" y="2482852"/>
              <a:ext cx="72412" cy="72735"/>
            </a:xfrm>
            <a:prstGeom prst="ellipse">
              <a:avLst/>
            </a:prstGeom>
            <a:solidFill>
              <a:srgbClr val="00B05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380" name="Oval 379">
              <a:extLst>
                <a:ext uri="{FF2B5EF4-FFF2-40B4-BE49-F238E27FC236}">
                  <a16:creationId xmlns:a16="http://schemas.microsoft.com/office/drawing/2014/main" id="{6194C2AA-BB49-46C8-8B38-2966649F3923}"/>
                </a:ext>
              </a:extLst>
            </p:cNvPr>
            <p:cNvSpPr/>
            <p:nvPr/>
          </p:nvSpPr>
          <p:spPr>
            <a:xfrm>
              <a:off x="6659502" y="2394389"/>
              <a:ext cx="72411" cy="70770"/>
            </a:xfrm>
            <a:prstGeom prst="ellipse">
              <a:avLst/>
            </a:prstGeom>
            <a:solidFill>
              <a:srgbClr val="00B05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381" name="Oval 380">
              <a:extLst>
                <a:ext uri="{FF2B5EF4-FFF2-40B4-BE49-F238E27FC236}">
                  <a16:creationId xmlns:a16="http://schemas.microsoft.com/office/drawing/2014/main" id="{0DC34C40-B8B9-4DB2-95DE-41390CCEC12A}"/>
                </a:ext>
              </a:extLst>
            </p:cNvPr>
            <p:cNvSpPr/>
            <p:nvPr/>
          </p:nvSpPr>
          <p:spPr>
            <a:xfrm>
              <a:off x="3729469" y="2321654"/>
              <a:ext cx="70646" cy="72735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382" name="Oval 381">
              <a:extLst>
                <a:ext uri="{FF2B5EF4-FFF2-40B4-BE49-F238E27FC236}">
                  <a16:creationId xmlns:a16="http://schemas.microsoft.com/office/drawing/2014/main" id="{9120B361-B1A0-4D1C-B03C-29AFB83534AB}"/>
                </a:ext>
              </a:extLst>
            </p:cNvPr>
            <p:cNvSpPr/>
            <p:nvPr/>
          </p:nvSpPr>
          <p:spPr>
            <a:xfrm>
              <a:off x="8316145" y="3919878"/>
              <a:ext cx="72411" cy="70770"/>
            </a:xfrm>
            <a:prstGeom prst="ellipse">
              <a:avLst/>
            </a:prstGeom>
            <a:solidFill>
              <a:srgbClr val="00B05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383" name="Oval 382">
              <a:extLst>
                <a:ext uri="{FF2B5EF4-FFF2-40B4-BE49-F238E27FC236}">
                  <a16:creationId xmlns:a16="http://schemas.microsoft.com/office/drawing/2014/main" id="{4BB7A3DE-2CB6-443C-85E2-2E8291F5581F}"/>
                </a:ext>
              </a:extLst>
            </p:cNvPr>
            <p:cNvSpPr/>
            <p:nvPr/>
          </p:nvSpPr>
          <p:spPr>
            <a:xfrm>
              <a:off x="4084465" y="2447467"/>
              <a:ext cx="72411" cy="70770"/>
            </a:xfrm>
            <a:prstGeom prst="ellipse">
              <a:avLst/>
            </a:prstGeom>
            <a:solidFill>
              <a:srgbClr val="00B05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384" name="Oval 383">
              <a:extLst>
                <a:ext uri="{FF2B5EF4-FFF2-40B4-BE49-F238E27FC236}">
                  <a16:creationId xmlns:a16="http://schemas.microsoft.com/office/drawing/2014/main" id="{B5FC6500-B273-4796-B266-D120A4123722}"/>
                </a:ext>
              </a:extLst>
            </p:cNvPr>
            <p:cNvSpPr/>
            <p:nvPr/>
          </p:nvSpPr>
          <p:spPr>
            <a:xfrm>
              <a:off x="3948471" y="2087719"/>
              <a:ext cx="72412" cy="72737"/>
            </a:xfrm>
            <a:prstGeom prst="ellipse">
              <a:avLst/>
            </a:prstGeom>
            <a:solidFill>
              <a:srgbClr val="00B05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385" name="Oval 384">
              <a:extLst>
                <a:ext uri="{FF2B5EF4-FFF2-40B4-BE49-F238E27FC236}">
                  <a16:creationId xmlns:a16="http://schemas.microsoft.com/office/drawing/2014/main" id="{E1C45B4D-048C-43FD-9397-3E9D090A20DA}"/>
                </a:ext>
              </a:extLst>
            </p:cNvPr>
            <p:cNvSpPr/>
            <p:nvPr/>
          </p:nvSpPr>
          <p:spPr>
            <a:xfrm>
              <a:off x="3842503" y="1594294"/>
              <a:ext cx="70646" cy="70770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386" name="Oval 385">
              <a:extLst>
                <a:ext uri="{FF2B5EF4-FFF2-40B4-BE49-F238E27FC236}">
                  <a16:creationId xmlns:a16="http://schemas.microsoft.com/office/drawing/2014/main" id="{5C7AD38E-09E7-450A-9C98-CCB5AE167851}"/>
                </a:ext>
              </a:extLst>
            </p:cNvPr>
            <p:cNvSpPr/>
            <p:nvPr/>
          </p:nvSpPr>
          <p:spPr>
            <a:xfrm>
              <a:off x="6625945" y="1963871"/>
              <a:ext cx="70646" cy="70770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387" name="Oval 386">
              <a:extLst>
                <a:ext uri="{FF2B5EF4-FFF2-40B4-BE49-F238E27FC236}">
                  <a16:creationId xmlns:a16="http://schemas.microsoft.com/office/drawing/2014/main" id="{55722DCE-1825-42C2-9F2D-62B176A1273C}"/>
                </a:ext>
              </a:extLst>
            </p:cNvPr>
            <p:cNvSpPr/>
            <p:nvPr/>
          </p:nvSpPr>
          <p:spPr>
            <a:xfrm>
              <a:off x="1703703" y="1963871"/>
              <a:ext cx="72411" cy="70770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388" name="Oval 387">
              <a:extLst>
                <a:ext uri="{FF2B5EF4-FFF2-40B4-BE49-F238E27FC236}">
                  <a16:creationId xmlns:a16="http://schemas.microsoft.com/office/drawing/2014/main" id="{D06086BD-2C48-47C7-84F5-B41CBAB1E617}"/>
                </a:ext>
              </a:extLst>
            </p:cNvPr>
            <p:cNvSpPr/>
            <p:nvPr/>
          </p:nvSpPr>
          <p:spPr>
            <a:xfrm>
              <a:off x="8173087" y="2744308"/>
              <a:ext cx="70646" cy="72737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2A2AB390-F74F-4E88-ADC4-90B2CD983DCB}"/>
                </a:ext>
              </a:extLst>
            </p:cNvPr>
            <p:cNvSpPr/>
            <p:nvPr/>
          </p:nvSpPr>
          <p:spPr>
            <a:xfrm>
              <a:off x="4580751" y="1698483"/>
              <a:ext cx="70646" cy="72737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A809EDDB-5567-4273-ACA5-69E7C1946763}"/>
                </a:ext>
              </a:extLst>
            </p:cNvPr>
            <p:cNvSpPr/>
            <p:nvPr/>
          </p:nvSpPr>
          <p:spPr>
            <a:xfrm>
              <a:off x="1260400" y="2146694"/>
              <a:ext cx="72412" cy="72737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35ADF61C-84B4-41BC-8B07-4A24FED95BB8}"/>
                </a:ext>
              </a:extLst>
            </p:cNvPr>
            <p:cNvSpPr/>
            <p:nvPr/>
          </p:nvSpPr>
          <p:spPr>
            <a:xfrm>
              <a:off x="1346942" y="2166352"/>
              <a:ext cx="70646" cy="72737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5B89D9ED-16B6-4E6D-8B6A-9C1042B2E903}"/>
                </a:ext>
              </a:extLst>
            </p:cNvPr>
            <p:cNvSpPr/>
            <p:nvPr/>
          </p:nvSpPr>
          <p:spPr>
            <a:xfrm>
              <a:off x="2267102" y="3644661"/>
              <a:ext cx="72412" cy="72737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7D61944F-1FDD-4202-AD7E-C5C8CD1805D3}"/>
                </a:ext>
              </a:extLst>
            </p:cNvPr>
            <p:cNvSpPr/>
            <p:nvPr/>
          </p:nvSpPr>
          <p:spPr>
            <a:xfrm>
              <a:off x="6371620" y="1089074"/>
              <a:ext cx="72412" cy="72737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C7A33E5A-4939-4199-BCF4-80A9BE9174D2}"/>
                </a:ext>
              </a:extLst>
            </p:cNvPr>
            <p:cNvSpPr/>
            <p:nvPr/>
          </p:nvSpPr>
          <p:spPr>
            <a:xfrm>
              <a:off x="3588178" y="2341312"/>
              <a:ext cx="72412" cy="70770"/>
            </a:xfrm>
            <a:prstGeom prst="ellipse">
              <a:avLst/>
            </a:prstGeom>
            <a:solidFill>
              <a:srgbClr val="00B05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74795222-F457-466F-9A10-A6084E7B6837}"/>
                </a:ext>
              </a:extLst>
            </p:cNvPr>
            <p:cNvSpPr/>
            <p:nvPr/>
          </p:nvSpPr>
          <p:spPr>
            <a:xfrm>
              <a:off x="6094336" y="1663098"/>
              <a:ext cx="72411" cy="72737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F9A2B96A-F6D8-4075-AAA9-88B265AC2AF9}"/>
                </a:ext>
              </a:extLst>
            </p:cNvPr>
            <p:cNvSpPr/>
            <p:nvPr/>
          </p:nvSpPr>
          <p:spPr>
            <a:xfrm>
              <a:off x="5239523" y="1800706"/>
              <a:ext cx="70646" cy="72737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7C7DCFD7-B500-4312-BE0B-23717EFB54A1}"/>
                </a:ext>
              </a:extLst>
            </p:cNvPr>
            <p:cNvSpPr/>
            <p:nvPr/>
          </p:nvSpPr>
          <p:spPr>
            <a:xfrm>
              <a:off x="4967537" y="1529421"/>
              <a:ext cx="72411" cy="70770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6D5D7BF0-4A80-46A5-BF8E-F5A2916C550F}"/>
                </a:ext>
              </a:extLst>
            </p:cNvPr>
            <p:cNvSpPr/>
            <p:nvPr/>
          </p:nvSpPr>
          <p:spPr>
            <a:xfrm>
              <a:off x="8243733" y="2862258"/>
              <a:ext cx="72412" cy="70770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9B480DFE-46CC-46CE-961F-3EF7D44966C9}"/>
                </a:ext>
              </a:extLst>
            </p:cNvPr>
            <p:cNvSpPr/>
            <p:nvPr/>
          </p:nvSpPr>
          <p:spPr>
            <a:xfrm>
              <a:off x="8388556" y="2925165"/>
              <a:ext cx="72412" cy="72737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56DA2085-5721-44B5-B1FD-BF18FE6D9D77}"/>
                </a:ext>
              </a:extLst>
            </p:cNvPr>
            <p:cNvSpPr/>
            <p:nvPr/>
          </p:nvSpPr>
          <p:spPr>
            <a:xfrm>
              <a:off x="4693784" y="2555588"/>
              <a:ext cx="72412" cy="70770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C342566B-AA83-4E99-AC95-1EE57D907F60}"/>
                </a:ext>
              </a:extLst>
            </p:cNvPr>
            <p:cNvSpPr/>
            <p:nvPr/>
          </p:nvSpPr>
          <p:spPr>
            <a:xfrm>
              <a:off x="3397434" y="2231225"/>
              <a:ext cx="72412" cy="72735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A92D0310-D084-4788-96D3-8D72066B5E4C}"/>
                </a:ext>
              </a:extLst>
            </p:cNvPr>
            <p:cNvSpPr/>
            <p:nvPr/>
          </p:nvSpPr>
          <p:spPr>
            <a:xfrm>
              <a:off x="8280822" y="2744308"/>
              <a:ext cx="72411" cy="72737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1B02837C-0B68-44FF-B1FB-D764F277E00F}"/>
                </a:ext>
              </a:extLst>
            </p:cNvPr>
            <p:cNvSpPr/>
            <p:nvPr/>
          </p:nvSpPr>
          <p:spPr>
            <a:xfrm>
              <a:off x="4199264" y="3273119"/>
              <a:ext cx="70646" cy="72735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95E33259-87EA-4711-A137-B79B2D9B43E4}"/>
                </a:ext>
              </a:extLst>
            </p:cNvPr>
            <p:cNvSpPr/>
            <p:nvPr/>
          </p:nvSpPr>
          <p:spPr>
            <a:xfrm>
              <a:off x="7878141" y="2791488"/>
              <a:ext cx="72411" cy="72737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1373397B-D448-4100-AE11-C6479BDA0243}"/>
                </a:ext>
              </a:extLst>
            </p:cNvPr>
            <p:cNvSpPr/>
            <p:nvPr/>
          </p:nvSpPr>
          <p:spPr>
            <a:xfrm>
              <a:off x="6809624" y="2101480"/>
              <a:ext cx="72412" cy="72735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AD7BA9C8-A86B-46C6-8149-BB76F3642E1A}"/>
                </a:ext>
              </a:extLst>
            </p:cNvPr>
            <p:cNvSpPr/>
            <p:nvPr/>
          </p:nvSpPr>
          <p:spPr>
            <a:xfrm>
              <a:off x="4838608" y="2590973"/>
              <a:ext cx="70646" cy="70770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1FBF0EF1-DBB3-47ED-868A-DFA2CAC24DC1}"/>
                </a:ext>
              </a:extLst>
            </p:cNvPr>
            <p:cNvSpPr/>
            <p:nvPr/>
          </p:nvSpPr>
          <p:spPr>
            <a:xfrm>
              <a:off x="7812794" y="2172250"/>
              <a:ext cx="72412" cy="72735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19BBF6A8-6F84-4A7B-8A00-D58B0A44923F}"/>
                </a:ext>
              </a:extLst>
            </p:cNvPr>
            <p:cNvSpPr/>
            <p:nvPr/>
          </p:nvSpPr>
          <p:spPr>
            <a:xfrm>
              <a:off x="4211627" y="1663098"/>
              <a:ext cx="72411" cy="72737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563B952F-9FD6-460C-BD38-0EA501187DB3}"/>
                </a:ext>
              </a:extLst>
            </p:cNvPr>
            <p:cNvSpPr/>
            <p:nvPr/>
          </p:nvSpPr>
          <p:spPr>
            <a:xfrm>
              <a:off x="4766196" y="1492071"/>
              <a:ext cx="72411" cy="72735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F06CDF92-572A-47FD-BEF6-A64C3CEEC00C}"/>
                </a:ext>
              </a:extLst>
            </p:cNvPr>
            <p:cNvSpPr/>
            <p:nvPr/>
          </p:nvSpPr>
          <p:spPr>
            <a:xfrm>
              <a:off x="5940681" y="2465159"/>
              <a:ext cx="70646" cy="72737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AA8A0A2D-0AE8-4222-A751-CDCB5E1F9185}"/>
                </a:ext>
              </a:extLst>
            </p:cNvPr>
            <p:cNvSpPr/>
            <p:nvPr/>
          </p:nvSpPr>
          <p:spPr>
            <a:xfrm>
              <a:off x="7380089" y="2852430"/>
              <a:ext cx="72411" cy="72735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B9577EA9-4F3F-4D66-AA3D-ED86817445A0}"/>
                </a:ext>
              </a:extLst>
            </p:cNvPr>
            <p:cNvSpPr/>
            <p:nvPr/>
          </p:nvSpPr>
          <p:spPr>
            <a:xfrm>
              <a:off x="4766196" y="1440959"/>
              <a:ext cx="72411" cy="72735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97DD77EB-8B8F-48EF-858D-D7902122CA72}"/>
                </a:ext>
              </a:extLst>
            </p:cNvPr>
            <p:cNvSpPr/>
            <p:nvPr/>
          </p:nvSpPr>
          <p:spPr>
            <a:xfrm>
              <a:off x="9107377" y="3033287"/>
              <a:ext cx="72411" cy="70770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414" name="Oval 413">
              <a:extLst>
                <a:ext uri="{FF2B5EF4-FFF2-40B4-BE49-F238E27FC236}">
                  <a16:creationId xmlns:a16="http://schemas.microsoft.com/office/drawing/2014/main" id="{F960D3E7-E7CF-4118-AA07-8D436F7B3BF9}"/>
                </a:ext>
              </a:extLst>
            </p:cNvPr>
            <p:cNvSpPr/>
            <p:nvPr/>
          </p:nvSpPr>
          <p:spPr>
            <a:xfrm>
              <a:off x="3805414" y="2317722"/>
              <a:ext cx="72411" cy="72735"/>
            </a:xfrm>
            <a:prstGeom prst="ellipse">
              <a:avLst/>
            </a:prstGeom>
            <a:solidFill>
              <a:srgbClr val="00B0F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415" name="Oval 414">
              <a:extLst>
                <a:ext uri="{FF2B5EF4-FFF2-40B4-BE49-F238E27FC236}">
                  <a16:creationId xmlns:a16="http://schemas.microsoft.com/office/drawing/2014/main" id="{BF3E3CB4-3035-41BB-B387-FFBCCE4858B9}"/>
                </a:ext>
              </a:extLst>
            </p:cNvPr>
            <p:cNvSpPr/>
            <p:nvPr/>
          </p:nvSpPr>
          <p:spPr>
            <a:xfrm>
              <a:off x="3959068" y="2296097"/>
              <a:ext cx="72412" cy="72737"/>
            </a:xfrm>
            <a:prstGeom prst="ellipse">
              <a:avLst/>
            </a:prstGeom>
            <a:solidFill>
              <a:srgbClr val="00B0F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416" name="Oval 415">
              <a:extLst>
                <a:ext uri="{FF2B5EF4-FFF2-40B4-BE49-F238E27FC236}">
                  <a16:creationId xmlns:a16="http://schemas.microsoft.com/office/drawing/2014/main" id="{43E56BFB-9FE3-43C2-A9F4-A74E3791E9CC}"/>
                </a:ext>
              </a:extLst>
            </p:cNvPr>
            <p:cNvSpPr/>
            <p:nvPr/>
          </p:nvSpPr>
          <p:spPr>
            <a:xfrm>
              <a:off x="1548282" y="2781659"/>
              <a:ext cx="70646" cy="70770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417" name="Oval 416">
              <a:extLst>
                <a:ext uri="{FF2B5EF4-FFF2-40B4-BE49-F238E27FC236}">
                  <a16:creationId xmlns:a16="http://schemas.microsoft.com/office/drawing/2014/main" id="{458EDC6A-552E-40B6-BE59-09CB4421BA21}"/>
                </a:ext>
              </a:extLst>
            </p:cNvPr>
            <p:cNvSpPr/>
            <p:nvPr/>
          </p:nvSpPr>
          <p:spPr>
            <a:xfrm>
              <a:off x="5274846" y="1521558"/>
              <a:ext cx="72411" cy="70770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418" name="Oval 417">
              <a:extLst>
                <a:ext uri="{FF2B5EF4-FFF2-40B4-BE49-F238E27FC236}">
                  <a16:creationId xmlns:a16="http://schemas.microsoft.com/office/drawing/2014/main" id="{51C611EC-FBB8-4A58-8CF0-F30A735692A3}"/>
                </a:ext>
              </a:extLst>
            </p:cNvPr>
            <p:cNvSpPr/>
            <p:nvPr/>
          </p:nvSpPr>
          <p:spPr>
            <a:xfrm>
              <a:off x="1276296" y="2073958"/>
              <a:ext cx="72411" cy="70770"/>
            </a:xfrm>
            <a:prstGeom prst="ellipse">
              <a:avLst/>
            </a:prstGeom>
            <a:solidFill>
              <a:srgbClr val="0000FF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419" name="Oval 418">
              <a:extLst>
                <a:ext uri="{FF2B5EF4-FFF2-40B4-BE49-F238E27FC236}">
                  <a16:creationId xmlns:a16="http://schemas.microsoft.com/office/drawing/2014/main" id="{A27726BC-A818-468A-9AA4-5349D4F0A5C2}"/>
                </a:ext>
              </a:extLst>
            </p:cNvPr>
            <p:cNvSpPr/>
            <p:nvPr/>
          </p:nvSpPr>
          <p:spPr>
            <a:xfrm>
              <a:off x="4464185" y="884626"/>
              <a:ext cx="72412" cy="72737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420" name="Oval 419">
              <a:extLst>
                <a:ext uri="{FF2B5EF4-FFF2-40B4-BE49-F238E27FC236}">
                  <a16:creationId xmlns:a16="http://schemas.microsoft.com/office/drawing/2014/main" id="{26422255-D244-4B85-97EE-BA2AF86D14A3}"/>
                </a:ext>
              </a:extLst>
            </p:cNvPr>
            <p:cNvSpPr/>
            <p:nvPr/>
          </p:nvSpPr>
          <p:spPr>
            <a:xfrm>
              <a:off x="2411926" y="2997902"/>
              <a:ext cx="72412" cy="70770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421" name="Oval 420">
              <a:extLst>
                <a:ext uri="{FF2B5EF4-FFF2-40B4-BE49-F238E27FC236}">
                  <a16:creationId xmlns:a16="http://schemas.microsoft.com/office/drawing/2014/main" id="{07510555-1C58-4910-9671-27443CA09957}"/>
                </a:ext>
              </a:extLst>
            </p:cNvPr>
            <p:cNvSpPr/>
            <p:nvPr/>
          </p:nvSpPr>
          <p:spPr>
            <a:xfrm>
              <a:off x="4591347" y="3237734"/>
              <a:ext cx="72412" cy="70770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422" name="Oval 421">
              <a:extLst>
                <a:ext uri="{FF2B5EF4-FFF2-40B4-BE49-F238E27FC236}">
                  <a16:creationId xmlns:a16="http://schemas.microsoft.com/office/drawing/2014/main" id="{49107CF4-37E4-48D4-836C-B0C3745740B3}"/>
                </a:ext>
              </a:extLst>
            </p:cNvPr>
            <p:cNvSpPr/>
            <p:nvPr/>
          </p:nvSpPr>
          <p:spPr>
            <a:xfrm>
              <a:off x="3717107" y="2184045"/>
              <a:ext cx="70646" cy="70770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423" name="Oval 422">
              <a:extLst>
                <a:ext uri="{FF2B5EF4-FFF2-40B4-BE49-F238E27FC236}">
                  <a16:creationId xmlns:a16="http://schemas.microsoft.com/office/drawing/2014/main" id="{854FA49A-82D1-4B6D-B79A-EE406CFF40F4}"/>
                </a:ext>
              </a:extLst>
            </p:cNvPr>
            <p:cNvSpPr/>
            <p:nvPr/>
          </p:nvSpPr>
          <p:spPr>
            <a:xfrm>
              <a:off x="4015585" y="1446856"/>
              <a:ext cx="72412" cy="72737"/>
            </a:xfrm>
            <a:prstGeom prst="ellipse">
              <a:avLst/>
            </a:prstGeom>
            <a:solidFill>
              <a:srgbClr val="00B0F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424" name="Oval 423">
              <a:extLst>
                <a:ext uri="{FF2B5EF4-FFF2-40B4-BE49-F238E27FC236}">
                  <a16:creationId xmlns:a16="http://schemas.microsoft.com/office/drawing/2014/main" id="{3985BA37-A1AE-4AC1-869F-5FD8EAA8949C}"/>
                </a:ext>
              </a:extLst>
            </p:cNvPr>
            <p:cNvSpPr/>
            <p:nvPr/>
          </p:nvSpPr>
          <p:spPr>
            <a:xfrm>
              <a:off x="3907850" y="2561486"/>
              <a:ext cx="72411" cy="72735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0250F1FB-B200-473E-8E42-B14F523EEB23}"/>
                </a:ext>
              </a:extLst>
            </p:cNvPr>
            <p:cNvSpPr/>
            <p:nvPr/>
          </p:nvSpPr>
          <p:spPr>
            <a:xfrm>
              <a:off x="7199942" y="1413437"/>
              <a:ext cx="72411" cy="70770"/>
            </a:xfrm>
            <a:prstGeom prst="ellipse">
              <a:avLst/>
            </a:prstGeom>
            <a:solidFill>
              <a:srgbClr val="00B05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E808343F-4187-4BE8-A7E0-FF1EF96B0A40}"/>
                </a:ext>
              </a:extLst>
            </p:cNvPr>
            <p:cNvSpPr/>
            <p:nvPr/>
          </p:nvSpPr>
          <p:spPr>
            <a:xfrm>
              <a:off x="8748850" y="3172860"/>
              <a:ext cx="72412" cy="70770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EB4B0362-87EE-40B3-A39F-12F14AB91D69}"/>
                </a:ext>
              </a:extLst>
            </p:cNvPr>
            <p:cNvSpPr/>
            <p:nvPr/>
          </p:nvSpPr>
          <p:spPr>
            <a:xfrm>
              <a:off x="4218692" y="1444891"/>
              <a:ext cx="72411" cy="70770"/>
            </a:xfrm>
            <a:prstGeom prst="ellipse">
              <a:avLst/>
            </a:prstGeom>
            <a:solidFill>
              <a:srgbClr val="0000CC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D02000C8-7329-4F1B-822A-7BB86D8DD976}"/>
                </a:ext>
              </a:extLst>
            </p:cNvPr>
            <p:cNvSpPr/>
            <p:nvPr/>
          </p:nvSpPr>
          <p:spPr>
            <a:xfrm>
              <a:off x="4651396" y="1458651"/>
              <a:ext cx="72412" cy="72737"/>
            </a:xfrm>
            <a:prstGeom prst="ellipse">
              <a:avLst/>
            </a:prstGeom>
            <a:solidFill>
              <a:srgbClr val="0000CC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429" name="Oval 428">
              <a:extLst>
                <a:ext uri="{FF2B5EF4-FFF2-40B4-BE49-F238E27FC236}">
                  <a16:creationId xmlns:a16="http://schemas.microsoft.com/office/drawing/2014/main" id="{D01E6C35-7520-4C59-AC29-DCBDD009F462}"/>
                </a:ext>
              </a:extLst>
            </p:cNvPr>
            <p:cNvSpPr/>
            <p:nvPr/>
          </p:nvSpPr>
          <p:spPr>
            <a:xfrm>
              <a:off x="3943173" y="1167707"/>
              <a:ext cx="72411" cy="72737"/>
            </a:xfrm>
            <a:prstGeom prst="ellipse">
              <a:avLst/>
            </a:prstGeom>
            <a:solidFill>
              <a:srgbClr val="00B05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430" name="Oval 429">
              <a:extLst>
                <a:ext uri="{FF2B5EF4-FFF2-40B4-BE49-F238E27FC236}">
                  <a16:creationId xmlns:a16="http://schemas.microsoft.com/office/drawing/2014/main" id="{D1047FE8-418E-4597-BE8D-410D03902760}"/>
                </a:ext>
              </a:extLst>
            </p:cNvPr>
            <p:cNvSpPr/>
            <p:nvPr/>
          </p:nvSpPr>
          <p:spPr>
            <a:xfrm>
              <a:off x="3805414" y="1193263"/>
              <a:ext cx="72411" cy="70770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</p:grpSp>
      <p:sp>
        <p:nvSpPr>
          <p:cNvPr id="292" name="TextBox 134">
            <a:extLst>
              <a:ext uri="{FF2B5EF4-FFF2-40B4-BE49-F238E27FC236}">
                <a16:creationId xmlns:a16="http://schemas.microsoft.com/office/drawing/2014/main" id="{681CE40A-C76B-4B73-8F6B-37B3209EBE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669" y="5063671"/>
            <a:ext cx="2759075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r>
              <a:rPr lang="en-GB" sz="1400" b="1" dirty="0" err="1" smtClean="0">
                <a:latin typeface="Sylfaen" panose="010A0502050306030303" pitchFamily="18" charset="0"/>
                <a:cs typeface="Verdana" charset="0"/>
              </a:rPr>
              <a:t>Բուդապեշտի</a:t>
            </a:r>
            <a:r>
              <a:rPr lang="en-GB" sz="1400" b="1" dirty="0" smtClean="0"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1400" b="1" dirty="0" err="1" smtClean="0">
                <a:latin typeface="Sylfaen" panose="010A0502050306030303" pitchFamily="18" charset="0"/>
                <a:cs typeface="Verdana" charset="0"/>
              </a:rPr>
              <a:t>Կոնվենցիա</a:t>
            </a:r>
            <a:r>
              <a:rPr lang="en-GB" sz="1400" b="1" dirty="0" smtClean="0">
                <a:latin typeface="Sylfaen" panose="010A0502050306030303" pitchFamily="18" charset="0"/>
                <a:cs typeface="Verdana" charset="0"/>
              </a:rPr>
              <a:t> </a:t>
            </a:r>
            <a:endParaRPr lang="en-GB" sz="1400" b="1" dirty="0">
              <a:latin typeface="Sylfaen" panose="010A0502050306030303" pitchFamily="18" charset="0"/>
              <a:cs typeface="Verdana" charset="0"/>
            </a:endParaRPr>
          </a:p>
          <a:p>
            <a:r>
              <a:rPr lang="en-GB" sz="1400" b="1" dirty="0" err="1" smtClean="0">
                <a:latin typeface="Sylfaen" panose="010A0502050306030303" pitchFamily="18" charset="0"/>
                <a:cs typeface="Verdana" charset="0"/>
              </a:rPr>
              <a:t>Վավերացրել</a:t>
            </a:r>
            <a:r>
              <a:rPr lang="en-GB" sz="1400" b="1" dirty="0" smtClean="0"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1400" b="1" dirty="0" err="1" smtClean="0">
                <a:latin typeface="Sylfaen" panose="010A0502050306030303" pitchFamily="18" charset="0"/>
                <a:cs typeface="Verdana" charset="0"/>
              </a:rPr>
              <a:t>են</a:t>
            </a:r>
            <a:r>
              <a:rPr lang="en-GB" sz="1400" b="1" dirty="0" smtClean="0">
                <a:latin typeface="Sylfaen" panose="010A0502050306030303" pitchFamily="18" charset="0"/>
                <a:cs typeface="Verdana" charset="0"/>
              </a:rPr>
              <a:t>/</a:t>
            </a:r>
            <a:r>
              <a:rPr lang="en-GB" sz="1400" b="1" dirty="0" err="1" smtClean="0">
                <a:latin typeface="Sylfaen" panose="010A0502050306030303" pitchFamily="18" charset="0"/>
                <a:cs typeface="Verdana" charset="0"/>
              </a:rPr>
              <a:t>միացել</a:t>
            </a:r>
            <a:r>
              <a:rPr lang="en-GB" sz="1400" b="1" dirty="0" smtClean="0"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1400" b="1" dirty="0" err="1" smtClean="0">
                <a:latin typeface="Sylfaen" panose="010A0502050306030303" pitchFamily="18" charset="0"/>
                <a:cs typeface="Verdana" charset="0"/>
              </a:rPr>
              <a:t>են</a:t>
            </a:r>
            <a:r>
              <a:rPr lang="en-GB" sz="1400" b="1" dirty="0" smtClean="0">
                <a:latin typeface="Sylfaen" panose="010A0502050306030303" pitchFamily="18" charset="0"/>
                <a:cs typeface="Verdana" charset="0"/>
              </a:rPr>
              <a:t> . </a:t>
            </a:r>
            <a:r>
              <a:rPr lang="en-GB" sz="2800" b="1" dirty="0">
                <a:solidFill>
                  <a:srgbClr val="FF0000"/>
                </a:solidFill>
                <a:latin typeface="Sylfaen" panose="010A0502050306030303" pitchFamily="18" charset="0"/>
                <a:cs typeface="Verdana" charset="0"/>
              </a:rPr>
              <a:t>65</a:t>
            </a:r>
          </a:p>
        </p:txBody>
      </p:sp>
      <p:sp>
        <p:nvSpPr>
          <p:cNvPr id="293" name="TextBox 135">
            <a:extLst>
              <a:ext uri="{FF2B5EF4-FFF2-40B4-BE49-F238E27FC236}">
                <a16:creationId xmlns:a16="http://schemas.microsoft.com/office/drawing/2014/main" id="{5A430D4F-C9EF-4E36-9F1C-92BCB8743F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669" y="5781692"/>
            <a:ext cx="27590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r>
              <a:rPr lang="en-GB" sz="1400" b="1" dirty="0" err="1" smtClean="0">
                <a:latin typeface="Sylfaen" panose="010A0502050306030303" pitchFamily="18" charset="0"/>
                <a:cs typeface="Verdana" charset="0"/>
              </a:rPr>
              <a:t>Ստորագրել</a:t>
            </a:r>
            <a:r>
              <a:rPr lang="en-GB" sz="1400" b="1" dirty="0" smtClean="0"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1400" b="1" dirty="0" err="1" smtClean="0">
                <a:latin typeface="Sylfaen" panose="010A0502050306030303" pitchFamily="18" charset="0"/>
                <a:cs typeface="Verdana" charset="0"/>
              </a:rPr>
              <a:t>են</a:t>
            </a:r>
            <a:r>
              <a:rPr lang="en-GB" sz="1400" b="1" dirty="0" smtClean="0">
                <a:latin typeface="Sylfaen" panose="010A0502050306030303" pitchFamily="18" charset="0"/>
                <a:cs typeface="Verdana" charset="0"/>
              </a:rPr>
              <a:t>. 3</a:t>
            </a:r>
            <a:endParaRPr lang="en-GB" sz="1400" b="1" dirty="0">
              <a:latin typeface="Sylfaen" panose="010A0502050306030303" pitchFamily="18" charset="0"/>
              <a:cs typeface="Verdana" charset="0"/>
            </a:endParaRPr>
          </a:p>
        </p:txBody>
      </p:sp>
      <p:sp>
        <p:nvSpPr>
          <p:cNvPr id="294" name="TextBox 136">
            <a:extLst>
              <a:ext uri="{FF2B5EF4-FFF2-40B4-BE49-F238E27FC236}">
                <a16:creationId xmlns:a16="http://schemas.microsoft.com/office/drawing/2014/main" id="{4B4CE852-EE79-4A59-96C9-517BBC6E3D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669" y="6213938"/>
            <a:ext cx="275907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r>
              <a:rPr lang="en-GB" sz="1400" b="1" dirty="0" err="1" smtClean="0">
                <a:latin typeface="Sylfaen" panose="010A0502050306030303" pitchFamily="18" charset="0"/>
                <a:cs typeface="Verdana" charset="0"/>
              </a:rPr>
              <a:t>Հրավիրվել</a:t>
            </a:r>
            <a:r>
              <a:rPr lang="en-GB" sz="1400" b="1" dirty="0" smtClean="0"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1400" b="1" dirty="0" err="1" smtClean="0">
                <a:latin typeface="Sylfaen" panose="010A0502050306030303" pitchFamily="18" charset="0"/>
                <a:cs typeface="Verdana" charset="0"/>
              </a:rPr>
              <a:t>են</a:t>
            </a:r>
            <a:r>
              <a:rPr lang="en-GB" sz="1400" b="1" dirty="0" smtClean="0"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1400" b="1" dirty="0" err="1" smtClean="0">
                <a:latin typeface="Sylfaen" panose="010A0502050306030303" pitchFamily="18" charset="0"/>
                <a:cs typeface="Verdana" charset="0"/>
              </a:rPr>
              <a:t>անդամակվելու</a:t>
            </a:r>
            <a:r>
              <a:rPr lang="en-GB" sz="1400" b="1" dirty="0">
                <a:latin typeface="Sylfaen" panose="010A0502050306030303" pitchFamily="18" charset="0"/>
                <a:cs typeface="Verdana" charset="0"/>
              </a:rPr>
              <a:t>.</a:t>
            </a:r>
            <a:r>
              <a:rPr lang="en-GB" sz="1400" b="1" dirty="0" smtClean="0"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1400" b="1" dirty="0">
                <a:latin typeface="Sylfaen" panose="010A0502050306030303" pitchFamily="18" charset="0"/>
                <a:cs typeface="Verdana" charset="0"/>
              </a:rPr>
              <a:t>9</a:t>
            </a:r>
          </a:p>
        </p:txBody>
      </p:sp>
      <p:sp>
        <p:nvSpPr>
          <p:cNvPr id="295" name="TextBox 137">
            <a:extLst>
              <a:ext uri="{FF2B5EF4-FFF2-40B4-BE49-F238E27FC236}">
                <a16:creationId xmlns:a16="http://schemas.microsoft.com/office/drawing/2014/main" id="{FD2E9D87-C0AA-4036-B4D2-6BCB4E0486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5995" y="5206546"/>
            <a:ext cx="5294312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r>
              <a:rPr lang="en-US" sz="1400" b="1" dirty="0" err="1">
                <a:latin typeface="Sylfaen" panose="010A0502050306030303" pitchFamily="18" charset="0"/>
                <a:cs typeface="Verdana" charset="0"/>
              </a:rPr>
              <a:t>Հ</a:t>
            </a:r>
            <a:r>
              <a:rPr lang="en-US" sz="1400" b="1" dirty="0" err="1" smtClean="0">
                <a:latin typeface="Sylfaen" panose="010A0502050306030303" pitchFamily="18" charset="0"/>
                <a:cs typeface="Verdana" charset="0"/>
              </a:rPr>
              <a:t>իմնականում</a:t>
            </a:r>
            <a:r>
              <a:rPr lang="en-US" sz="1400" b="1" dirty="0" smtClean="0">
                <a:latin typeface="Sylfaen" panose="010A0502050306030303" pitchFamily="18" charset="0"/>
                <a:cs typeface="Verdana" charset="0"/>
              </a:rPr>
              <a:t> </a:t>
            </a:r>
            <a:r>
              <a:rPr lang="en-US" sz="1400" b="1" dirty="0" err="1">
                <a:latin typeface="Sylfaen" panose="010A0502050306030303" pitchFamily="18" charset="0"/>
                <a:cs typeface="Verdana" charset="0"/>
              </a:rPr>
              <a:t>Բուդապեշտի</a:t>
            </a:r>
            <a:r>
              <a:rPr lang="en-US" sz="1400" b="1" dirty="0">
                <a:latin typeface="Sylfaen" panose="010A0502050306030303" pitchFamily="18" charset="0"/>
                <a:cs typeface="Verdana" charset="0"/>
              </a:rPr>
              <a:t> </a:t>
            </a:r>
            <a:r>
              <a:rPr lang="en-US" sz="1400" b="1" dirty="0" err="1">
                <a:latin typeface="Sylfaen" panose="010A0502050306030303" pitchFamily="18" charset="0"/>
                <a:cs typeface="Verdana" charset="0"/>
              </a:rPr>
              <a:t>կոնվենցիայի</a:t>
            </a:r>
            <a:r>
              <a:rPr lang="en-US" sz="1400" b="1" dirty="0">
                <a:latin typeface="Sylfaen" panose="010A0502050306030303" pitchFamily="18" charset="0"/>
                <a:cs typeface="Verdana" charset="0"/>
              </a:rPr>
              <a:t> </a:t>
            </a:r>
            <a:r>
              <a:rPr lang="en-US" sz="1400" b="1" dirty="0" err="1">
                <a:latin typeface="Sylfaen" panose="010A0502050306030303" pitchFamily="18" charset="0"/>
                <a:cs typeface="Verdana" charset="0"/>
              </a:rPr>
              <a:t>հետ</a:t>
            </a:r>
            <a:r>
              <a:rPr lang="en-US" sz="1400" b="1" dirty="0">
                <a:latin typeface="Sylfaen" panose="010A0502050306030303" pitchFamily="18" charset="0"/>
                <a:cs typeface="Verdana" charset="0"/>
              </a:rPr>
              <a:t> </a:t>
            </a:r>
            <a:r>
              <a:rPr lang="en-US" sz="1400" b="1" dirty="0" err="1">
                <a:latin typeface="Sylfaen" panose="010A0502050306030303" pitchFamily="18" charset="0"/>
                <a:cs typeface="Verdana" charset="0"/>
              </a:rPr>
              <a:t>համահունչ</a:t>
            </a:r>
            <a:r>
              <a:rPr lang="en-US" sz="1400" b="1" dirty="0">
                <a:latin typeface="Sylfaen" panose="010A0502050306030303" pitchFamily="18" charset="0"/>
                <a:cs typeface="Verdana" charset="0"/>
              </a:rPr>
              <a:t> </a:t>
            </a:r>
            <a:r>
              <a:rPr lang="en-US" sz="1400" b="1" dirty="0" err="1">
                <a:latin typeface="Sylfaen" panose="010A0502050306030303" pitchFamily="18" charset="0"/>
                <a:cs typeface="Verdana" charset="0"/>
              </a:rPr>
              <a:t>օրենքներ</a:t>
            </a:r>
            <a:r>
              <a:rPr lang="en-US" sz="1400" b="1" dirty="0">
                <a:latin typeface="Sylfaen" panose="010A0502050306030303" pitchFamily="18" charset="0"/>
                <a:cs typeface="Verdana" charset="0"/>
              </a:rPr>
              <a:t>/</a:t>
            </a:r>
            <a:r>
              <a:rPr lang="en-US" sz="1400" b="1" dirty="0" err="1">
                <a:latin typeface="Sylfaen" panose="010A0502050306030303" pitchFamily="18" charset="0"/>
                <a:cs typeface="Verdana" charset="0"/>
              </a:rPr>
              <a:t>նախագծեր</a:t>
            </a:r>
            <a:r>
              <a:rPr lang="en-US" sz="1400" b="1" dirty="0">
                <a:latin typeface="Sylfaen" panose="010A0502050306030303" pitchFamily="18" charset="0"/>
                <a:cs typeface="Verdana" charset="0"/>
              </a:rPr>
              <a:t> </a:t>
            </a:r>
            <a:r>
              <a:rPr lang="en-US" sz="1400" b="1" dirty="0" err="1">
                <a:latin typeface="Sylfaen" panose="010A0502050306030303" pitchFamily="18" charset="0"/>
                <a:cs typeface="Verdana" charset="0"/>
              </a:rPr>
              <a:t>ունեցող</a:t>
            </a:r>
            <a:r>
              <a:rPr lang="en-US" sz="1400" b="1" dirty="0">
                <a:latin typeface="Sylfaen" panose="010A0502050306030303" pitchFamily="18" charset="0"/>
                <a:cs typeface="Verdana" charset="0"/>
              </a:rPr>
              <a:t> </a:t>
            </a:r>
            <a:r>
              <a:rPr lang="en-US" sz="1400" b="1" dirty="0" err="1">
                <a:latin typeface="Sylfaen" panose="010A0502050306030303" pitchFamily="18" charset="0"/>
                <a:cs typeface="Verdana" charset="0"/>
              </a:rPr>
              <a:t>այլ</a:t>
            </a:r>
            <a:r>
              <a:rPr lang="en-US" sz="1400" b="1" dirty="0">
                <a:latin typeface="Sylfaen" panose="010A0502050306030303" pitchFamily="18" charset="0"/>
                <a:cs typeface="Verdana" charset="0"/>
              </a:rPr>
              <a:t> </a:t>
            </a:r>
            <a:r>
              <a:rPr lang="en-US" sz="1400" b="1" dirty="0" err="1">
                <a:latin typeface="Sylfaen" panose="010A0502050306030303" pitchFamily="18" charset="0"/>
                <a:cs typeface="Verdana" charset="0"/>
              </a:rPr>
              <a:t>պետություններ</a:t>
            </a:r>
            <a:endParaRPr lang="en-US" sz="1400" b="1" dirty="0">
              <a:latin typeface="Sylfaen" panose="010A0502050306030303" pitchFamily="18" charset="0"/>
              <a:cs typeface="Verdana" charset="0"/>
            </a:endParaRPr>
          </a:p>
          <a:p>
            <a:r>
              <a:rPr lang="en-GB" sz="1400" b="1" dirty="0">
                <a:latin typeface="Sylfaen" panose="010A0502050306030303" pitchFamily="18" charset="0"/>
                <a:cs typeface="Verdana" charset="0"/>
              </a:rPr>
              <a:t>= 20</a:t>
            </a:r>
          </a:p>
        </p:txBody>
      </p:sp>
      <p:sp>
        <p:nvSpPr>
          <p:cNvPr id="296" name="Oval 295">
            <a:extLst>
              <a:ext uri="{FF2B5EF4-FFF2-40B4-BE49-F238E27FC236}">
                <a16:creationId xmlns:a16="http://schemas.microsoft.com/office/drawing/2014/main" id="{C677DEBE-4C73-40D0-88A1-139BEF4B9D9E}"/>
              </a:ext>
            </a:extLst>
          </p:cNvPr>
          <p:cNvSpPr/>
          <p:nvPr/>
        </p:nvSpPr>
        <p:spPr>
          <a:xfrm>
            <a:off x="2807494" y="5729627"/>
            <a:ext cx="360362" cy="360362"/>
          </a:xfrm>
          <a:prstGeom prst="ellipse">
            <a:avLst/>
          </a:prstGeom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GB" sz="1100">
              <a:latin typeface="Sylfaen" panose="010A0502050306030303" pitchFamily="18" charset="0"/>
              <a:cs typeface="Verdana"/>
            </a:endParaRPr>
          </a:p>
        </p:txBody>
      </p:sp>
      <p:sp>
        <p:nvSpPr>
          <p:cNvPr id="297" name="Oval 296">
            <a:extLst>
              <a:ext uri="{FF2B5EF4-FFF2-40B4-BE49-F238E27FC236}">
                <a16:creationId xmlns:a16="http://schemas.microsoft.com/office/drawing/2014/main" id="{03B34493-9D35-4638-AFCD-89C1F9CFE074}"/>
              </a:ext>
            </a:extLst>
          </p:cNvPr>
          <p:cNvSpPr/>
          <p:nvPr/>
        </p:nvSpPr>
        <p:spPr>
          <a:xfrm>
            <a:off x="2807494" y="5276619"/>
            <a:ext cx="360362" cy="381000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GB" sz="1100">
              <a:latin typeface="Sylfaen" panose="010A0502050306030303" pitchFamily="18" charset="0"/>
              <a:cs typeface="Verdana"/>
            </a:endParaRPr>
          </a:p>
        </p:txBody>
      </p:sp>
      <p:sp>
        <p:nvSpPr>
          <p:cNvPr id="298" name="Oval 297">
            <a:extLst>
              <a:ext uri="{FF2B5EF4-FFF2-40B4-BE49-F238E27FC236}">
                <a16:creationId xmlns:a16="http://schemas.microsoft.com/office/drawing/2014/main" id="{3F39E183-6DBB-48D4-B3AF-081128854310}"/>
              </a:ext>
            </a:extLst>
          </p:cNvPr>
          <p:cNvSpPr/>
          <p:nvPr/>
        </p:nvSpPr>
        <p:spPr>
          <a:xfrm>
            <a:off x="2807494" y="6161353"/>
            <a:ext cx="366712" cy="360362"/>
          </a:xfrm>
          <a:prstGeom prst="ellipse">
            <a:avLst/>
          </a:prstGeom>
          <a:solidFill>
            <a:srgbClr val="00B0F0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GB" sz="1100">
              <a:latin typeface="Sylfaen" panose="010A0502050306030303" pitchFamily="18" charset="0"/>
              <a:cs typeface="Verdana"/>
            </a:endParaRPr>
          </a:p>
        </p:txBody>
      </p:sp>
      <p:sp>
        <p:nvSpPr>
          <p:cNvPr id="299" name="Oval 298">
            <a:extLst>
              <a:ext uri="{FF2B5EF4-FFF2-40B4-BE49-F238E27FC236}">
                <a16:creationId xmlns:a16="http://schemas.microsoft.com/office/drawing/2014/main" id="{D530B04E-5701-426D-B405-8C958800E83F}"/>
              </a:ext>
            </a:extLst>
          </p:cNvPr>
          <p:cNvSpPr/>
          <p:nvPr/>
        </p:nvSpPr>
        <p:spPr>
          <a:xfrm>
            <a:off x="8316119" y="5433003"/>
            <a:ext cx="354013" cy="384175"/>
          </a:xfrm>
          <a:prstGeom prst="ellipse">
            <a:avLst/>
          </a:prstGeom>
          <a:solidFill>
            <a:srgbClr val="00B050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GB" sz="1100">
              <a:latin typeface="Sylfaen" panose="010A0502050306030303" pitchFamily="18" charset="0"/>
              <a:cs typeface="Verdana"/>
            </a:endParaRPr>
          </a:p>
        </p:txBody>
      </p:sp>
      <p:sp>
        <p:nvSpPr>
          <p:cNvPr id="300" name="TextBox 142">
            <a:extLst>
              <a:ext uri="{FF2B5EF4-FFF2-40B4-BE49-F238E27FC236}">
                <a16:creationId xmlns:a16="http://schemas.microsoft.com/office/drawing/2014/main" id="{2EA2A8EF-D705-4AE8-ACA4-D00DFE6067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61544" y="5984488"/>
            <a:ext cx="5392737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r>
              <a:rPr lang="en-US" sz="1400" b="1" dirty="0" err="1" smtClean="0">
                <a:latin typeface="Sylfaen" panose="010A0502050306030303" pitchFamily="18" charset="0"/>
                <a:cs typeface="Verdana" charset="0"/>
              </a:rPr>
              <a:t>Մնացած</a:t>
            </a:r>
            <a:r>
              <a:rPr lang="en-US" sz="1400" b="1" dirty="0" smtClean="0">
                <a:latin typeface="Sylfaen" panose="010A0502050306030303" pitchFamily="18" charset="0"/>
                <a:cs typeface="Verdana" charset="0"/>
              </a:rPr>
              <a:t> </a:t>
            </a:r>
            <a:r>
              <a:rPr lang="en-US" sz="1400" b="1" dirty="0" err="1">
                <a:latin typeface="Sylfaen" panose="010A0502050306030303" pitchFamily="18" charset="0"/>
                <a:cs typeface="Verdana" charset="0"/>
              </a:rPr>
              <a:t>պետությունները</a:t>
            </a:r>
            <a:r>
              <a:rPr lang="en-US" sz="1400" b="1" dirty="0">
                <a:latin typeface="Sylfaen" panose="010A0502050306030303" pitchFamily="18" charset="0"/>
                <a:cs typeface="Verdana" charset="0"/>
              </a:rPr>
              <a:t>, </a:t>
            </a:r>
            <a:r>
              <a:rPr lang="en-US" sz="1400" b="1" dirty="0" err="1">
                <a:latin typeface="Sylfaen" panose="010A0502050306030303" pitchFamily="18" charset="0"/>
                <a:cs typeface="Verdana" charset="0"/>
              </a:rPr>
              <a:t>որոնք</a:t>
            </a:r>
            <a:r>
              <a:rPr lang="en-US" sz="1400" b="1" dirty="0">
                <a:latin typeface="Sylfaen" panose="010A0502050306030303" pitchFamily="18" charset="0"/>
                <a:cs typeface="Verdana" charset="0"/>
              </a:rPr>
              <a:t> </a:t>
            </a:r>
            <a:r>
              <a:rPr lang="en-US" sz="1400" b="1" dirty="0" err="1">
                <a:latin typeface="Sylfaen" panose="010A0502050306030303" pitchFamily="18" charset="0"/>
                <a:cs typeface="Verdana" charset="0"/>
              </a:rPr>
              <a:t>օրենսդրության</a:t>
            </a:r>
            <a:r>
              <a:rPr lang="en-US" sz="1400" b="1" dirty="0">
                <a:latin typeface="Sylfaen" panose="010A0502050306030303" pitchFamily="18" charset="0"/>
                <a:cs typeface="Verdana" charset="0"/>
              </a:rPr>
              <a:t> </a:t>
            </a:r>
            <a:r>
              <a:rPr lang="en-US" sz="1400" b="1" dirty="0" err="1">
                <a:latin typeface="Sylfaen" panose="010A0502050306030303" pitchFamily="18" charset="0"/>
                <a:cs typeface="Verdana" charset="0"/>
              </a:rPr>
              <a:t>համար</a:t>
            </a:r>
            <a:r>
              <a:rPr lang="en-US" sz="1400" b="1" dirty="0">
                <a:latin typeface="Sylfaen" panose="010A0502050306030303" pitchFamily="18" charset="0"/>
                <a:cs typeface="Verdana" charset="0"/>
              </a:rPr>
              <a:t> </a:t>
            </a:r>
            <a:r>
              <a:rPr lang="en-US" sz="1400" b="1" dirty="0" err="1">
                <a:latin typeface="Sylfaen" panose="010A0502050306030303" pitchFamily="18" charset="0"/>
                <a:cs typeface="Verdana" charset="0"/>
              </a:rPr>
              <a:t>հենվում</a:t>
            </a:r>
            <a:r>
              <a:rPr lang="en-US" sz="1400" b="1" dirty="0">
                <a:latin typeface="Sylfaen" panose="010A0502050306030303" pitchFamily="18" charset="0"/>
                <a:cs typeface="Verdana" charset="0"/>
              </a:rPr>
              <a:t> </a:t>
            </a:r>
            <a:r>
              <a:rPr lang="en-US" sz="1400" b="1" dirty="0" err="1">
                <a:latin typeface="Sylfaen" panose="010A0502050306030303" pitchFamily="18" charset="0"/>
                <a:cs typeface="Verdana" charset="0"/>
              </a:rPr>
              <a:t>են</a:t>
            </a:r>
            <a:r>
              <a:rPr lang="en-US" sz="1400" b="1" dirty="0">
                <a:latin typeface="Sylfaen" panose="010A0502050306030303" pitchFamily="18" charset="0"/>
                <a:cs typeface="Verdana" charset="0"/>
              </a:rPr>
              <a:t> </a:t>
            </a:r>
            <a:r>
              <a:rPr lang="en-US" sz="1400" b="1" dirty="0" err="1">
                <a:latin typeface="Sylfaen" panose="010A0502050306030303" pitchFamily="18" charset="0"/>
                <a:cs typeface="Verdana" charset="0"/>
              </a:rPr>
              <a:t>Բուդապեշտի</a:t>
            </a:r>
            <a:r>
              <a:rPr lang="en-US" sz="1400" b="1" dirty="0">
                <a:latin typeface="Sylfaen" panose="010A0502050306030303" pitchFamily="18" charset="0"/>
                <a:cs typeface="Verdana" charset="0"/>
              </a:rPr>
              <a:t> </a:t>
            </a:r>
            <a:r>
              <a:rPr lang="en-US" sz="1400" b="1" dirty="0" err="1">
                <a:latin typeface="Sylfaen" panose="010A0502050306030303" pitchFamily="18" charset="0"/>
                <a:cs typeface="Verdana" charset="0"/>
              </a:rPr>
              <a:t>կոնվենցիայի</a:t>
            </a:r>
            <a:r>
              <a:rPr lang="en-US" sz="1400" b="1" dirty="0">
                <a:latin typeface="Sylfaen" panose="010A0502050306030303" pitchFamily="18" charset="0"/>
                <a:cs typeface="Verdana" charset="0"/>
              </a:rPr>
              <a:t> </a:t>
            </a:r>
            <a:r>
              <a:rPr lang="en-US" sz="1400" b="1" dirty="0" err="1">
                <a:latin typeface="Sylfaen" panose="010A0502050306030303" pitchFamily="18" charset="0"/>
                <a:cs typeface="Verdana" charset="0"/>
              </a:rPr>
              <a:t>վրա</a:t>
            </a:r>
            <a:r>
              <a:rPr lang="en-US" sz="1400" b="1" dirty="0">
                <a:latin typeface="Sylfaen" panose="010A0502050306030303" pitchFamily="18" charset="0"/>
                <a:cs typeface="Verdana" charset="0"/>
              </a:rPr>
              <a:t> </a:t>
            </a:r>
          </a:p>
          <a:p>
            <a:r>
              <a:rPr lang="en-GB" sz="1400" b="1" dirty="0" smtClean="0">
                <a:latin typeface="Sylfaen" panose="010A0502050306030303" pitchFamily="18" charset="0"/>
                <a:cs typeface="Verdana" charset="0"/>
              </a:rPr>
              <a:t>= </a:t>
            </a:r>
            <a:r>
              <a:rPr lang="en-GB" sz="1400" b="1" dirty="0">
                <a:latin typeface="Sylfaen" panose="010A0502050306030303" pitchFamily="18" charset="0"/>
                <a:cs typeface="Verdana" charset="0"/>
              </a:rPr>
              <a:t>50+</a:t>
            </a:r>
          </a:p>
        </p:txBody>
      </p:sp>
      <p:sp>
        <p:nvSpPr>
          <p:cNvPr id="301" name="Oval 300">
            <a:extLst>
              <a:ext uri="{FF2B5EF4-FFF2-40B4-BE49-F238E27FC236}">
                <a16:creationId xmlns:a16="http://schemas.microsoft.com/office/drawing/2014/main" id="{243C1954-7E45-4734-B788-62B7FCC129DB}"/>
              </a:ext>
            </a:extLst>
          </p:cNvPr>
          <p:cNvSpPr/>
          <p:nvPr/>
        </p:nvSpPr>
        <p:spPr>
          <a:xfrm>
            <a:off x="8315684" y="6036806"/>
            <a:ext cx="354013" cy="358775"/>
          </a:xfrm>
          <a:prstGeom prst="ellipse">
            <a:avLst/>
          </a:prstGeom>
          <a:solidFill>
            <a:srgbClr val="FFFF00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GB" sz="1100">
              <a:latin typeface="Sylfaen" panose="010A0502050306030303" pitchFamily="18" charset="0"/>
              <a:cs typeface="Verdana"/>
            </a:endParaRPr>
          </a:p>
        </p:txBody>
      </p:sp>
      <p:sp>
        <p:nvSpPr>
          <p:cNvPr id="302" name="Oval 301">
            <a:extLst>
              <a:ext uri="{FF2B5EF4-FFF2-40B4-BE49-F238E27FC236}">
                <a16:creationId xmlns:a16="http://schemas.microsoft.com/office/drawing/2014/main" id="{9C88D6F5-6B56-4FAC-88E2-CC42461706B0}"/>
              </a:ext>
            </a:extLst>
          </p:cNvPr>
          <p:cNvSpPr/>
          <p:nvPr/>
        </p:nvSpPr>
        <p:spPr>
          <a:xfrm>
            <a:off x="1866106" y="2864984"/>
            <a:ext cx="65088" cy="57150"/>
          </a:xfrm>
          <a:prstGeom prst="ellipse">
            <a:avLst/>
          </a:prstGeom>
          <a:solidFill>
            <a:srgbClr val="9966FF"/>
          </a:solidFill>
          <a:ln w="3175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GB" sz="1100">
              <a:latin typeface="Sylfaen" panose="010A0502050306030303" pitchFamily="18" charset="0"/>
              <a:cs typeface="Verdana"/>
            </a:endParaRPr>
          </a:p>
        </p:txBody>
      </p:sp>
      <p:sp>
        <p:nvSpPr>
          <p:cNvPr id="303" name="Oval 302">
            <a:extLst>
              <a:ext uri="{FF2B5EF4-FFF2-40B4-BE49-F238E27FC236}">
                <a16:creationId xmlns:a16="http://schemas.microsoft.com/office/drawing/2014/main" id="{8F95F77C-F19E-4539-A4A9-0EF5A4E01551}"/>
              </a:ext>
            </a:extLst>
          </p:cNvPr>
          <p:cNvSpPr/>
          <p:nvPr/>
        </p:nvSpPr>
        <p:spPr>
          <a:xfrm>
            <a:off x="5199856" y="3488871"/>
            <a:ext cx="63500" cy="57150"/>
          </a:xfrm>
          <a:prstGeom prst="ellipse">
            <a:avLst/>
          </a:prstGeom>
          <a:solidFill>
            <a:srgbClr val="000099"/>
          </a:solidFill>
          <a:ln w="3175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GB" sz="1100">
              <a:latin typeface="Sylfaen" panose="010A0502050306030303" pitchFamily="18" charset="0"/>
              <a:cs typeface="Verdana"/>
            </a:endParaRPr>
          </a:p>
        </p:txBody>
      </p:sp>
      <p:sp>
        <p:nvSpPr>
          <p:cNvPr id="304" name="Oval 303">
            <a:extLst>
              <a:ext uri="{FF2B5EF4-FFF2-40B4-BE49-F238E27FC236}">
                <a16:creationId xmlns:a16="http://schemas.microsoft.com/office/drawing/2014/main" id="{21E26E25-EC9F-469B-A03B-6CBE42B418E3}"/>
              </a:ext>
            </a:extLst>
          </p:cNvPr>
          <p:cNvSpPr/>
          <p:nvPr/>
        </p:nvSpPr>
        <p:spPr>
          <a:xfrm>
            <a:off x="4034631" y="1715634"/>
            <a:ext cx="63500" cy="57150"/>
          </a:xfrm>
          <a:prstGeom prst="ellipse">
            <a:avLst/>
          </a:prstGeom>
          <a:solidFill>
            <a:srgbClr val="0000CC"/>
          </a:solidFill>
          <a:ln w="3175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GB" sz="1100">
              <a:latin typeface="Sylfaen" panose="010A0502050306030303" pitchFamily="18" charset="0"/>
              <a:cs typeface="Verdana"/>
            </a:endParaRPr>
          </a:p>
        </p:txBody>
      </p:sp>
      <p:sp>
        <p:nvSpPr>
          <p:cNvPr id="305" name="Oval 304">
            <a:extLst>
              <a:ext uri="{FF2B5EF4-FFF2-40B4-BE49-F238E27FC236}">
                <a16:creationId xmlns:a16="http://schemas.microsoft.com/office/drawing/2014/main" id="{C2C3B03A-3470-4C74-B027-530B545F5033}"/>
              </a:ext>
            </a:extLst>
          </p:cNvPr>
          <p:cNvSpPr/>
          <p:nvPr/>
        </p:nvSpPr>
        <p:spPr>
          <a:xfrm>
            <a:off x="4639469" y="2041071"/>
            <a:ext cx="63500" cy="57150"/>
          </a:xfrm>
          <a:prstGeom prst="ellipse">
            <a:avLst/>
          </a:prstGeom>
          <a:solidFill>
            <a:srgbClr val="9966FF"/>
          </a:solidFill>
          <a:ln w="3175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GB" sz="1100">
              <a:latin typeface="Sylfaen" panose="010A0502050306030303" pitchFamily="18" charset="0"/>
              <a:cs typeface="Verdana"/>
            </a:endParaRPr>
          </a:p>
        </p:txBody>
      </p:sp>
      <p:sp>
        <p:nvSpPr>
          <p:cNvPr id="306" name="Oval 305">
            <a:extLst>
              <a:ext uri="{FF2B5EF4-FFF2-40B4-BE49-F238E27FC236}">
                <a16:creationId xmlns:a16="http://schemas.microsoft.com/office/drawing/2014/main" id="{5C1A10A9-F616-49B0-A30D-09464C874C53}"/>
              </a:ext>
            </a:extLst>
          </p:cNvPr>
          <p:cNvSpPr/>
          <p:nvPr/>
        </p:nvSpPr>
        <p:spPr>
          <a:xfrm>
            <a:off x="4831233" y="3088821"/>
            <a:ext cx="65088" cy="57150"/>
          </a:xfrm>
          <a:prstGeom prst="ellipse">
            <a:avLst/>
          </a:prstGeom>
          <a:solidFill>
            <a:srgbClr val="FFFF00"/>
          </a:solidFill>
          <a:ln w="3175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GB" sz="1100">
              <a:latin typeface="Sylfaen" panose="010A0502050306030303" pitchFamily="18" charset="0"/>
              <a:cs typeface="Verdana"/>
            </a:endParaRPr>
          </a:p>
        </p:txBody>
      </p:sp>
      <p:sp>
        <p:nvSpPr>
          <p:cNvPr id="307" name="Oval 306">
            <a:extLst>
              <a:ext uri="{FF2B5EF4-FFF2-40B4-BE49-F238E27FC236}">
                <a16:creationId xmlns:a16="http://schemas.microsoft.com/office/drawing/2014/main" id="{DD34706C-902C-473A-BE48-50ED2AEBE8D7}"/>
              </a:ext>
            </a:extLst>
          </p:cNvPr>
          <p:cNvSpPr/>
          <p:nvPr/>
        </p:nvSpPr>
        <p:spPr>
          <a:xfrm>
            <a:off x="6430169" y="2631621"/>
            <a:ext cx="65087" cy="57150"/>
          </a:xfrm>
          <a:prstGeom prst="ellipse">
            <a:avLst/>
          </a:prstGeom>
          <a:solidFill>
            <a:srgbClr val="00B050"/>
          </a:solidFill>
          <a:ln w="3175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GB" sz="1100">
              <a:latin typeface="Sylfaen" panose="010A0502050306030303" pitchFamily="18" charset="0"/>
              <a:cs typeface="Verdana"/>
            </a:endParaRPr>
          </a:p>
        </p:txBody>
      </p:sp>
      <p:sp>
        <p:nvSpPr>
          <p:cNvPr id="308" name="Oval 307">
            <a:extLst>
              <a:ext uri="{FF2B5EF4-FFF2-40B4-BE49-F238E27FC236}">
                <a16:creationId xmlns:a16="http://schemas.microsoft.com/office/drawing/2014/main" id="{7753A1B2-275B-4C16-AD60-F0B73E36D3AE}"/>
              </a:ext>
            </a:extLst>
          </p:cNvPr>
          <p:cNvSpPr/>
          <p:nvPr/>
        </p:nvSpPr>
        <p:spPr>
          <a:xfrm>
            <a:off x="5399881" y="2071234"/>
            <a:ext cx="65088" cy="58737"/>
          </a:xfrm>
          <a:prstGeom prst="ellipse">
            <a:avLst/>
          </a:prstGeom>
          <a:solidFill>
            <a:srgbClr val="FFFF00"/>
          </a:solidFill>
          <a:ln w="3175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GB" sz="1100">
              <a:latin typeface="Sylfaen" panose="010A0502050306030303" pitchFamily="18" charset="0"/>
              <a:cs typeface="Verdana"/>
            </a:endParaRPr>
          </a:p>
        </p:txBody>
      </p:sp>
      <p:sp>
        <p:nvSpPr>
          <p:cNvPr id="309" name="Oval 308">
            <a:extLst>
              <a:ext uri="{FF2B5EF4-FFF2-40B4-BE49-F238E27FC236}">
                <a16:creationId xmlns:a16="http://schemas.microsoft.com/office/drawing/2014/main" id="{F640BBE8-5C10-41BA-A151-1ED5EC3688F4}"/>
              </a:ext>
            </a:extLst>
          </p:cNvPr>
          <p:cNvSpPr/>
          <p:nvPr/>
        </p:nvSpPr>
        <p:spPr bwMode="auto">
          <a:xfrm>
            <a:off x="3168129" y="2777299"/>
            <a:ext cx="65087" cy="58737"/>
          </a:xfrm>
          <a:prstGeom prst="ellipse">
            <a:avLst/>
          </a:prstGeom>
          <a:solidFill>
            <a:schemeClr val="tx2"/>
          </a:solidFill>
          <a:ln w="3175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GB" sz="1100">
              <a:latin typeface="Sylfaen" panose="010A0502050306030303" pitchFamily="18" charset="0"/>
              <a:cs typeface="Verdana"/>
            </a:endParaRPr>
          </a:p>
        </p:txBody>
      </p:sp>
      <p:sp>
        <p:nvSpPr>
          <p:cNvPr id="310" name="Oval 309">
            <a:extLst>
              <a:ext uri="{FF2B5EF4-FFF2-40B4-BE49-F238E27FC236}">
                <a16:creationId xmlns:a16="http://schemas.microsoft.com/office/drawing/2014/main" id="{58C56CE0-C3EE-4C96-BAF2-638DCAA2929D}"/>
              </a:ext>
            </a:extLst>
          </p:cNvPr>
          <p:cNvSpPr/>
          <p:nvPr/>
        </p:nvSpPr>
        <p:spPr bwMode="auto">
          <a:xfrm>
            <a:off x="1878905" y="3137339"/>
            <a:ext cx="65088" cy="58737"/>
          </a:xfrm>
          <a:prstGeom prst="ellipse">
            <a:avLst/>
          </a:prstGeom>
          <a:solidFill>
            <a:srgbClr val="00B0F0"/>
          </a:solidFill>
          <a:ln w="3175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GB" sz="1100">
              <a:latin typeface="Sylfaen" panose="010A0502050306030303" pitchFamily="18" charset="0"/>
              <a:cs typeface="Verdana"/>
            </a:endParaRPr>
          </a:p>
        </p:txBody>
      </p:sp>
      <p:sp>
        <p:nvSpPr>
          <p:cNvPr id="311" name="Oval 310">
            <a:extLst>
              <a:ext uri="{FF2B5EF4-FFF2-40B4-BE49-F238E27FC236}">
                <a16:creationId xmlns:a16="http://schemas.microsoft.com/office/drawing/2014/main" id="{FAD3662E-FE05-4C0B-B1EA-B649ECF91815}"/>
              </a:ext>
            </a:extLst>
          </p:cNvPr>
          <p:cNvSpPr/>
          <p:nvPr/>
        </p:nvSpPr>
        <p:spPr bwMode="auto">
          <a:xfrm>
            <a:off x="4255170" y="3582658"/>
            <a:ext cx="65087" cy="58737"/>
          </a:xfrm>
          <a:prstGeom prst="ellipse">
            <a:avLst/>
          </a:prstGeom>
          <a:solidFill>
            <a:srgbClr val="FFFF00"/>
          </a:solidFill>
          <a:ln w="3175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GB" sz="1100">
              <a:latin typeface="Sylfaen" panose="010A0502050306030303" pitchFamily="18" charset="0"/>
              <a:cs typeface="Verdana"/>
            </a:endParaRPr>
          </a:p>
        </p:txBody>
      </p:sp>
      <p:sp>
        <p:nvSpPr>
          <p:cNvPr id="148" name="TextBox 282">
            <a:extLst>
              <a:ext uri="{FF2B5EF4-FFF2-40B4-BE49-F238E27FC236}">
                <a16:creationId xmlns:a16="http://schemas.microsoft.com/office/drawing/2014/main" id="{28D8B462-2EC8-403B-989D-CEFDA4724802}"/>
              </a:ext>
            </a:extLst>
          </p:cNvPr>
          <p:cNvSpPr txBox="1"/>
          <p:nvPr/>
        </p:nvSpPr>
        <p:spPr>
          <a:xfrm>
            <a:off x="291640" y="4233282"/>
            <a:ext cx="23285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000" b="1" dirty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  <a:ea typeface="Verdana" panose="020B0604030504040204" pitchFamily="34" charset="0"/>
              </a:rPr>
              <a:t>150+</a:t>
            </a:r>
          </a:p>
        </p:txBody>
      </p:sp>
    </p:spTree>
    <p:extLst>
      <p:ext uri="{BB962C8B-B14F-4D97-AF65-F5344CB8AC3E}">
        <p14:creationId xmlns:p14="http://schemas.microsoft.com/office/powerpoint/2010/main" val="3719516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sz="1800"/>
          </a:p>
        </p:txBody>
      </p:sp>
      <p:sp>
        <p:nvSpPr>
          <p:cNvPr id="5125" name="Rectangle 4"/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sz="1800"/>
          </a:p>
        </p:txBody>
      </p:sp>
      <p:sp>
        <p:nvSpPr>
          <p:cNvPr id="5130" name="Rectangle 2"/>
          <p:cNvSpPr>
            <a:spLocks noChangeArrowheads="1"/>
          </p:cNvSpPr>
          <p:nvPr/>
        </p:nvSpPr>
        <p:spPr bwMode="auto">
          <a:xfrm>
            <a:off x="5292729" y="2068513"/>
            <a:ext cx="31289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066925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066925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 eaLnBrk="1" hangingPunct="1">
              <a:spcBef>
                <a:spcPct val="0"/>
              </a:spcBef>
            </a:pPr>
            <a:endParaRPr lang="en-GB" sz="2400">
              <a:latin typeface="Verdana" panose="020B0604030504040204" pitchFamily="34" charset="0"/>
            </a:endParaRPr>
          </a:p>
        </p:txBody>
      </p:sp>
      <p:sp>
        <p:nvSpPr>
          <p:cNvPr id="12" name="TextBox 15"/>
          <p:cNvSpPr txBox="1">
            <a:spLocks noChangeArrowheads="1"/>
          </p:cNvSpPr>
          <p:nvPr/>
        </p:nvSpPr>
        <p:spPr bwMode="auto">
          <a:xfrm>
            <a:off x="1035275" y="82848"/>
            <a:ext cx="7777162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hy-AM" sz="2700" dirty="0" smtClean="0">
                <a:solidFill>
                  <a:schemeClr val="bg1"/>
                </a:solidFill>
                <a:latin typeface="Sylfaen" panose="010A0502050306030303" pitchFamily="18" charset="0"/>
              </a:rPr>
              <a:t>Ներ</a:t>
            </a:r>
            <a:r>
              <a:rPr lang="en-US" sz="27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պետական</a:t>
            </a:r>
            <a:r>
              <a:rPr lang="hy-AM" sz="27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hy-AM" sz="2700" dirty="0">
                <a:solidFill>
                  <a:schemeClr val="bg1"/>
                </a:solidFill>
                <a:latin typeface="Sylfaen" panose="010A0502050306030303" pitchFamily="18" charset="0"/>
              </a:rPr>
              <a:t>օրենսդրությունների </a:t>
            </a:r>
            <a:r>
              <a:rPr lang="hy-AM" sz="2700" dirty="0" smtClean="0">
                <a:solidFill>
                  <a:schemeClr val="bg1"/>
                </a:solidFill>
                <a:latin typeface="Sylfaen" panose="010A0502050306030303" pitchFamily="18" charset="0"/>
              </a:rPr>
              <a:t>կատարելագործում</a:t>
            </a:r>
            <a:endParaRPr lang="en-GB" sz="2700" dirty="0">
              <a:solidFill>
                <a:schemeClr val="bg1"/>
              </a:solidFill>
              <a:latin typeface="Sylfaen" panose="010A0502050306030303" pitchFamily="18" charset="0"/>
            </a:endParaRP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7536ED66-B034-44E6-8F75-C7D9265806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17261049"/>
              </p:ext>
            </p:extLst>
          </p:nvPr>
        </p:nvGraphicFramePr>
        <p:xfrm>
          <a:off x="0" y="1052513"/>
          <a:ext cx="9144000" cy="55021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55528148-1675-42D5-9D3B-08790F29F7BD}"/>
              </a:ext>
            </a:extLst>
          </p:cNvPr>
          <p:cNvSpPr txBox="1"/>
          <p:nvPr/>
        </p:nvSpPr>
        <p:spPr>
          <a:xfrm>
            <a:off x="5508104" y="3398322"/>
            <a:ext cx="468133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2200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2020թ.-ի </a:t>
            </a:r>
            <a:r>
              <a:rPr lang="en-US" sz="2200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հունիսի</a:t>
            </a:r>
            <a:r>
              <a:rPr lang="en-US" sz="2200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30-ի </a:t>
            </a:r>
            <a:r>
              <a:rPr lang="en-US" sz="2200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դրությամբ</a:t>
            </a:r>
            <a:r>
              <a:rPr lang="en-US" sz="2200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en-US" sz="2200" dirty="0"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1960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sz="1800"/>
          </a:p>
        </p:txBody>
      </p:sp>
      <p:sp>
        <p:nvSpPr>
          <p:cNvPr id="5125" name="Rectangle 4"/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sz="1800"/>
          </a:p>
        </p:txBody>
      </p:sp>
      <p:sp>
        <p:nvSpPr>
          <p:cNvPr id="5130" name="Rectangle 2"/>
          <p:cNvSpPr>
            <a:spLocks noChangeArrowheads="1"/>
          </p:cNvSpPr>
          <p:nvPr/>
        </p:nvSpPr>
        <p:spPr bwMode="auto">
          <a:xfrm>
            <a:off x="5292729" y="2068513"/>
            <a:ext cx="31289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066925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066925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 eaLnBrk="1" hangingPunct="1">
              <a:spcBef>
                <a:spcPct val="0"/>
              </a:spcBef>
            </a:pPr>
            <a:endParaRPr lang="en-GB" sz="2400">
              <a:latin typeface="Verdana" panose="020B0604030504040204" pitchFamily="34" charset="0"/>
            </a:endParaRPr>
          </a:p>
        </p:txBody>
      </p:sp>
      <p:sp>
        <p:nvSpPr>
          <p:cNvPr id="12" name="TextBox 15"/>
          <p:cNvSpPr txBox="1">
            <a:spLocks noChangeArrowheads="1"/>
          </p:cNvSpPr>
          <p:nvPr/>
        </p:nvSpPr>
        <p:spPr bwMode="auto">
          <a:xfrm>
            <a:off x="1366838" y="216265"/>
            <a:ext cx="7777162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hy-AM" sz="2700" dirty="0">
                <a:solidFill>
                  <a:schemeClr val="bg1"/>
                </a:solidFill>
                <a:latin typeface="Sylfaen" panose="010A0502050306030303" pitchFamily="18" charset="0"/>
              </a:rPr>
              <a:t>Ներ</a:t>
            </a:r>
            <a:r>
              <a:rPr lang="en-US" sz="2700" dirty="0" err="1">
                <a:solidFill>
                  <a:schemeClr val="bg1"/>
                </a:solidFill>
                <a:latin typeface="Sylfaen" panose="010A0502050306030303" pitchFamily="18" charset="0"/>
              </a:rPr>
              <a:t>պետական</a:t>
            </a:r>
            <a:r>
              <a:rPr lang="hy-AM" sz="2700" dirty="0">
                <a:solidFill>
                  <a:schemeClr val="bg1"/>
                </a:solidFill>
                <a:latin typeface="Sylfaen" panose="010A0502050306030303" pitchFamily="18" charset="0"/>
              </a:rPr>
              <a:t> օրենսդրությունների կատարելագործում</a:t>
            </a:r>
            <a:endParaRPr lang="en-GB" sz="2700" dirty="0">
              <a:solidFill>
                <a:schemeClr val="bg1"/>
              </a:solidFill>
              <a:latin typeface="Sylfaen" panose="010A0502050306030303" pitchFamily="18" charset="0"/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2A77F352-8B54-4F2D-A7E1-90DF6262AF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3774516"/>
              </p:ext>
            </p:extLst>
          </p:nvPr>
        </p:nvGraphicFramePr>
        <p:xfrm>
          <a:off x="722308" y="1700808"/>
          <a:ext cx="7704856" cy="24484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92688">
                  <a:extLst>
                    <a:ext uri="{9D8B030D-6E8A-4147-A177-3AD203B41FA5}">
                      <a16:colId xmlns:a16="http://schemas.microsoft.com/office/drawing/2014/main" val="2029212424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953540140"/>
                    </a:ext>
                  </a:extLst>
                </a:gridCol>
              </a:tblGrid>
              <a:tr h="632832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Կատեգորիա</a:t>
                      </a:r>
                      <a:endParaRPr lang="aa-E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Պետությունների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քանակը</a:t>
                      </a:r>
                      <a:r>
                        <a:rPr lang="en-US" dirty="0" smtClean="0"/>
                        <a:t> </a:t>
                      </a:r>
                      <a:endParaRPr lang="aa-ET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9965201"/>
                  </a:ext>
                </a:extLst>
              </a:tr>
              <a:tr h="893924">
                <a:tc>
                  <a:txBody>
                    <a:bodyPr/>
                    <a:lstStyle/>
                    <a:p>
                      <a:pPr algn="just"/>
                      <a:r>
                        <a:rPr lang="en-US" dirty="0"/>
                        <a:t>Adopted domestic provisions corresponding to </a:t>
                      </a:r>
                      <a:r>
                        <a:rPr lang="en-US" dirty="0" smtClean="0"/>
                        <a:t>the </a:t>
                      </a:r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substantive </a:t>
                      </a:r>
                      <a:r>
                        <a:rPr lang="en-US" dirty="0"/>
                        <a:t>law provisions of </a:t>
                      </a:r>
                      <a:r>
                        <a:rPr lang="en-US" dirty="0" smtClean="0"/>
                        <a:t>the Budapest </a:t>
                      </a:r>
                      <a:r>
                        <a:rPr lang="en-US" dirty="0"/>
                        <a:t>Convention</a:t>
                      </a:r>
                      <a:endParaRPr lang="aa-E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106</a:t>
                      </a:r>
                      <a:endParaRPr lang="aa-ET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81499254"/>
                  </a:ext>
                </a:extLst>
              </a:tr>
              <a:tr h="362536">
                <a:tc>
                  <a:txBody>
                    <a:bodyPr/>
                    <a:lstStyle/>
                    <a:p>
                      <a:r>
                        <a:rPr lang="en-US" dirty="0"/>
                        <a:t>Adopted domestic provisions corresponding to </a:t>
                      </a:r>
                      <a:r>
                        <a:rPr lang="en-US" dirty="0" smtClean="0"/>
                        <a:t>the </a:t>
                      </a:r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procedural </a:t>
                      </a:r>
                      <a:r>
                        <a:rPr lang="en-US" dirty="0"/>
                        <a:t>law provisions of </a:t>
                      </a:r>
                      <a:r>
                        <a:rPr lang="en-US" dirty="0" smtClean="0"/>
                        <a:t>the Budapest </a:t>
                      </a:r>
                      <a:r>
                        <a:rPr lang="en-US" dirty="0"/>
                        <a:t>Convention</a:t>
                      </a:r>
                      <a:endParaRPr lang="aa-E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82</a:t>
                      </a:r>
                      <a:endParaRPr lang="aa-ET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81541693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507B3B33-FF9B-48EF-89A4-C267E9FBC669}"/>
              </a:ext>
            </a:extLst>
          </p:cNvPr>
          <p:cNvSpPr txBox="1"/>
          <p:nvPr/>
        </p:nvSpPr>
        <p:spPr>
          <a:xfrm>
            <a:off x="4179547" y="5537110"/>
            <a:ext cx="468133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200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2020թ.-ի </a:t>
            </a:r>
            <a:r>
              <a:rPr lang="en-US" sz="2200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հունիսի</a:t>
            </a:r>
            <a:r>
              <a:rPr lang="en-US" sz="2200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30-ի </a:t>
            </a:r>
            <a:r>
              <a:rPr lang="en-US" sz="2200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դրությամբ</a:t>
            </a:r>
            <a:r>
              <a:rPr lang="en-US" sz="2200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59104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sz="1800"/>
          </a:p>
        </p:txBody>
      </p:sp>
      <p:sp>
        <p:nvSpPr>
          <p:cNvPr id="5125" name="Rectangle 4"/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sz="1800"/>
          </a:p>
        </p:txBody>
      </p:sp>
      <p:sp>
        <p:nvSpPr>
          <p:cNvPr id="5130" name="Rectangle 2"/>
          <p:cNvSpPr>
            <a:spLocks noChangeArrowheads="1"/>
          </p:cNvSpPr>
          <p:nvPr/>
        </p:nvSpPr>
        <p:spPr bwMode="auto">
          <a:xfrm>
            <a:off x="5292729" y="2068513"/>
            <a:ext cx="31289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066925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066925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 eaLnBrk="1" hangingPunct="1">
              <a:spcBef>
                <a:spcPct val="0"/>
              </a:spcBef>
            </a:pPr>
            <a:endParaRPr lang="en-GB" sz="2400">
              <a:latin typeface="Verdana" panose="020B0604030504040204" pitchFamily="34" charset="0"/>
            </a:endParaRPr>
          </a:p>
        </p:txBody>
      </p:sp>
      <p:sp>
        <p:nvSpPr>
          <p:cNvPr id="12" name="TextBox 15"/>
          <p:cNvSpPr txBox="1">
            <a:spLocks noChangeArrowheads="1"/>
          </p:cNvSpPr>
          <p:nvPr/>
        </p:nvSpPr>
        <p:spPr bwMode="auto">
          <a:xfrm>
            <a:off x="1272381" y="221686"/>
            <a:ext cx="7777162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en-GB" sz="27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Ներպետական</a:t>
            </a:r>
            <a:r>
              <a:rPr lang="en-GB" sz="27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7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հետաքննություններ</a:t>
            </a:r>
            <a:r>
              <a:rPr lang="en-GB" sz="27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endParaRPr lang="en-GB" sz="2700" dirty="0">
              <a:solidFill>
                <a:schemeClr val="bg1"/>
              </a:solidFill>
              <a:latin typeface="Sylfaen" panose="010A0502050306030303" pitchFamily="18" charset="0"/>
            </a:endParaRP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467544" y="1513220"/>
            <a:ext cx="8352928" cy="4893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571500" indent="-571500" algn="just">
              <a:buFont typeface="Arial" panose="020B0604020202020204" pitchFamily="34" charset="0"/>
              <a:buChar char="•"/>
              <a:defRPr/>
            </a:pPr>
            <a:r>
              <a:rPr lang="en-US" sz="2600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Կոնվենցիայի</a:t>
            </a:r>
            <a:r>
              <a:rPr lang="en-US" sz="2600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600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անդամ</a:t>
            </a:r>
            <a:r>
              <a:rPr lang="en-US" sz="2600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600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պետությունների</a:t>
            </a:r>
            <a:r>
              <a:rPr lang="en-US" sz="2600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600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կողմից</a:t>
            </a:r>
            <a:r>
              <a:rPr lang="en-US" sz="2600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կ</a:t>
            </a:r>
            <a:r>
              <a:rPr lang="hy-AM" sz="2600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իբերհանցագործությունների </a:t>
            </a:r>
            <a:r>
              <a:rPr lang="hy-AM" sz="2600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հետաքննությունների </a:t>
            </a:r>
            <a:r>
              <a:rPr lang="en-US" sz="2600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ը</a:t>
            </a:r>
            <a:r>
              <a:rPr lang="hy-AM" sz="2600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նդհանուր </a:t>
            </a:r>
            <a:r>
              <a:rPr lang="hy-AM" sz="2600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քանակի </a:t>
            </a:r>
            <a:r>
              <a:rPr lang="en-US" sz="2600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աճ</a:t>
            </a:r>
            <a:r>
              <a:rPr lang="en-US" sz="2600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է </a:t>
            </a:r>
            <a:r>
              <a:rPr lang="en-US" sz="2600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գրանցվել</a:t>
            </a:r>
            <a:r>
              <a:rPr lang="en-US" sz="2600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  <a:endParaRPr lang="en-US" sz="2600" dirty="0"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71500" indent="-571500" algn="just" eaLnBrk="1" hangingPunct="1">
              <a:buFont typeface="Arial" panose="020B0604020202020204" pitchFamily="34" charset="0"/>
              <a:buChar char="•"/>
              <a:defRPr/>
            </a:pPr>
            <a:endParaRPr lang="en-US" sz="2600" dirty="0"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71500" indent="-571500" algn="just" eaLnBrk="1" hangingPunct="1">
              <a:buFont typeface="Arial" panose="020B0604020202020204" pitchFamily="34" charset="0"/>
              <a:buChar char="•"/>
              <a:defRPr/>
            </a:pPr>
            <a:r>
              <a:rPr lang="en-US" sz="2600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Սա</a:t>
            </a:r>
            <a:r>
              <a:rPr lang="en-US" sz="2600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600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անմիջապես</a:t>
            </a:r>
            <a:r>
              <a:rPr lang="en-US" sz="2600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600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պայմանավորված</a:t>
            </a:r>
            <a:r>
              <a:rPr lang="en-US" sz="2600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է. </a:t>
            </a:r>
            <a:endParaRPr lang="en-US" sz="2600" dirty="0"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314450" lvl="1" indent="-571500" algn="just" eaLnBrk="1" hangingPunct="1">
              <a:buFont typeface="Wingdings" panose="05000000000000000000" pitchFamily="2" charset="2"/>
              <a:buChar char="Ø"/>
              <a:defRPr/>
            </a:pPr>
            <a:r>
              <a:rPr lang="en-US" sz="2600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Ներպետական</a:t>
            </a:r>
            <a:r>
              <a:rPr lang="en-US" sz="2600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600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օրենսդրության</a:t>
            </a:r>
            <a:r>
              <a:rPr lang="en-US" sz="2600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600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բարելավման</a:t>
            </a:r>
            <a:r>
              <a:rPr lang="en-US" sz="2600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600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հետ</a:t>
            </a:r>
            <a:endParaRPr lang="en-US" sz="2600" dirty="0"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314450" lvl="1" indent="-571500" algn="just">
              <a:buFont typeface="Wingdings" panose="05000000000000000000" pitchFamily="2" charset="2"/>
              <a:buChar char="Ø"/>
              <a:defRPr/>
            </a:pPr>
            <a:r>
              <a:rPr lang="hy-AM" sz="2600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Ֆունկցիոնալ միջազգային համագործակցության մեխանիզմի առկայություն</a:t>
            </a:r>
          </a:p>
          <a:p>
            <a:pPr marL="1314450" lvl="1" indent="-571500" algn="just" eaLnBrk="1" hangingPunct="1">
              <a:buFont typeface="Wingdings" panose="05000000000000000000" pitchFamily="2" charset="2"/>
              <a:buChar char="Ø"/>
              <a:defRPr/>
            </a:pPr>
            <a:r>
              <a:rPr lang="hy-AM" sz="2600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Զ</a:t>
            </a:r>
            <a:r>
              <a:rPr lang="en-US" sz="2600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արգացած</a:t>
            </a:r>
            <a:r>
              <a:rPr lang="en-US" sz="2600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600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կարողությունները</a:t>
            </a:r>
            <a:r>
              <a:rPr lang="en-US" sz="2600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en-US" sz="2600" dirty="0"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1291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sz="1800"/>
          </a:p>
        </p:txBody>
      </p:sp>
      <p:sp>
        <p:nvSpPr>
          <p:cNvPr id="5125" name="Rectangle 4"/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sz="1800"/>
          </a:p>
        </p:txBody>
      </p:sp>
      <p:sp>
        <p:nvSpPr>
          <p:cNvPr id="5130" name="Rectangle 2"/>
          <p:cNvSpPr>
            <a:spLocks noChangeArrowheads="1"/>
          </p:cNvSpPr>
          <p:nvPr/>
        </p:nvSpPr>
        <p:spPr bwMode="auto">
          <a:xfrm>
            <a:off x="5292729" y="2068513"/>
            <a:ext cx="31289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066925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066925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 eaLnBrk="1" hangingPunct="1">
              <a:spcBef>
                <a:spcPct val="0"/>
              </a:spcBef>
            </a:pPr>
            <a:endParaRPr lang="en-GB" sz="2400">
              <a:latin typeface="Verdana" panose="020B0604030504040204" pitchFamily="34" charset="0"/>
            </a:endParaRPr>
          </a:p>
        </p:txBody>
      </p:sp>
      <p:sp>
        <p:nvSpPr>
          <p:cNvPr id="12" name="TextBox 15"/>
          <p:cNvSpPr txBox="1">
            <a:spLocks noChangeArrowheads="1"/>
          </p:cNvSpPr>
          <p:nvPr/>
        </p:nvSpPr>
        <p:spPr bwMode="auto">
          <a:xfrm>
            <a:off x="1286320" y="-184666"/>
            <a:ext cx="7777162" cy="98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endParaRPr lang="en-GB" sz="3100" b="1" dirty="0" smtClean="0">
              <a:solidFill>
                <a:schemeClr val="bg1"/>
              </a:solidFill>
              <a:latin typeface="Sylfaen" panose="010A0502050306030303" pitchFamily="18" charset="0"/>
            </a:endParaRPr>
          </a:p>
          <a:p>
            <a:pPr algn="r">
              <a:spcBef>
                <a:spcPct val="0"/>
              </a:spcBef>
              <a:buFontTx/>
              <a:buNone/>
            </a:pPr>
            <a:r>
              <a:rPr lang="en-GB" sz="27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Միջազգային</a:t>
            </a:r>
            <a:r>
              <a:rPr lang="en-GB" sz="27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7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համագործակցություն</a:t>
            </a:r>
            <a:r>
              <a:rPr lang="en-GB" sz="27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 </a:t>
            </a:r>
            <a:endParaRPr lang="en-GB" sz="2700" dirty="0">
              <a:solidFill>
                <a:schemeClr val="bg1"/>
              </a:solidFill>
              <a:latin typeface="Sylfaen" panose="010A0502050306030303" pitchFamily="18" charset="0"/>
            </a:endParaRP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184733" y="1247348"/>
            <a:ext cx="8563731" cy="4893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en-US" dirty="0" err="1">
                <a:latin typeface="Sylfaen" panose="010A0502050306030303" pitchFamily="18" charset="0"/>
              </a:rPr>
              <a:t>Կիբերհանցագործությունների</a:t>
            </a:r>
            <a:r>
              <a:rPr lang="en-US" dirty="0">
                <a:latin typeface="Sylfaen" panose="010A0502050306030303" pitchFamily="18" charset="0"/>
              </a:rPr>
              <a:t> և </a:t>
            </a:r>
            <a:r>
              <a:rPr lang="en-US" dirty="0" err="1">
                <a:latin typeface="Sylfaen" panose="010A0502050306030303" pitchFamily="18" charset="0"/>
              </a:rPr>
              <a:t>ցանկացած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այլ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հանցագործության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համար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պարտադրող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միջազգային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համագործակցության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մեխանիզմ</a:t>
            </a:r>
            <a:r>
              <a:rPr lang="en-US" dirty="0">
                <a:latin typeface="Sylfaen" panose="010A0502050306030303" pitchFamily="18" charset="0"/>
              </a:rPr>
              <a:t>, </a:t>
            </a:r>
            <a:r>
              <a:rPr lang="en-US" dirty="0" err="1">
                <a:latin typeface="Sylfaen" panose="010A0502050306030303" pitchFamily="18" charset="0"/>
              </a:rPr>
              <a:t>որտեղ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ապացույցները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գտնվում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են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համակարգչում</a:t>
            </a:r>
            <a:r>
              <a:rPr lang="en-US" dirty="0">
                <a:latin typeface="Sylfaen" panose="010A0502050306030303" pitchFamily="18" charset="0"/>
              </a:rPr>
              <a:t> 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en-US" dirty="0" err="1">
                <a:latin typeface="Sylfaen" panose="010A0502050306030303" pitchFamily="18" charset="0"/>
              </a:rPr>
              <a:t>Մուտք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դեպի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կիբերհանցագործությունների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մասին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կոնվենցիայի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կոմիտեում</a:t>
            </a:r>
            <a:r>
              <a:rPr lang="en-US" dirty="0">
                <a:latin typeface="Sylfaen" panose="010A0502050306030303" pitchFamily="18" charset="0"/>
              </a:rPr>
              <a:t> (T-CY) և </a:t>
            </a:r>
            <a:r>
              <a:rPr lang="en-US" dirty="0" err="1">
                <a:latin typeface="Sylfaen" panose="010A0502050306030303" pitchFamily="18" charset="0"/>
              </a:rPr>
              <a:t>կարողությունների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զարգացմանը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ուղղված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պրակտիկայով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զբաղվողների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մեծ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ցանցին</a:t>
            </a:r>
            <a:r>
              <a:rPr lang="en-US" dirty="0">
                <a:latin typeface="Sylfaen" panose="010A0502050306030303" pitchFamily="18" charset="0"/>
              </a:rPr>
              <a:t>: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en-US" dirty="0" err="1">
                <a:latin typeface="Sylfaen" panose="010A0502050306030303" pitchFamily="18" charset="0"/>
              </a:rPr>
              <a:t>Կիբերհանցագործությունների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մասին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կոնվենցիայի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կոմիտեի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կողմից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միջազգային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համագործակցության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համար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բարեփոխումների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խթանում</a:t>
            </a:r>
            <a:r>
              <a:rPr lang="en-US" dirty="0">
                <a:latin typeface="Sylfaen" panose="010A0502050306030303" pitchFamily="18" charset="0"/>
              </a:rPr>
              <a:t>, </a:t>
            </a:r>
            <a:r>
              <a:rPr lang="en-US" dirty="0" err="1">
                <a:latin typeface="Sylfaen" panose="010A0502050306030303" pitchFamily="18" charset="0"/>
              </a:rPr>
              <a:t>օրենքների</a:t>
            </a:r>
            <a:r>
              <a:rPr lang="en-US" dirty="0">
                <a:latin typeface="Sylfaen" panose="010A0502050306030303" pitchFamily="18" charset="0"/>
              </a:rPr>
              <a:t>, </a:t>
            </a:r>
            <a:r>
              <a:rPr lang="en-US" dirty="0" err="1">
                <a:latin typeface="Sylfaen" panose="010A0502050306030303" pitchFamily="18" charset="0"/>
              </a:rPr>
              <a:t>ընթացակարգերի</a:t>
            </a:r>
            <a:r>
              <a:rPr lang="en-US" dirty="0">
                <a:latin typeface="Sylfaen" panose="010A0502050306030303" pitchFamily="18" charset="0"/>
              </a:rPr>
              <a:t> և </a:t>
            </a:r>
            <a:r>
              <a:rPr lang="en-US" dirty="0" err="1">
                <a:latin typeface="Sylfaen" panose="010A0502050306030303" pitchFamily="18" charset="0"/>
              </a:rPr>
              <a:t>մեխանիզմների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կատարելագործում</a:t>
            </a:r>
            <a:r>
              <a:rPr lang="en-US" dirty="0">
                <a:latin typeface="Sylfaen" panose="010A0502050306030303" pitchFamily="18" charset="0"/>
              </a:rPr>
              <a:t>, և </a:t>
            </a:r>
            <a:r>
              <a:rPr lang="en-US" dirty="0" err="1">
                <a:latin typeface="Sylfaen" panose="010A0502050306030303" pitchFamily="18" charset="0"/>
              </a:rPr>
              <a:t>կարողությունների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զարգացման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միջոցառումներ</a:t>
            </a:r>
            <a:r>
              <a:rPr lang="en-US" dirty="0" smtClean="0">
                <a:latin typeface="Sylfaen" panose="010A0502050306030303" pitchFamily="18" charset="0"/>
              </a:rPr>
              <a:t>:</a:t>
            </a:r>
            <a:endParaRPr lang="en-US" dirty="0"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7657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sz="1800"/>
          </a:p>
        </p:txBody>
      </p:sp>
      <p:sp>
        <p:nvSpPr>
          <p:cNvPr id="5125" name="Rectangle 4"/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sz="1800"/>
          </a:p>
        </p:txBody>
      </p:sp>
      <p:sp>
        <p:nvSpPr>
          <p:cNvPr id="5130" name="Rectangle 2"/>
          <p:cNvSpPr>
            <a:spLocks noChangeArrowheads="1"/>
          </p:cNvSpPr>
          <p:nvPr/>
        </p:nvSpPr>
        <p:spPr bwMode="auto">
          <a:xfrm>
            <a:off x="5292729" y="2068513"/>
            <a:ext cx="31289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066925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066925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 eaLnBrk="1" hangingPunct="1">
              <a:spcBef>
                <a:spcPct val="0"/>
              </a:spcBef>
            </a:pPr>
            <a:endParaRPr lang="en-GB" sz="2400">
              <a:latin typeface="Verdana" panose="020B0604030504040204" pitchFamily="34" charset="0"/>
            </a:endParaRPr>
          </a:p>
        </p:txBody>
      </p:sp>
      <p:sp>
        <p:nvSpPr>
          <p:cNvPr id="12" name="TextBox 15"/>
          <p:cNvSpPr txBox="1">
            <a:spLocks noChangeArrowheads="1"/>
          </p:cNvSpPr>
          <p:nvPr/>
        </p:nvSpPr>
        <p:spPr bwMode="auto">
          <a:xfrm>
            <a:off x="1258888" y="292656"/>
            <a:ext cx="7777162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en-GB" sz="27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Միջազգային</a:t>
            </a:r>
            <a:r>
              <a:rPr lang="en-GB" sz="27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7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համագործակցություն</a:t>
            </a:r>
            <a:r>
              <a:rPr lang="en-GB" sz="2700" dirty="0" smtClean="0">
                <a:solidFill>
                  <a:schemeClr val="bg1"/>
                </a:solidFill>
                <a:latin typeface="Sylfaen" panose="010A0502050306030303" pitchFamily="18" charset="0"/>
              </a:rPr>
              <a:t>. </a:t>
            </a:r>
            <a:r>
              <a:rPr lang="en-GB" sz="27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Ազդեցությունները</a:t>
            </a:r>
            <a:endParaRPr lang="en-GB" sz="2700" dirty="0">
              <a:solidFill>
                <a:schemeClr val="bg1"/>
              </a:solidFill>
              <a:latin typeface="Sylfaen" panose="010A0502050306030303" pitchFamily="18" charset="0"/>
            </a:endParaRP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467544" y="1513220"/>
            <a:ext cx="8352928" cy="3693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571500" indent="-571500" algn="just">
              <a:buFont typeface="Arial" panose="020B0604020202020204" pitchFamily="34" charset="0"/>
              <a:buChar char="•"/>
              <a:defRPr/>
            </a:pPr>
            <a:r>
              <a:rPr lang="en-US" sz="2600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24/7 </a:t>
            </a:r>
            <a:r>
              <a:rPr lang="en-US" sz="2600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ցանցերի</a:t>
            </a:r>
            <a:r>
              <a:rPr lang="en-US" sz="2600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600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լայնածավալ</a:t>
            </a:r>
            <a:r>
              <a:rPr lang="en-US" sz="2600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600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շահագորգում</a:t>
            </a:r>
            <a:r>
              <a:rPr lang="en-US" sz="2600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lang="en-US" sz="2600" dirty="0"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  <a:defRPr/>
            </a:pPr>
            <a:endParaRPr lang="en-US" sz="2600" dirty="0">
              <a:latin typeface="Sylfaen" panose="010A0502050306030303" pitchFamily="18" charset="0"/>
              <a:ea typeface="Verdana" panose="020B0604030504040204" pitchFamily="34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  <a:defRPr/>
            </a:pPr>
            <a:r>
              <a:rPr lang="en-US" sz="2600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Բուդապեշտի</a:t>
            </a:r>
            <a:r>
              <a:rPr lang="en-US" sz="2600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600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կոնվենցիայի</a:t>
            </a:r>
            <a:r>
              <a:rPr lang="en-US" sz="2600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600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անդամակցության</a:t>
            </a:r>
            <a:r>
              <a:rPr lang="en-US" sz="2600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600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միջոցով</a:t>
            </a:r>
            <a:r>
              <a:rPr lang="en-US" sz="2600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600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մասնավոր</a:t>
            </a:r>
            <a:r>
              <a:rPr lang="en-US" sz="2600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600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հատվածի</a:t>
            </a:r>
            <a:r>
              <a:rPr lang="en-US" sz="2600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600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հետ</a:t>
            </a:r>
            <a:r>
              <a:rPr lang="en-US" sz="2600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600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համագործակցության</a:t>
            </a:r>
            <a:r>
              <a:rPr lang="en-US" sz="2600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600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բարելավում</a:t>
            </a:r>
            <a:r>
              <a:rPr lang="en-US" sz="2600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n-US" sz="2600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հատկապես</a:t>
            </a:r>
            <a:r>
              <a:rPr lang="en-US" sz="2600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600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բաժանորդների</a:t>
            </a:r>
            <a:r>
              <a:rPr lang="en-US" sz="2600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600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մասին</a:t>
            </a:r>
            <a:r>
              <a:rPr lang="en-US" sz="2600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600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տեղեկությունների</a:t>
            </a:r>
            <a:r>
              <a:rPr lang="en-US" sz="2600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600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անմիջական</a:t>
            </a:r>
            <a:r>
              <a:rPr lang="en-US" sz="2600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600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հարցումներ</a:t>
            </a:r>
            <a:endParaRPr lang="en-US" sz="2600" dirty="0"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71500" indent="-571500" algn="just" eaLnBrk="1" hangingPunct="1">
              <a:buFont typeface="Arial" panose="020B0604020202020204" pitchFamily="34" charset="0"/>
              <a:buChar char="•"/>
              <a:defRPr/>
            </a:pPr>
            <a:endParaRPr lang="en-US" sz="2600" dirty="0"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71500" indent="-571500" algn="just" eaLnBrk="1" hangingPunct="1">
              <a:buFont typeface="Arial" panose="020B0604020202020204" pitchFamily="34" charset="0"/>
              <a:buChar char="•"/>
              <a:defRPr/>
            </a:pPr>
            <a:endParaRPr lang="en-US" sz="2600" dirty="0"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4514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sz="1800"/>
          </a:p>
        </p:txBody>
      </p:sp>
      <p:sp>
        <p:nvSpPr>
          <p:cNvPr id="5125" name="Rectangle 4"/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sz="1800"/>
          </a:p>
        </p:txBody>
      </p:sp>
      <p:sp>
        <p:nvSpPr>
          <p:cNvPr id="5130" name="Rectangle 2"/>
          <p:cNvSpPr>
            <a:spLocks noChangeArrowheads="1"/>
          </p:cNvSpPr>
          <p:nvPr/>
        </p:nvSpPr>
        <p:spPr bwMode="auto">
          <a:xfrm>
            <a:off x="5292729" y="2068513"/>
            <a:ext cx="31289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066925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066925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 eaLnBrk="1" hangingPunct="1">
              <a:spcBef>
                <a:spcPct val="0"/>
              </a:spcBef>
            </a:pPr>
            <a:endParaRPr lang="en-GB" sz="2400">
              <a:latin typeface="Verdana" panose="020B0604030504040204" pitchFamily="34" charset="0"/>
            </a:endParaRPr>
          </a:p>
        </p:txBody>
      </p:sp>
      <p:sp>
        <p:nvSpPr>
          <p:cNvPr id="12" name="TextBox 15"/>
          <p:cNvSpPr txBox="1">
            <a:spLocks noChangeArrowheads="1"/>
          </p:cNvSpPr>
          <p:nvPr/>
        </p:nvSpPr>
        <p:spPr bwMode="auto">
          <a:xfrm>
            <a:off x="1268032" y="256080"/>
            <a:ext cx="7777162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en-GB" sz="2700" dirty="0" err="1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</a:rPr>
              <a:t>Կարողությունների</a:t>
            </a:r>
            <a:r>
              <a:rPr lang="en-GB" sz="2700" dirty="0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sz="2700" dirty="0" err="1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</a:rPr>
              <a:t>զարգացում</a:t>
            </a:r>
            <a:r>
              <a:rPr lang="en-GB" sz="2700" dirty="0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endParaRPr lang="en-GB" sz="2700" dirty="0">
              <a:solidFill>
                <a:schemeClr val="bg1"/>
              </a:solidFill>
              <a:latin typeface="Sylfaen" panose="010A0502050306030303" pitchFamily="18" charset="0"/>
              <a:ea typeface="Verdana" panose="020B0604030504040204" pitchFamily="34" charset="0"/>
            </a:endParaRP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467544" y="1513220"/>
            <a:ext cx="8352928" cy="4278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571500" indent="-571500" algn="just" eaLnBrk="1" hangingPunct="1">
              <a:buFont typeface="Arial" panose="020B0604020202020204" pitchFamily="34" charset="0"/>
              <a:buChar char="•"/>
              <a:defRPr/>
            </a:pPr>
            <a:r>
              <a:rPr lang="en-US" sz="2500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Բուդապեշտի</a:t>
            </a:r>
            <a:r>
              <a:rPr lang="en-US" sz="2500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500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Կոնվենցիան</a:t>
            </a:r>
            <a:r>
              <a:rPr lang="en-US" sz="2500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500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ավելին</a:t>
            </a:r>
            <a:r>
              <a:rPr lang="en-US" sz="2500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է, </a:t>
            </a:r>
            <a:r>
              <a:rPr lang="en-US" sz="2500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քան</a:t>
            </a:r>
            <a:r>
              <a:rPr lang="en-US" sz="2500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500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իրավական</a:t>
            </a:r>
            <a:r>
              <a:rPr lang="en-US" sz="2500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500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փաստաթուղթ</a:t>
            </a:r>
            <a:endParaRPr lang="en-US" sz="2500" dirty="0" smtClean="0"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 eaLnBrk="1" hangingPunct="1">
              <a:defRPr/>
            </a:pPr>
            <a:endParaRPr lang="en-US" sz="2500" dirty="0"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71500" indent="-571500" algn="just" eaLnBrk="1" hangingPunct="1">
              <a:buFont typeface="Arial" panose="020B0604020202020204" pitchFamily="34" charset="0"/>
              <a:buChar char="•"/>
              <a:defRPr/>
            </a:pPr>
            <a:r>
              <a:rPr lang="en-US" sz="2400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Եվրոպայի</a:t>
            </a:r>
            <a:r>
              <a:rPr lang="en-US" sz="2400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Խորհուրդը</a:t>
            </a:r>
            <a:r>
              <a:rPr lang="en-US" sz="2400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տեխնիկական</a:t>
            </a:r>
            <a:r>
              <a:rPr lang="en-US" sz="2400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աջակցություն</a:t>
            </a:r>
            <a:r>
              <a:rPr lang="en-US" sz="2400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է </a:t>
            </a:r>
            <a:r>
              <a:rPr lang="en-US" sz="2400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տրամադրում</a:t>
            </a:r>
            <a:r>
              <a:rPr lang="en-US" sz="2400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շատ</a:t>
            </a:r>
            <a:r>
              <a:rPr lang="en-US" sz="2400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երկրներում</a:t>
            </a:r>
            <a:r>
              <a:rPr lang="en-US" sz="2400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օրենսդրական</a:t>
            </a:r>
            <a:r>
              <a:rPr lang="en-US" sz="2400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բարեփոխումների</a:t>
            </a:r>
            <a:r>
              <a:rPr lang="en-US" sz="2400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համար</a:t>
            </a:r>
            <a:endParaRPr lang="en-US" sz="2400" dirty="0" smtClean="0"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 eaLnBrk="1" hangingPunct="1">
              <a:defRPr/>
            </a:pPr>
            <a:endParaRPr lang="en-US" sz="2500" dirty="0" smtClean="0"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71500" indent="-571500" algn="just" eaLnBrk="1" hangingPunct="1">
              <a:buFont typeface="Arial" panose="020B0604020202020204" pitchFamily="34" charset="0"/>
              <a:buChar char="•"/>
              <a:defRPr/>
            </a:pPr>
            <a:r>
              <a:rPr lang="en-US" sz="2500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Կիբերհանցագործությունների</a:t>
            </a:r>
            <a:r>
              <a:rPr lang="en-US" sz="2500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500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ծրագրի</a:t>
            </a:r>
            <a:r>
              <a:rPr lang="en-US" sz="2500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500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գրասենյանը</a:t>
            </a:r>
            <a:r>
              <a:rPr lang="en-US" sz="2500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500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աջակցել</a:t>
            </a:r>
            <a:r>
              <a:rPr lang="en-US" sz="2500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է </a:t>
            </a:r>
            <a:r>
              <a:rPr lang="en-US" sz="2500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ավելի</a:t>
            </a:r>
            <a:r>
              <a:rPr lang="en-US" sz="2500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500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քան</a:t>
            </a:r>
            <a:r>
              <a:rPr lang="en-US" sz="2500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1000 </a:t>
            </a:r>
            <a:r>
              <a:rPr lang="en-US" sz="2500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միջոցառումների</a:t>
            </a:r>
            <a:endParaRPr lang="en-US" sz="2500" dirty="0" smtClean="0"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 eaLnBrk="1" hangingPunct="1">
              <a:defRPr/>
            </a:pPr>
            <a:endParaRPr lang="en-US" sz="2500" dirty="0"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71500" indent="-571500" algn="just" eaLnBrk="1" hangingPunct="1">
              <a:buFont typeface="Arial" panose="020B0604020202020204" pitchFamily="34" charset="0"/>
              <a:buChar char="•"/>
              <a:defRPr/>
            </a:pPr>
            <a:r>
              <a:rPr lang="en-US" sz="2500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6 </a:t>
            </a:r>
            <a:r>
              <a:rPr lang="en-US" sz="2500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շարունակական</a:t>
            </a:r>
            <a:r>
              <a:rPr lang="en-US" sz="2500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500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ծրագրեր</a:t>
            </a:r>
            <a:r>
              <a:rPr lang="en-US" sz="2500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en-US" sz="2500" dirty="0"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9461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4AC94D61-C432-964B-BFBF-EB29D1BBB3D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07900221"/>
              </p:ext>
            </p:extLst>
          </p:nvPr>
        </p:nvGraphicFramePr>
        <p:xfrm>
          <a:off x="360696" y="1360421"/>
          <a:ext cx="7905464" cy="49154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BAA7DDA5-F89B-CB44-922E-5F838466661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86381" y="872616"/>
            <a:ext cx="1476253" cy="1476253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610139" y="95343"/>
            <a:ext cx="7412317" cy="7970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80000"/>
              </a:lnSpc>
            </a:pPr>
            <a:r>
              <a:rPr lang="en-GB" sz="2800" dirty="0" err="1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</a:rPr>
              <a:t>Կիբերհանցագործությունների</a:t>
            </a:r>
            <a:r>
              <a:rPr lang="en-GB" sz="2800" dirty="0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hy-AM" sz="2800" dirty="0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</a:rPr>
              <a:t>միջազգային հարթություն</a:t>
            </a:r>
            <a:r>
              <a:rPr lang="en-GB" sz="2800" dirty="0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</a:rPr>
              <a:t>ը </a:t>
            </a:r>
            <a:endParaRPr lang="en-GB" sz="2800" dirty="0">
              <a:solidFill>
                <a:schemeClr val="bg1"/>
              </a:solidFill>
              <a:latin typeface="Sylfaen" panose="010A0502050306030303" pitchFamily="18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005228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AA7DDA5-F89B-CB44-922E-5F83846666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7747" y="915096"/>
            <a:ext cx="1476253" cy="1476253"/>
          </a:xfrm>
          <a:prstGeom prst="rect">
            <a:avLst/>
          </a:prstGeom>
        </p:spPr>
      </p:pic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4AC94D61-C432-964B-BFBF-EB29D1BBB3D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34506743"/>
              </p:ext>
            </p:extLst>
          </p:nvPr>
        </p:nvGraphicFramePr>
        <p:xfrm>
          <a:off x="360696" y="1360421"/>
          <a:ext cx="7905464" cy="49154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2" name="Rectangle 11"/>
          <p:cNvSpPr/>
          <p:nvPr/>
        </p:nvSpPr>
        <p:spPr>
          <a:xfrm>
            <a:off x="1073427" y="95343"/>
            <a:ext cx="7949030" cy="7970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80000"/>
              </a:lnSpc>
            </a:pPr>
            <a:r>
              <a:rPr lang="en-GB" sz="2800" dirty="0" err="1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</a:rPr>
              <a:t>Կիբերհանցագործությունների</a:t>
            </a:r>
            <a:r>
              <a:rPr lang="en-GB" sz="2800" dirty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hy-AM" sz="2800" dirty="0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</a:rPr>
              <a:t>միջազգային հարթություն</a:t>
            </a:r>
            <a:r>
              <a:rPr lang="en-GB" sz="2800" dirty="0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</a:rPr>
              <a:t>ը </a:t>
            </a:r>
            <a:endParaRPr lang="en-GB" sz="2800" dirty="0">
              <a:solidFill>
                <a:schemeClr val="bg1"/>
              </a:solidFill>
              <a:latin typeface="Sylfaen" panose="010A0502050306030303" pitchFamily="18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947525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A244C-489D-417D-B8AB-CB954192C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288" y="4406900"/>
            <a:ext cx="7955160" cy="1362075"/>
          </a:xfrm>
        </p:spPr>
        <p:txBody>
          <a:bodyPr/>
          <a:lstStyle/>
          <a:p>
            <a:r>
              <a:rPr lang="en-GB" dirty="0" smtClean="0">
                <a:latin typeface="Sylfaen" panose="010A0502050306030303" pitchFamily="18" charset="0"/>
                <a:ea typeface="Verdana" panose="020B0604030504040204" pitchFamily="34" charset="0"/>
              </a:rPr>
              <a:t>ԱՌԱՍՊԵԼԱԲԱՆՈՒԹՅՈՒՆ </a:t>
            </a:r>
            <a:endParaRPr lang="en-GB" dirty="0">
              <a:latin typeface="Sylfaen" panose="010A0502050306030303" pitchFamily="18" charset="0"/>
              <a:ea typeface="Verdana" panose="020B060403050404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80FE40-902C-48A0-8E4E-962AA387FB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>
                <a:latin typeface="Sylfaen" panose="010A0502050306030303" pitchFamily="18" charset="0"/>
                <a:ea typeface="Verdana" panose="020B0604030504040204" pitchFamily="34" charset="0"/>
              </a:rPr>
              <a:t>Բուդապեշտի</a:t>
            </a:r>
            <a:r>
              <a:rPr lang="en-GB" dirty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dirty="0" err="1">
                <a:latin typeface="Sylfaen" panose="010A0502050306030303" pitchFamily="18" charset="0"/>
                <a:ea typeface="Verdana" panose="020B0604030504040204" pitchFamily="34" charset="0"/>
              </a:rPr>
              <a:t>Կոնվենցիա</a:t>
            </a:r>
            <a:r>
              <a:rPr lang="en-GB" dirty="0">
                <a:latin typeface="Sylfaen" panose="010A0502050306030303" pitchFamily="18" charset="0"/>
                <a:ea typeface="Verdana" panose="020B0604030504040204" pitchFamily="34" charset="0"/>
              </a:rPr>
              <a:t>  – </a:t>
            </a:r>
            <a:r>
              <a:rPr lang="en-GB" dirty="0" err="1">
                <a:latin typeface="Sylfaen" panose="010A0502050306030303" pitchFamily="18" charset="0"/>
                <a:ea typeface="Verdana" panose="020B0604030504040204" pitchFamily="34" charset="0"/>
              </a:rPr>
              <a:t>Ընդհանուր</a:t>
            </a:r>
            <a:r>
              <a:rPr lang="en-GB" dirty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dirty="0" err="1">
                <a:latin typeface="Sylfaen" panose="010A0502050306030303" pitchFamily="18" charset="0"/>
                <a:ea typeface="Verdana" panose="020B0604030504040204" pitchFamily="34" charset="0"/>
              </a:rPr>
              <a:t>պատկերացում</a:t>
            </a:r>
            <a:endParaRPr lang="en-GB" dirty="0">
              <a:latin typeface="Sylfaen" panose="010A0502050306030303" pitchFamily="18" charset="0"/>
              <a:ea typeface="Verdana" panose="020B0604030504040204" pitchFamily="34" charset="0"/>
            </a:endParaRPr>
          </a:p>
        </p:txBody>
      </p:sp>
      <p:sp>
        <p:nvSpPr>
          <p:cNvPr id="9" name="TextBox 7">
            <a:extLst>
              <a:ext uri="{FF2B5EF4-FFF2-40B4-BE49-F238E27FC236}">
                <a16:creationId xmlns:a16="http://schemas.microsoft.com/office/drawing/2014/main" id="{7B9BC96D-6AC8-4249-9F3D-D92372DB19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2700" dirty="0" err="1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charset="0"/>
              </a:rPr>
              <a:t>Բաժին</a:t>
            </a:r>
            <a:r>
              <a:rPr lang="en-GB" sz="2700" dirty="0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charset="0"/>
              </a:rPr>
              <a:t> </a:t>
            </a:r>
            <a:r>
              <a:rPr lang="en-GB" sz="2700" dirty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872545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CE3C051-7F78-4EAF-8CA3-B9689E461A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0023" y="1480569"/>
            <a:ext cx="7886700" cy="468038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n-GB" b="1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Դասընթացի</a:t>
            </a:r>
            <a:r>
              <a:rPr lang="en-GB" b="1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b="1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վերջում</a:t>
            </a:r>
            <a:r>
              <a:rPr lang="en-GB" b="1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hy-AM" b="1" dirty="0" smtClean="0">
                <a:latin typeface="Sylfaen" panose="010A0502050306030303" pitchFamily="18" charset="0"/>
                <a:ea typeface="Verdana" panose="020B0604030504040204" pitchFamily="34" charset="0"/>
              </a:rPr>
              <a:t>մասնակից</a:t>
            </a:r>
            <a:r>
              <a:rPr lang="en-GB" b="1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ները</a:t>
            </a:r>
            <a:r>
              <a:rPr lang="en-GB" b="1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b="1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կարող</a:t>
            </a:r>
            <a:r>
              <a:rPr lang="en-GB" b="1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b="1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են</a:t>
            </a:r>
            <a:r>
              <a:rPr lang="en-GB" b="1" dirty="0" smtClean="0">
                <a:latin typeface="Sylfaen" panose="010A0502050306030303" pitchFamily="18" charset="0"/>
                <a:ea typeface="Verdana" panose="020B0604030504040204" pitchFamily="34" charset="0"/>
              </a:rPr>
              <a:t>. </a:t>
            </a:r>
            <a:endParaRPr lang="en-GB" dirty="0">
              <a:latin typeface="Sylfaen" panose="010A0502050306030303" pitchFamily="18" charset="0"/>
              <a:ea typeface="Verdana" panose="020B060403050404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GB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Հասկանալ</a:t>
            </a:r>
            <a:r>
              <a:rPr lang="en-GB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Բուդապեշտի</a:t>
            </a:r>
            <a:r>
              <a:rPr lang="en-GB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Կոնվենցիայի</a:t>
            </a:r>
            <a:r>
              <a:rPr lang="en-GB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շրջանակը</a:t>
            </a:r>
            <a:r>
              <a:rPr lang="en-GB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GB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Տեղեկանալ</a:t>
            </a:r>
            <a:r>
              <a:rPr lang="en-GB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քանի</a:t>
            </a:r>
            <a:r>
              <a:rPr lang="en-GB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անդամ</a:t>
            </a:r>
            <a:r>
              <a:rPr lang="en-GB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ունի</a:t>
            </a:r>
            <a:r>
              <a:rPr lang="en-GB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Բուդապեշտի</a:t>
            </a:r>
            <a:r>
              <a:rPr lang="en-GB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Կոնվենցիան</a:t>
            </a:r>
            <a:r>
              <a:rPr lang="en-GB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GB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Ճանաչել</a:t>
            </a:r>
            <a:r>
              <a:rPr lang="en-GB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կիբերհանցագործությունների</a:t>
            </a:r>
            <a:r>
              <a:rPr lang="en-GB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վերաբերյալ</a:t>
            </a:r>
            <a:r>
              <a:rPr lang="en-GB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պայմանագրի</a:t>
            </a:r>
            <a:r>
              <a:rPr lang="en-GB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հիմունքները</a:t>
            </a:r>
            <a:endParaRPr lang="en-GB" dirty="0" smtClean="0">
              <a:latin typeface="Sylfaen" panose="010A0502050306030303" pitchFamily="18" charset="0"/>
              <a:ea typeface="Verdana" panose="020B060403050404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GB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Հասկանալ</a:t>
            </a:r>
            <a:r>
              <a:rPr lang="en-GB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Բուդապեշտի</a:t>
            </a:r>
            <a:r>
              <a:rPr lang="en-GB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Կոնվենցիայի</a:t>
            </a:r>
            <a:r>
              <a:rPr lang="en-GB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hy-AM" dirty="0" smtClean="0">
                <a:latin typeface="Sylfaen" panose="010A0502050306030303" pitchFamily="18" charset="0"/>
                <a:ea typeface="Verdana" panose="020B0604030504040204" pitchFamily="34" charset="0"/>
              </a:rPr>
              <a:t>առավելությունները</a:t>
            </a:r>
            <a:r>
              <a:rPr lang="en-GB" dirty="0" smtClean="0">
                <a:latin typeface="Sylfaen" panose="010A0502050306030303" pitchFamily="18" charset="0"/>
                <a:ea typeface="Verdana" panose="020B0604030504040204" pitchFamily="34" charset="0"/>
              </a:rPr>
              <a:t> և </a:t>
            </a:r>
            <a:r>
              <a:rPr lang="en-GB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անդրադառնալ</a:t>
            </a:r>
            <a:r>
              <a:rPr lang="en-GB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dirty="0" err="1">
                <a:latin typeface="Sylfaen" panose="010A0502050306030303" pitchFamily="18" charset="0"/>
                <a:ea typeface="Verdana" panose="020B0604030504040204" pitchFamily="34" charset="0"/>
              </a:rPr>
              <a:t>Բուդապեշտի</a:t>
            </a:r>
            <a:r>
              <a:rPr lang="en-GB" dirty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dirty="0" err="1">
                <a:latin typeface="Sylfaen" panose="010A0502050306030303" pitchFamily="18" charset="0"/>
                <a:ea typeface="Verdana" panose="020B0604030504040204" pitchFamily="34" charset="0"/>
              </a:rPr>
              <a:t>Կոնվենցիայի</a:t>
            </a:r>
            <a:r>
              <a:rPr lang="en-GB" dirty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մասին</a:t>
            </a:r>
            <a:r>
              <a:rPr lang="en-GB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ընդհանուր</a:t>
            </a:r>
            <a:r>
              <a:rPr lang="en-GB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թյուր</a:t>
            </a:r>
            <a:r>
              <a:rPr lang="en-GB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ըմբռնումներին</a:t>
            </a:r>
            <a:endParaRPr lang="en-GB" dirty="0" smtClean="0">
              <a:latin typeface="Sylfaen" panose="010A0502050306030303" pitchFamily="18" charset="0"/>
              <a:ea typeface="Verdana" panose="020B0604030504040204" pitchFamily="34" charset="0"/>
            </a:endParaRPr>
          </a:p>
          <a:p>
            <a:pPr marL="0" indent="0">
              <a:buNone/>
            </a:pPr>
            <a:endParaRPr lang="en-GB" dirty="0">
              <a:latin typeface="Sylfaen" panose="010A0502050306030303" pitchFamily="18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26DEE90-BBA0-4583-ACBF-ECFB113664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4</a:t>
            </a:fld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B1F5F5-B558-4D71-96FB-A9C9C54C9C7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 dirty="0" smtClean="0">
              <a:latin typeface="Sylfaen" panose="010A0502050306030303" pitchFamily="18" charset="0"/>
            </a:endParaRPr>
          </a:p>
          <a:p>
            <a:r>
              <a:rPr lang="en-GB" sz="27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Դասընթացի</a:t>
            </a:r>
            <a:r>
              <a:rPr lang="en-GB" sz="27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sz="27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նպատակները</a:t>
            </a:r>
            <a:r>
              <a:rPr lang="en-GB" sz="27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endParaRPr lang="en-GB" dirty="0"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1945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4D27D9AC-4ADB-45D9-AFA6-8E0CDEC546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520" y="1231904"/>
            <a:ext cx="8892480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sz="4200" b="1" dirty="0" smtClean="0">
                <a:solidFill>
                  <a:srgbClr val="FF0000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ԱՌԱՍՊԵԼ.  </a:t>
            </a:r>
            <a:endParaRPr lang="en-US" sz="4200" b="1" dirty="0">
              <a:solidFill>
                <a:srgbClr val="FF0000"/>
              </a:solidFill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>
              <a:defRPr/>
            </a:pPr>
            <a:r>
              <a:rPr lang="hy-AM" sz="4200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Բուդապեշտի կոնվենցիան </a:t>
            </a:r>
            <a:r>
              <a:rPr lang="en-US" sz="4200" b="1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Տ</a:t>
            </a:r>
            <a:r>
              <a:rPr lang="hy-AM" sz="4200" b="1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արածաշրջանային</a:t>
            </a:r>
            <a:r>
              <a:rPr lang="hy-AM" sz="4200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hy-AM" sz="4200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և </a:t>
            </a:r>
            <a:r>
              <a:rPr lang="en-US" sz="4200" b="1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Ե</a:t>
            </a:r>
            <a:r>
              <a:rPr lang="hy-AM" sz="4200" b="1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վրակենտրոն</a:t>
            </a:r>
            <a:r>
              <a:rPr lang="hy-AM" sz="4200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4200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է</a:t>
            </a:r>
            <a:endParaRPr lang="en-US" sz="4200" b="1" dirty="0"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3" name="TextBox 7">
            <a:extLst>
              <a:ext uri="{FF2B5EF4-FFF2-40B4-BE49-F238E27FC236}">
                <a16:creationId xmlns:a16="http://schemas.microsoft.com/office/drawing/2014/main" id="{A440D332-1417-4A98-BC4A-09D5E690C9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1300" y="223751"/>
            <a:ext cx="7632700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2700" dirty="0" err="1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charset="0"/>
              </a:rPr>
              <a:t>Առասպել</a:t>
            </a:r>
            <a:r>
              <a:rPr lang="en-GB" sz="2700" dirty="0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charset="0"/>
              </a:rPr>
              <a:t> </a:t>
            </a:r>
            <a:endParaRPr lang="en-GB" sz="2700" dirty="0">
              <a:solidFill>
                <a:schemeClr val="bg1"/>
              </a:solidFill>
              <a:latin typeface="Sylfaen" panose="010A0502050306030303" pitchFamily="18" charset="0"/>
              <a:ea typeface="Verdana" panose="020B0604030504040204" pitchFamily="34" charset="0"/>
              <a:cs typeface="Verdana" charset="0"/>
            </a:endParaRPr>
          </a:p>
        </p:txBody>
      </p:sp>
      <p:pic>
        <p:nvPicPr>
          <p:cNvPr id="3" name="Picture 2" descr="Map&#10;&#10;Description automatically generated">
            <a:extLst>
              <a:ext uri="{FF2B5EF4-FFF2-40B4-BE49-F238E27FC236}">
                <a16:creationId xmlns:a16="http://schemas.microsoft.com/office/drawing/2014/main" id="{36851BCD-5857-4F9C-8149-10E185678E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1300" y="3909560"/>
            <a:ext cx="6778452" cy="2993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589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3EFAA99-241D-4027-A641-49F4A9A9D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0D1ACE-C798-4152-BAA2-F98E2F4CEDC5}" type="slidenum">
              <a:rPr lang="en-US" altLang="en-US" smtClean="0"/>
              <a:pPr>
                <a:defRPr/>
              </a:pPr>
              <a:t>41</a:t>
            </a:fld>
            <a:endParaRPr lang="en-US" alt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0ECBCCE-6606-4C17-9177-C043EA0125C5}"/>
              </a:ext>
            </a:extLst>
          </p:cNvPr>
          <p:cNvGrpSpPr/>
          <p:nvPr/>
        </p:nvGrpSpPr>
        <p:grpSpPr>
          <a:xfrm>
            <a:off x="0" y="1640241"/>
            <a:ext cx="9144000" cy="4966325"/>
            <a:chOff x="0" y="1056409"/>
            <a:chExt cx="9154216" cy="5546954"/>
          </a:xfrm>
        </p:grpSpPr>
        <p:pic>
          <p:nvPicPr>
            <p:cNvPr id="1026" name="Picture 2" descr="Image result for antarctica on world map">
              <a:extLst>
                <a:ext uri="{FF2B5EF4-FFF2-40B4-BE49-F238E27FC236}">
                  <a16:creationId xmlns:a16="http://schemas.microsoft.com/office/drawing/2014/main" id="{135F21CB-2628-4F41-9293-80E3F53257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056409"/>
              <a:ext cx="9144000" cy="45862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0B47180C-D0B2-42CD-A949-93803277EE1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949777" y="5946779"/>
              <a:ext cx="561975" cy="409575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BD6052EA-0699-42CE-B654-8E3D562FB3A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63179" y="5927729"/>
              <a:ext cx="571500" cy="428625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2F12405-B2EE-44B7-AD97-D53CE32562AE}"/>
                </a:ext>
              </a:extLst>
            </p:cNvPr>
            <p:cNvSpPr txBox="1"/>
            <p:nvPr/>
          </p:nvSpPr>
          <p:spPr>
            <a:xfrm>
              <a:off x="918931" y="5881467"/>
              <a:ext cx="3510116" cy="7218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 smtClean="0"/>
                <a:t>Բուդապեշտի</a:t>
              </a:r>
              <a:r>
                <a:rPr lang="en-US" dirty="0" smtClean="0"/>
                <a:t> </a:t>
              </a:r>
              <a:r>
                <a:rPr lang="en-US" dirty="0" err="1" smtClean="0"/>
                <a:t>Կոնվենցիայի</a:t>
              </a:r>
              <a:r>
                <a:rPr lang="en-US" dirty="0" smtClean="0"/>
                <a:t> </a:t>
              </a:r>
              <a:r>
                <a:rPr lang="en-US" dirty="0" err="1" smtClean="0"/>
                <a:t>անդամ</a:t>
              </a:r>
              <a:r>
                <a:rPr lang="en-US" dirty="0" smtClean="0"/>
                <a:t> </a:t>
              </a:r>
              <a:r>
                <a:rPr lang="en-US" dirty="0" err="1" smtClean="0"/>
                <a:t>մայրցամաքները</a:t>
              </a:r>
              <a:endParaRPr lang="en-GB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937C62A-68FB-46C0-AD89-47A4B6A0D141}"/>
                </a:ext>
              </a:extLst>
            </p:cNvPr>
            <p:cNvSpPr txBox="1"/>
            <p:nvPr/>
          </p:nvSpPr>
          <p:spPr>
            <a:xfrm>
              <a:off x="5644100" y="5876346"/>
              <a:ext cx="3510116" cy="7218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 smtClean="0"/>
                <a:t>Միայն</a:t>
              </a:r>
              <a:r>
                <a:rPr lang="en-US" dirty="0" smtClean="0"/>
                <a:t> </a:t>
              </a:r>
              <a:r>
                <a:rPr lang="en-US" dirty="0" err="1" smtClean="0"/>
                <a:t>այն</a:t>
              </a:r>
              <a:r>
                <a:rPr lang="en-US" dirty="0" smtClean="0"/>
                <a:t> </a:t>
              </a:r>
              <a:r>
                <a:rPr lang="en-US" dirty="0" err="1" smtClean="0"/>
                <a:t>մայրցամաքները</a:t>
              </a:r>
              <a:r>
                <a:rPr lang="en-US" dirty="0" smtClean="0"/>
                <a:t>, </a:t>
              </a:r>
              <a:r>
                <a:rPr lang="en-US" dirty="0" err="1" smtClean="0"/>
                <a:t>որոնք</a:t>
              </a:r>
              <a:r>
                <a:rPr lang="en-US" dirty="0" smtClean="0"/>
                <a:t> </a:t>
              </a:r>
              <a:r>
                <a:rPr lang="en-US" dirty="0" err="1" smtClean="0"/>
                <a:t>Կոնվենցիայի</a:t>
              </a:r>
              <a:r>
                <a:rPr lang="en-US" dirty="0" smtClean="0"/>
                <a:t> </a:t>
              </a:r>
              <a:r>
                <a:rPr lang="en-US" dirty="0" err="1" smtClean="0"/>
                <a:t>անդամ</a:t>
              </a:r>
              <a:r>
                <a:rPr lang="en-US" dirty="0" smtClean="0"/>
                <a:t> </a:t>
              </a:r>
              <a:r>
                <a:rPr lang="en-US" dirty="0" err="1" smtClean="0"/>
                <a:t>չեն</a:t>
              </a:r>
              <a:r>
                <a:rPr lang="en-US" dirty="0" smtClean="0"/>
                <a:t> </a:t>
              </a:r>
              <a:endParaRPr lang="en-GB" dirty="0"/>
            </a:p>
          </p:txBody>
        </p:sp>
      </p:grpSp>
      <p:sp>
        <p:nvSpPr>
          <p:cNvPr id="10" name="TextBox 15">
            <a:extLst>
              <a:ext uri="{FF2B5EF4-FFF2-40B4-BE49-F238E27FC236}">
                <a16:creationId xmlns:a16="http://schemas.microsoft.com/office/drawing/2014/main" id="{32A64ED8-B574-405F-A140-A79EF69432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8888" y="179392"/>
            <a:ext cx="7777162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en-GB" sz="27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Գլոբալ</a:t>
            </a:r>
            <a:r>
              <a:rPr lang="en-GB" sz="27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7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Կոնվենցիա</a:t>
            </a:r>
            <a:r>
              <a:rPr lang="en-GB" sz="27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է </a:t>
            </a:r>
            <a:endParaRPr lang="en-GB" sz="2700" dirty="0">
              <a:solidFill>
                <a:schemeClr val="bg1"/>
              </a:solidFill>
              <a:latin typeface="Sylfaen" panose="010A0502050306030303" pitchFamily="18" charset="0"/>
            </a:endParaRPr>
          </a:p>
          <a:p>
            <a:pPr algn="r">
              <a:spcBef>
                <a:spcPct val="0"/>
              </a:spcBef>
              <a:buFontTx/>
              <a:buNone/>
            </a:pPr>
            <a:endParaRPr lang="en-GB" sz="2700" dirty="0">
              <a:solidFill>
                <a:schemeClr val="bg1"/>
              </a:solidFill>
              <a:latin typeface="Sylfaen" panose="010A0502050306030303" pitchFamily="18" charset="0"/>
            </a:endParaRP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726A9327-6A23-4313-8BB1-613F77E46B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sz="1800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A89FEEF6-81F3-4D27-9487-3A311DA50A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sz="180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F6BEF15-7AFA-4B6C-8368-C786214F4AC6}"/>
              </a:ext>
            </a:extLst>
          </p:cNvPr>
          <p:cNvSpPr txBox="1"/>
          <p:nvPr/>
        </p:nvSpPr>
        <p:spPr>
          <a:xfrm>
            <a:off x="2226232" y="1117021"/>
            <a:ext cx="468133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2800" b="1" dirty="0" smtClean="0">
                <a:solidFill>
                  <a:srgbClr val="FF0000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ԻՐԱԿԱՆՈՒԹՅՈՒՆԸ.</a:t>
            </a:r>
            <a:endParaRPr lang="en-US" sz="2800" b="1" dirty="0"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2934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030F96A-DDC6-4D4F-825A-0D5D01DAAC7B}"/>
              </a:ext>
            </a:extLst>
          </p:cNvPr>
          <p:cNvGrpSpPr/>
          <p:nvPr/>
        </p:nvGrpSpPr>
        <p:grpSpPr>
          <a:xfrm>
            <a:off x="-19595" y="1052513"/>
            <a:ext cx="9167063" cy="5829202"/>
            <a:chOff x="-19595" y="-23716"/>
            <a:chExt cx="9167063" cy="6905431"/>
          </a:xfrm>
        </p:grpSpPr>
        <p:pic>
          <p:nvPicPr>
            <p:cNvPr id="3" name="Picture 2" descr="Image result for antarctica on world map">
              <a:extLst>
                <a:ext uri="{FF2B5EF4-FFF2-40B4-BE49-F238E27FC236}">
                  <a16:creationId xmlns:a16="http://schemas.microsoft.com/office/drawing/2014/main" id="{08DC9669-B11A-4390-886F-7839B802365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6333"/>
            <a:stretch/>
          </p:blipFill>
          <p:spPr bwMode="auto">
            <a:xfrm>
              <a:off x="-19595" y="-23716"/>
              <a:ext cx="9167063" cy="69054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06DC0CF4-3AFE-4C9F-BB33-391ED7E31669}"/>
                </a:ext>
              </a:extLst>
            </p:cNvPr>
            <p:cNvSpPr/>
            <p:nvPr/>
          </p:nvSpPr>
          <p:spPr bwMode="auto">
            <a:xfrm>
              <a:off x="4782465" y="2173260"/>
              <a:ext cx="63660" cy="102847"/>
            </a:xfrm>
            <a:prstGeom prst="ellipse">
              <a:avLst/>
            </a:prstGeom>
            <a:solidFill>
              <a:srgbClr val="0000CC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Verdana"/>
                <a:cs typeface="Verdana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717E9150-B89D-41C3-807E-8A7CBE3F53A9}"/>
                </a:ext>
              </a:extLst>
            </p:cNvPr>
            <p:cNvSpPr/>
            <p:nvPr/>
          </p:nvSpPr>
          <p:spPr bwMode="auto">
            <a:xfrm>
              <a:off x="4683367" y="2002495"/>
              <a:ext cx="63660" cy="102847"/>
            </a:xfrm>
            <a:prstGeom prst="ellipse">
              <a:avLst/>
            </a:prstGeom>
            <a:solidFill>
              <a:srgbClr val="0000CC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Verdana"/>
                <a:cs typeface="Verdana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D365DE9F-7EF4-423F-8F9C-513816C4DF02}"/>
                </a:ext>
              </a:extLst>
            </p:cNvPr>
            <p:cNvSpPr/>
            <p:nvPr/>
          </p:nvSpPr>
          <p:spPr bwMode="auto">
            <a:xfrm>
              <a:off x="4942665" y="1365484"/>
              <a:ext cx="63660" cy="102847"/>
            </a:xfrm>
            <a:prstGeom prst="ellipse">
              <a:avLst/>
            </a:prstGeom>
            <a:solidFill>
              <a:srgbClr val="0000CC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Verdana"/>
                <a:cs typeface="Verdana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4EBC6F73-D1AB-4CE3-9EFA-37F8C3EE7F1C}"/>
                </a:ext>
              </a:extLst>
            </p:cNvPr>
            <p:cNvSpPr/>
            <p:nvPr/>
          </p:nvSpPr>
          <p:spPr bwMode="auto">
            <a:xfrm>
              <a:off x="4772492" y="1899647"/>
              <a:ext cx="63660" cy="102847"/>
            </a:xfrm>
            <a:prstGeom prst="ellipse">
              <a:avLst/>
            </a:prstGeom>
            <a:solidFill>
              <a:srgbClr val="0000CC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Verdana"/>
                <a:cs typeface="Verdana"/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246FFDE8-D231-4DA1-B7D4-4AD281E635E4}"/>
                </a:ext>
              </a:extLst>
            </p:cNvPr>
            <p:cNvSpPr/>
            <p:nvPr/>
          </p:nvSpPr>
          <p:spPr bwMode="auto">
            <a:xfrm>
              <a:off x="4922936" y="1468330"/>
              <a:ext cx="63660" cy="102847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Verdana"/>
                <a:cs typeface="Verdana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64D5C4A4-56A1-41E5-BB9F-220C8658EC56}"/>
                </a:ext>
              </a:extLst>
            </p:cNvPr>
            <p:cNvSpPr/>
            <p:nvPr/>
          </p:nvSpPr>
          <p:spPr bwMode="auto">
            <a:xfrm>
              <a:off x="4910834" y="1964136"/>
              <a:ext cx="63660" cy="102847"/>
            </a:xfrm>
            <a:prstGeom prst="ellipse">
              <a:avLst/>
            </a:prstGeom>
            <a:solidFill>
              <a:srgbClr val="0000CC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Verdana"/>
                <a:cs typeface="Verdana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2875BB6A-F296-40BF-9E01-877B89D30EB7}"/>
                </a:ext>
              </a:extLst>
            </p:cNvPr>
            <p:cNvSpPr/>
            <p:nvPr/>
          </p:nvSpPr>
          <p:spPr bwMode="auto">
            <a:xfrm>
              <a:off x="4638805" y="1964136"/>
              <a:ext cx="63660" cy="102847"/>
            </a:xfrm>
            <a:prstGeom prst="ellipse">
              <a:avLst/>
            </a:prstGeom>
            <a:solidFill>
              <a:srgbClr val="0000CC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Verdana"/>
                <a:cs typeface="Verdana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BAD5A95-9C9A-421A-B92C-3549BA7C77A0}"/>
                </a:ext>
              </a:extLst>
            </p:cNvPr>
            <p:cNvSpPr/>
            <p:nvPr/>
          </p:nvSpPr>
          <p:spPr bwMode="auto">
            <a:xfrm>
              <a:off x="4837346" y="2161310"/>
              <a:ext cx="63660" cy="102847"/>
            </a:xfrm>
            <a:prstGeom prst="ellipse">
              <a:avLst/>
            </a:prstGeom>
            <a:solidFill>
              <a:srgbClr val="0000CC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Verdana"/>
                <a:cs typeface="Verdana"/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7B957BD8-5E34-400F-9D30-A7EE10C33DC1}"/>
                </a:ext>
              </a:extLst>
            </p:cNvPr>
            <p:cNvSpPr/>
            <p:nvPr/>
          </p:nvSpPr>
          <p:spPr bwMode="auto">
            <a:xfrm>
              <a:off x="4913743" y="2109886"/>
              <a:ext cx="63660" cy="102847"/>
            </a:xfrm>
            <a:prstGeom prst="ellipse">
              <a:avLst/>
            </a:prstGeom>
            <a:solidFill>
              <a:srgbClr val="0000CC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Verdana"/>
                <a:cs typeface="Verdana"/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BF2742C2-A986-418F-A9C1-2DEFB8F17A9A}"/>
                </a:ext>
              </a:extLst>
            </p:cNvPr>
            <p:cNvSpPr/>
            <p:nvPr/>
          </p:nvSpPr>
          <p:spPr bwMode="auto">
            <a:xfrm>
              <a:off x="5127279" y="2457907"/>
              <a:ext cx="63660" cy="102847"/>
            </a:xfrm>
            <a:prstGeom prst="ellipse">
              <a:avLst/>
            </a:prstGeom>
            <a:solidFill>
              <a:srgbClr val="0000CC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>
                <a:solidFill>
                  <a:sysClr val="windowText" lastClr="000000"/>
                </a:solidFill>
              </a:endParaRP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0B109B6-7E06-4F6E-81CB-0C2882E976F7}"/>
                </a:ext>
              </a:extLst>
            </p:cNvPr>
            <p:cNvSpPr/>
            <p:nvPr/>
          </p:nvSpPr>
          <p:spPr bwMode="auto">
            <a:xfrm>
              <a:off x="4500279" y="1485473"/>
              <a:ext cx="63660" cy="102847"/>
            </a:xfrm>
            <a:prstGeom prst="ellipse">
              <a:avLst/>
            </a:prstGeom>
            <a:solidFill>
              <a:srgbClr val="0000CC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Verdana"/>
                <a:cs typeface="Verdana"/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C4AB0F4D-1132-43A1-AF8E-7369BA98AD82}"/>
                </a:ext>
              </a:extLst>
            </p:cNvPr>
            <p:cNvSpPr/>
            <p:nvPr/>
          </p:nvSpPr>
          <p:spPr bwMode="auto">
            <a:xfrm>
              <a:off x="5409014" y="2212733"/>
              <a:ext cx="63660" cy="102847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 dirty="0">
                <a:latin typeface="Verdana"/>
                <a:cs typeface="Verdana"/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AB9EA64-FE6F-47A3-9E63-1050418206BE}"/>
                </a:ext>
              </a:extLst>
            </p:cNvPr>
            <p:cNvSpPr/>
            <p:nvPr/>
          </p:nvSpPr>
          <p:spPr bwMode="auto">
            <a:xfrm>
              <a:off x="4338487" y="1912712"/>
              <a:ext cx="63660" cy="102847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Verdana"/>
                <a:cs typeface="Verdana"/>
              </a:endParaRP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760E6D6F-FC60-48EC-A22E-0393218717B9}"/>
                </a:ext>
              </a:extLst>
            </p:cNvPr>
            <p:cNvSpPr/>
            <p:nvPr/>
          </p:nvSpPr>
          <p:spPr bwMode="auto">
            <a:xfrm>
              <a:off x="4420625" y="1664349"/>
              <a:ext cx="63660" cy="102847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Verdana"/>
                <a:cs typeface="Verdana"/>
              </a:endParaRP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4B107AB2-CB02-4895-81EA-B90A8C85226D}"/>
                </a:ext>
              </a:extLst>
            </p:cNvPr>
            <p:cNvSpPr/>
            <p:nvPr/>
          </p:nvSpPr>
          <p:spPr bwMode="auto">
            <a:xfrm>
              <a:off x="4520008" y="1262636"/>
              <a:ext cx="63660" cy="102847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Verdana"/>
                <a:cs typeface="Verdana"/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31F0D971-7875-412F-9EAD-194AB8D7154D}"/>
                </a:ext>
              </a:extLst>
            </p:cNvPr>
            <p:cNvSpPr/>
            <p:nvPr/>
          </p:nvSpPr>
          <p:spPr bwMode="auto">
            <a:xfrm>
              <a:off x="5077199" y="1809865"/>
              <a:ext cx="63660" cy="102847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Verdana"/>
                <a:cs typeface="Verdana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28690180-1687-422F-AE79-369B709F6AC5}"/>
                </a:ext>
              </a:extLst>
            </p:cNvPr>
            <p:cNvSpPr/>
            <p:nvPr/>
          </p:nvSpPr>
          <p:spPr bwMode="auto">
            <a:xfrm>
              <a:off x="1702387" y="2212733"/>
              <a:ext cx="63660" cy="102847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Verdana"/>
                <a:cs typeface="Verdana"/>
              </a:endParaRPr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04F306DD-F7C2-4E04-9D6D-B43FA0A27ECE}"/>
                </a:ext>
              </a:extLst>
            </p:cNvPr>
            <p:cNvSpPr/>
            <p:nvPr/>
          </p:nvSpPr>
          <p:spPr bwMode="auto">
            <a:xfrm>
              <a:off x="4974495" y="1151864"/>
              <a:ext cx="63660" cy="102847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Verdana"/>
                <a:cs typeface="Verdana"/>
              </a:endParaRPr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E4F2D5EE-C44B-4431-84B4-545F8D61861A}"/>
                </a:ext>
              </a:extLst>
            </p:cNvPr>
            <p:cNvSpPr/>
            <p:nvPr/>
          </p:nvSpPr>
          <p:spPr bwMode="auto">
            <a:xfrm>
              <a:off x="3814059" y="1097585"/>
              <a:ext cx="63660" cy="102847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Verdana"/>
                <a:cs typeface="Verdana"/>
              </a:endParaRP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6B5B3D4C-FB9B-4E2B-9A0E-DFABD48BF048}"/>
                </a:ext>
              </a:extLst>
            </p:cNvPr>
            <p:cNvSpPr/>
            <p:nvPr/>
          </p:nvSpPr>
          <p:spPr bwMode="auto">
            <a:xfrm>
              <a:off x="4882628" y="1540511"/>
              <a:ext cx="63660" cy="102847"/>
            </a:xfrm>
            <a:prstGeom prst="ellipse">
              <a:avLst/>
            </a:prstGeom>
            <a:solidFill>
              <a:srgbClr val="0000CC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Verdana"/>
                <a:cs typeface="Verdana"/>
              </a:endParaRPr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BA340C83-8FAC-4C4E-BB00-56CA2CE9F31E}"/>
                </a:ext>
              </a:extLst>
            </p:cNvPr>
            <p:cNvSpPr/>
            <p:nvPr/>
          </p:nvSpPr>
          <p:spPr bwMode="auto">
            <a:xfrm>
              <a:off x="4602448" y="2105342"/>
              <a:ext cx="63660" cy="102847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Verdana"/>
                <a:cs typeface="Verdana"/>
              </a:endParaRPr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12955F30-2D45-406F-9EA7-CF3A309E7FF3}"/>
                </a:ext>
              </a:extLst>
            </p:cNvPr>
            <p:cNvSpPr/>
            <p:nvPr/>
          </p:nvSpPr>
          <p:spPr bwMode="auto">
            <a:xfrm>
              <a:off x="4772492" y="1811155"/>
              <a:ext cx="63660" cy="102847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Verdana"/>
                <a:cs typeface="Verdana"/>
              </a:endParaRP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D632C5D0-7D21-40EA-BFF1-F84D49EDA62F}"/>
                </a:ext>
              </a:extLst>
            </p:cNvPr>
            <p:cNvSpPr/>
            <p:nvPr/>
          </p:nvSpPr>
          <p:spPr bwMode="auto">
            <a:xfrm>
              <a:off x="4520008" y="1715773"/>
              <a:ext cx="63660" cy="102847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Verdana"/>
                <a:cs typeface="Verdana"/>
              </a:endParaRPr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8878C58B-8D69-404F-9602-2A793D31CE10}"/>
                </a:ext>
              </a:extLst>
            </p:cNvPr>
            <p:cNvSpPr/>
            <p:nvPr/>
          </p:nvSpPr>
          <p:spPr bwMode="auto">
            <a:xfrm>
              <a:off x="4999959" y="1899647"/>
              <a:ext cx="63660" cy="102847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Verdana"/>
                <a:cs typeface="Verdana"/>
              </a:endParaRPr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E8B5609B-46C3-40DE-A303-735B206C0829}"/>
                </a:ext>
              </a:extLst>
            </p:cNvPr>
            <p:cNvSpPr/>
            <p:nvPr/>
          </p:nvSpPr>
          <p:spPr bwMode="auto">
            <a:xfrm>
              <a:off x="4804321" y="2028542"/>
              <a:ext cx="63660" cy="102847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Verdana"/>
                <a:cs typeface="Verdana"/>
              </a:endParaRP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F866685F-FE11-45C9-BE1C-EDD96DA1AA4E}"/>
                </a:ext>
              </a:extLst>
            </p:cNvPr>
            <p:cNvSpPr/>
            <p:nvPr/>
          </p:nvSpPr>
          <p:spPr bwMode="auto">
            <a:xfrm>
              <a:off x="5490272" y="2224684"/>
              <a:ext cx="63660" cy="102847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Verdana"/>
                <a:cs typeface="Verdana"/>
              </a:endParaRPr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2B539C91-04D2-4319-B225-9FD9C5A29913}"/>
                </a:ext>
              </a:extLst>
            </p:cNvPr>
            <p:cNvSpPr/>
            <p:nvPr/>
          </p:nvSpPr>
          <p:spPr bwMode="auto">
            <a:xfrm>
              <a:off x="4736342" y="2115862"/>
              <a:ext cx="63660" cy="102847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Verdana"/>
                <a:cs typeface="Verdana"/>
              </a:endParaRP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EA4EC791-D7EE-4DE0-A02E-B774843F6B3A}"/>
                </a:ext>
              </a:extLst>
            </p:cNvPr>
            <p:cNvSpPr/>
            <p:nvPr/>
          </p:nvSpPr>
          <p:spPr bwMode="auto">
            <a:xfrm>
              <a:off x="4076946" y="2224684"/>
              <a:ext cx="63660" cy="102847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Verdana"/>
                <a:cs typeface="Verdana"/>
              </a:endParaRP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469C5715-A649-4B50-9A5E-FFAFB6C20B28}"/>
                </a:ext>
              </a:extLst>
            </p:cNvPr>
            <p:cNvSpPr/>
            <p:nvPr/>
          </p:nvSpPr>
          <p:spPr bwMode="auto">
            <a:xfrm>
              <a:off x="4195487" y="2216508"/>
              <a:ext cx="63660" cy="102847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Verdana"/>
                <a:cs typeface="Verdana"/>
              </a:endParaRPr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18F2E601-E3E6-4931-AC70-E9C6FA01717E}"/>
                </a:ext>
              </a:extLst>
            </p:cNvPr>
            <p:cNvSpPr/>
            <p:nvPr/>
          </p:nvSpPr>
          <p:spPr bwMode="auto">
            <a:xfrm>
              <a:off x="4484286" y="1912712"/>
              <a:ext cx="63660" cy="102847"/>
            </a:xfrm>
            <a:prstGeom prst="ellipse">
              <a:avLst/>
            </a:prstGeom>
            <a:solidFill>
              <a:srgbClr val="00B05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 dirty="0">
                <a:latin typeface="Verdana"/>
                <a:cs typeface="Verdana"/>
              </a:endParaRPr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84944DFF-F3F8-407D-BA19-2E71EEDB1010}"/>
                </a:ext>
              </a:extLst>
            </p:cNvPr>
            <p:cNvSpPr/>
            <p:nvPr/>
          </p:nvSpPr>
          <p:spPr bwMode="auto">
            <a:xfrm>
              <a:off x="4227317" y="1600715"/>
              <a:ext cx="63660" cy="102847"/>
            </a:xfrm>
            <a:prstGeom prst="ellipse">
              <a:avLst/>
            </a:prstGeom>
            <a:solidFill>
              <a:srgbClr val="00B05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Verdana"/>
                <a:cs typeface="Verdana"/>
              </a:endParaRPr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F5A833C8-907F-459B-AFDA-9C5A6E29EBD7}"/>
                </a:ext>
              </a:extLst>
            </p:cNvPr>
            <p:cNvSpPr/>
            <p:nvPr/>
          </p:nvSpPr>
          <p:spPr bwMode="auto">
            <a:xfrm>
              <a:off x="4645595" y="1868493"/>
              <a:ext cx="63660" cy="10284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Verdana"/>
                <a:cs typeface="Verdana"/>
              </a:endParaRPr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0336FC-E889-45F3-86D7-AEC1260385DA}"/>
                </a:ext>
              </a:extLst>
            </p:cNvPr>
            <p:cNvSpPr/>
            <p:nvPr/>
          </p:nvSpPr>
          <p:spPr bwMode="auto">
            <a:xfrm>
              <a:off x="4388795" y="1747647"/>
              <a:ext cx="63660" cy="102847"/>
            </a:xfrm>
            <a:prstGeom prst="ellipse">
              <a:avLst/>
            </a:prstGeom>
            <a:solidFill>
              <a:srgbClr val="00B05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 dirty="0">
                <a:latin typeface="Verdana"/>
                <a:cs typeface="Verdana"/>
              </a:endParaRPr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3A0868F6-D9F2-476E-8F37-6BE5D362AD8C}"/>
                </a:ext>
              </a:extLst>
            </p:cNvPr>
            <p:cNvSpPr/>
            <p:nvPr/>
          </p:nvSpPr>
          <p:spPr bwMode="auto">
            <a:xfrm>
              <a:off x="5375989" y="2113661"/>
              <a:ext cx="63660" cy="102847"/>
            </a:xfrm>
            <a:prstGeom prst="ellipse">
              <a:avLst/>
            </a:prstGeom>
            <a:solidFill>
              <a:srgbClr val="00B05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Verdana"/>
                <a:cs typeface="Verdana"/>
              </a:endParaRPr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F2E9341D-5052-4857-A130-E51A6C606D86}"/>
                </a:ext>
              </a:extLst>
            </p:cNvPr>
            <p:cNvSpPr/>
            <p:nvPr/>
          </p:nvSpPr>
          <p:spPr bwMode="auto">
            <a:xfrm>
              <a:off x="4638805" y="2446810"/>
              <a:ext cx="63660" cy="102847"/>
            </a:xfrm>
            <a:prstGeom prst="ellipse">
              <a:avLst/>
            </a:prstGeom>
            <a:solidFill>
              <a:srgbClr val="00B05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Verdana"/>
                <a:cs typeface="Verdana"/>
              </a:endParaRPr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C4CB932F-4034-45FB-A29B-B0DE21E50825}"/>
                </a:ext>
              </a:extLst>
            </p:cNvPr>
            <p:cNvSpPr/>
            <p:nvPr/>
          </p:nvSpPr>
          <p:spPr bwMode="auto">
            <a:xfrm>
              <a:off x="7680474" y="5157722"/>
              <a:ext cx="63660" cy="102847"/>
            </a:xfrm>
            <a:prstGeom prst="ellipse">
              <a:avLst/>
            </a:prstGeom>
            <a:solidFill>
              <a:srgbClr val="00B05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Verdana"/>
                <a:cs typeface="Verdana"/>
              </a:endParaRPr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1CA3AF48-7E52-4B55-A4EC-D0D519E8C533}"/>
                </a:ext>
              </a:extLst>
            </p:cNvPr>
            <p:cNvSpPr/>
            <p:nvPr/>
          </p:nvSpPr>
          <p:spPr bwMode="auto">
            <a:xfrm>
              <a:off x="7811914" y="2355058"/>
              <a:ext cx="63660" cy="102847"/>
            </a:xfrm>
            <a:prstGeom prst="ellipse">
              <a:avLst/>
            </a:prstGeom>
            <a:solidFill>
              <a:srgbClr val="00B05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Verdana"/>
                <a:cs typeface="Verdana"/>
              </a:endParaRPr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5D0C46BE-E6E1-4AF8-AC15-7D11FF39E167}"/>
                </a:ext>
              </a:extLst>
            </p:cNvPr>
            <p:cNvSpPr/>
            <p:nvPr/>
          </p:nvSpPr>
          <p:spPr bwMode="auto">
            <a:xfrm>
              <a:off x="4666108" y="1767197"/>
              <a:ext cx="63660" cy="102847"/>
            </a:xfrm>
            <a:prstGeom prst="ellipse">
              <a:avLst/>
            </a:prstGeom>
            <a:solidFill>
              <a:srgbClr val="00B05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Verdana"/>
                <a:cs typeface="Verdana"/>
              </a:endParaRPr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E76DCBC6-C720-47D7-833F-E665B8DB7EBD}"/>
                </a:ext>
              </a:extLst>
            </p:cNvPr>
            <p:cNvSpPr/>
            <p:nvPr/>
          </p:nvSpPr>
          <p:spPr bwMode="auto">
            <a:xfrm>
              <a:off x="2594191" y="3215929"/>
              <a:ext cx="63660" cy="102847"/>
            </a:xfrm>
            <a:prstGeom prst="ellipse">
              <a:avLst/>
            </a:prstGeom>
            <a:solidFill>
              <a:srgbClr val="00B05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Verdana"/>
                <a:cs typeface="Verdana"/>
              </a:endParaRPr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450F72B9-1038-4E9E-8064-3D251309388E}"/>
                </a:ext>
              </a:extLst>
            </p:cNvPr>
            <p:cNvSpPr/>
            <p:nvPr/>
          </p:nvSpPr>
          <p:spPr bwMode="auto">
            <a:xfrm>
              <a:off x="5757394" y="4952027"/>
              <a:ext cx="63660" cy="102847"/>
            </a:xfrm>
            <a:prstGeom prst="ellipse">
              <a:avLst/>
            </a:prstGeom>
            <a:solidFill>
              <a:srgbClr val="00B05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Verdana"/>
                <a:cs typeface="Verdana"/>
              </a:endParaRPr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2E93CE86-7F92-4862-BEB6-63E43F020119}"/>
                </a:ext>
              </a:extLst>
            </p:cNvPr>
            <p:cNvSpPr/>
            <p:nvPr/>
          </p:nvSpPr>
          <p:spPr bwMode="auto">
            <a:xfrm>
              <a:off x="4449558" y="1796800"/>
              <a:ext cx="63660" cy="102847"/>
            </a:xfrm>
            <a:prstGeom prst="ellipse">
              <a:avLst/>
            </a:prstGeom>
            <a:solidFill>
              <a:srgbClr val="00B05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Verdana"/>
                <a:cs typeface="Verdana"/>
              </a:endParaRPr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5CEEF314-B8D7-4941-AABB-2B2D025C5A7A}"/>
                </a:ext>
              </a:extLst>
            </p:cNvPr>
            <p:cNvSpPr/>
            <p:nvPr/>
          </p:nvSpPr>
          <p:spPr bwMode="auto">
            <a:xfrm>
              <a:off x="5160700" y="2252213"/>
              <a:ext cx="63660" cy="102847"/>
            </a:xfrm>
            <a:prstGeom prst="ellipse">
              <a:avLst/>
            </a:prstGeom>
            <a:solidFill>
              <a:srgbClr val="00B05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Verdana"/>
                <a:cs typeface="Verdana"/>
              </a:endParaRPr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F26FE65F-2F64-4E45-B071-5ED63AD61232}"/>
                </a:ext>
              </a:extLst>
            </p:cNvPr>
            <p:cNvSpPr/>
            <p:nvPr/>
          </p:nvSpPr>
          <p:spPr bwMode="auto">
            <a:xfrm>
              <a:off x="2256345" y="3644701"/>
              <a:ext cx="63660" cy="102847"/>
            </a:xfrm>
            <a:prstGeom prst="ellipse">
              <a:avLst/>
            </a:prstGeom>
            <a:solidFill>
              <a:srgbClr val="00B05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Verdana"/>
                <a:cs typeface="Verdana"/>
              </a:endParaRPr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F0762A13-9C78-45BD-A2CE-0A7D0DF594BD}"/>
                </a:ext>
              </a:extLst>
            </p:cNvPr>
            <p:cNvSpPr/>
            <p:nvPr/>
          </p:nvSpPr>
          <p:spPr bwMode="auto">
            <a:xfrm>
              <a:off x="4752804" y="1662905"/>
              <a:ext cx="63660" cy="102847"/>
            </a:xfrm>
            <a:prstGeom prst="ellipse">
              <a:avLst/>
            </a:prstGeom>
            <a:solidFill>
              <a:srgbClr val="00B05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Verdana"/>
                <a:cs typeface="Verdana"/>
              </a:endParaRPr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B6C503BA-DB87-4240-AA5F-3DA47E694D85}"/>
                </a:ext>
              </a:extLst>
            </p:cNvPr>
            <p:cNvSpPr/>
            <p:nvPr/>
          </p:nvSpPr>
          <p:spPr bwMode="auto">
            <a:xfrm>
              <a:off x="1470903" y="1314060"/>
              <a:ext cx="63660" cy="102847"/>
            </a:xfrm>
            <a:prstGeom prst="ellipse">
              <a:avLst/>
            </a:prstGeom>
            <a:solidFill>
              <a:srgbClr val="00B05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Verdana"/>
                <a:cs typeface="Verdana"/>
              </a:endParaRPr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9D55458C-BDDA-4F26-80AF-EA6094AA09FB}"/>
                </a:ext>
              </a:extLst>
            </p:cNvPr>
            <p:cNvSpPr/>
            <p:nvPr/>
          </p:nvSpPr>
          <p:spPr bwMode="auto">
            <a:xfrm>
              <a:off x="6334101" y="3733575"/>
              <a:ext cx="63660" cy="102847"/>
            </a:xfrm>
            <a:prstGeom prst="ellipse">
              <a:avLst/>
            </a:prstGeom>
            <a:solidFill>
              <a:srgbClr val="00B05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Verdana"/>
                <a:cs typeface="Verdana"/>
              </a:endParaRPr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9104EBD6-241E-495C-A74F-B89BB26CFF27}"/>
                </a:ext>
              </a:extLst>
            </p:cNvPr>
            <p:cNvSpPr/>
            <p:nvPr/>
          </p:nvSpPr>
          <p:spPr bwMode="auto">
            <a:xfrm>
              <a:off x="4307484" y="2091921"/>
              <a:ext cx="63660" cy="10284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Verdana"/>
                <a:cs typeface="Verdana"/>
              </a:endParaRPr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D16E3A3B-DFEE-4925-9D2C-1ECFB4B115DF}"/>
                </a:ext>
              </a:extLst>
            </p:cNvPr>
            <p:cNvSpPr/>
            <p:nvPr/>
          </p:nvSpPr>
          <p:spPr bwMode="auto">
            <a:xfrm>
              <a:off x="4575357" y="1883184"/>
              <a:ext cx="63660" cy="102847"/>
            </a:xfrm>
            <a:prstGeom prst="ellipse">
              <a:avLst/>
            </a:prstGeom>
            <a:solidFill>
              <a:srgbClr val="00B05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Verdana"/>
                <a:cs typeface="Verdana"/>
              </a:endParaRPr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30F1693E-DA18-444B-9EBF-15842C610A6A}"/>
                </a:ext>
              </a:extLst>
            </p:cNvPr>
            <p:cNvSpPr/>
            <p:nvPr/>
          </p:nvSpPr>
          <p:spPr bwMode="auto">
            <a:xfrm>
              <a:off x="4023628" y="2776035"/>
              <a:ext cx="63660" cy="10284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Verdana"/>
                <a:cs typeface="Verdana"/>
              </a:endParaRPr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42B2F7EC-6C06-4977-A70C-32BAC40D61EA}"/>
                </a:ext>
              </a:extLst>
            </p:cNvPr>
            <p:cNvSpPr/>
            <p:nvPr/>
          </p:nvSpPr>
          <p:spPr bwMode="auto">
            <a:xfrm>
              <a:off x="4828589" y="2276108"/>
              <a:ext cx="63660" cy="10284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Verdana"/>
                <a:cs typeface="Verdana"/>
              </a:endParaRPr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AB65CE54-D07A-4207-A3FB-050AF62AE847}"/>
                </a:ext>
              </a:extLst>
            </p:cNvPr>
            <p:cNvSpPr/>
            <p:nvPr/>
          </p:nvSpPr>
          <p:spPr bwMode="auto">
            <a:xfrm>
              <a:off x="4427376" y="2071126"/>
              <a:ext cx="63660" cy="10284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Verdana"/>
                <a:cs typeface="Verdana"/>
              </a:endParaRPr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6D7B88E8-B359-4694-B996-AA7E1CEC7945}"/>
                </a:ext>
              </a:extLst>
            </p:cNvPr>
            <p:cNvSpPr/>
            <p:nvPr/>
          </p:nvSpPr>
          <p:spPr bwMode="auto">
            <a:xfrm>
              <a:off x="2520636" y="5150908"/>
              <a:ext cx="63660" cy="10284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Verdana"/>
                <a:cs typeface="Verdana"/>
              </a:endParaRPr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45816F6C-9147-473E-B06E-4F49CE15C02A}"/>
                </a:ext>
              </a:extLst>
            </p:cNvPr>
            <p:cNvSpPr/>
            <p:nvPr/>
          </p:nvSpPr>
          <p:spPr bwMode="auto">
            <a:xfrm>
              <a:off x="2144993" y="3596553"/>
              <a:ext cx="63660" cy="10284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Verdana"/>
                <a:cs typeface="Verdana"/>
              </a:endParaRPr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198F3CC6-514C-4B0D-933F-76A269E6B4DD}"/>
                </a:ext>
              </a:extLst>
            </p:cNvPr>
            <p:cNvSpPr/>
            <p:nvPr/>
          </p:nvSpPr>
          <p:spPr bwMode="auto">
            <a:xfrm>
              <a:off x="8950734" y="5099484"/>
              <a:ext cx="63660" cy="10284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Verdana"/>
                <a:cs typeface="Verdana"/>
              </a:endParaRPr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B74B218A-5FCD-437D-B0EB-6D3293216630}"/>
                </a:ext>
              </a:extLst>
            </p:cNvPr>
            <p:cNvSpPr/>
            <p:nvPr/>
          </p:nvSpPr>
          <p:spPr bwMode="auto">
            <a:xfrm>
              <a:off x="2641590" y="5595498"/>
              <a:ext cx="63660" cy="10284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Verdana"/>
                <a:cs typeface="Verdana"/>
              </a:endParaRPr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50EEF776-63BC-45E0-AFD6-F4A19C680FCF}"/>
                </a:ext>
              </a:extLst>
            </p:cNvPr>
            <p:cNvSpPr/>
            <p:nvPr/>
          </p:nvSpPr>
          <p:spPr bwMode="auto">
            <a:xfrm>
              <a:off x="3737296" y="3327716"/>
              <a:ext cx="63660" cy="10284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Verdana"/>
                <a:cs typeface="Verdana"/>
              </a:endParaRPr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2CC0E5B2-40DD-45AE-8AA9-28B9C0272832}"/>
                </a:ext>
              </a:extLst>
            </p:cNvPr>
            <p:cNvSpPr/>
            <p:nvPr/>
          </p:nvSpPr>
          <p:spPr bwMode="auto">
            <a:xfrm>
              <a:off x="3890081" y="3601976"/>
              <a:ext cx="63660" cy="10284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Verdana"/>
                <a:cs typeface="Verdana"/>
              </a:endParaRPr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72EC5986-B8EF-41E7-84FD-2D4E550BD160}"/>
                </a:ext>
              </a:extLst>
            </p:cNvPr>
            <p:cNvSpPr/>
            <p:nvPr/>
          </p:nvSpPr>
          <p:spPr bwMode="auto">
            <a:xfrm>
              <a:off x="2762544" y="5054875"/>
              <a:ext cx="63660" cy="10284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Verdana"/>
                <a:cs typeface="Verdana"/>
              </a:endParaRPr>
            </a:p>
          </p:txBody>
        </p:sp>
        <p:sp>
          <p:nvSpPr>
            <p:cNvPr id="68" name="Arrow: Right 67">
              <a:extLst>
                <a:ext uri="{FF2B5EF4-FFF2-40B4-BE49-F238E27FC236}">
                  <a16:creationId xmlns:a16="http://schemas.microsoft.com/office/drawing/2014/main" id="{1928258C-94CA-46D7-ABCF-BDBE5B4B2AD9}"/>
                </a:ext>
              </a:extLst>
            </p:cNvPr>
            <p:cNvSpPr/>
            <p:nvPr/>
          </p:nvSpPr>
          <p:spPr>
            <a:xfrm rot="5400000">
              <a:off x="-523" y="2130808"/>
              <a:ext cx="1108357" cy="958423"/>
            </a:xfrm>
            <a:prstGeom prst="rightArrow">
              <a:avLst>
                <a:gd name="adj1" fmla="val 50000"/>
                <a:gd name="adj2" fmla="val 0"/>
              </a:avLst>
            </a:prstGeom>
            <a:solidFill>
              <a:schemeClr val="bg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500" dirty="0">
                  <a:solidFill>
                    <a:sysClr val="windowText" lastClr="000000"/>
                  </a:solidFill>
                </a:rPr>
                <a:t>2001 - 2005</a:t>
              </a:r>
              <a:endParaRPr lang="en-GB" sz="15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8A305F5C-5255-4BBA-9C66-3963C1B7A8B6}"/>
                </a:ext>
              </a:extLst>
            </p:cNvPr>
            <p:cNvSpPr/>
            <p:nvPr/>
          </p:nvSpPr>
          <p:spPr bwMode="auto">
            <a:xfrm>
              <a:off x="7450142" y="3591953"/>
              <a:ext cx="63660" cy="10284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Verdana"/>
                <a:cs typeface="Verdana"/>
              </a:endParaRPr>
            </a:p>
          </p:txBody>
        </p:sp>
        <p:sp>
          <p:nvSpPr>
            <p:cNvPr id="70" name="Arrow: Right 69">
              <a:extLst>
                <a:ext uri="{FF2B5EF4-FFF2-40B4-BE49-F238E27FC236}">
                  <a16:creationId xmlns:a16="http://schemas.microsoft.com/office/drawing/2014/main" id="{03FD68C0-E355-4FD2-A5FB-FFFA26863AD3}"/>
                </a:ext>
              </a:extLst>
            </p:cNvPr>
            <p:cNvSpPr/>
            <p:nvPr/>
          </p:nvSpPr>
          <p:spPr>
            <a:xfrm rot="5400000">
              <a:off x="25645" y="4520586"/>
              <a:ext cx="1108357" cy="902963"/>
            </a:xfrm>
            <a:prstGeom prst="rightArrow">
              <a:avLst>
                <a:gd name="adj1" fmla="val 50000"/>
                <a:gd name="adj2" fmla="val 0"/>
              </a:avLst>
            </a:prstGeom>
            <a:solidFill>
              <a:schemeClr val="bg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500" dirty="0">
                  <a:solidFill>
                    <a:sysClr val="windowText" lastClr="000000"/>
                  </a:solidFill>
                </a:rPr>
                <a:t>2011 – 2015 </a:t>
              </a:r>
              <a:endParaRPr lang="en-GB" sz="15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1" name="Arrow: Right 70">
              <a:extLst>
                <a:ext uri="{FF2B5EF4-FFF2-40B4-BE49-F238E27FC236}">
                  <a16:creationId xmlns:a16="http://schemas.microsoft.com/office/drawing/2014/main" id="{764C6BBF-7A91-4F6A-A4D6-E12D4761CC54}"/>
                </a:ext>
              </a:extLst>
            </p:cNvPr>
            <p:cNvSpPr/>
            <p:nvPr/>
          </p:nvSpPr>
          <p:spPr>
            <a:xfrm rot="5400000">
              <a:off x="-4509" y="3352500"/>
              <a:ext cx="1108359" cy="902961"/>
            </a:xfrm>
            <a:prstGeom prst="rightArrow">
              <a:avLst>
                <a:gd name="adj1" fmla="val 50000"/>
                <a:gd name="adj2" fmla="val 0"/>
              </a:avLst>
            </a:prstGeom>
            <a:solidFill>
              <a:schemeClr val="bg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500" dirty="0">
                  <a:solidFill>
                    <a:sysClr val="windowText" lastClr="000000"/>
                  </a:solidFill>
                </a:rPr>
                <a:t>2006 – 2010</a:t>
              </a:r>
              <a:endParaRPr lang="en-GB" sz="15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2" name="Arrow: Right 71">
              <a:extLst>
                <a:ext uri="{FF2B5EF4-FFF2-40B4-BE49-F238E27FC236}">
                  <a16:creationId xmlns:a16="http://schemas.microsoft.com/office/drawing/2014/main" id="{257D1F93-A6B5-472B-A6BD-A837313809EE}"/>
                </a:ext>
              </a:extLst>
            </p:cNvPr>
            <p:cNvSpPr/>
            <p:nvPr/>
          </p:nvSpPr>
          <p:spPr>
            <a:xfrm rot="5400000">
              <a:off x="-16735" y="5731884"/>
              <a:ext cx="1108357" cy="899140"/>
            </a:xfrm>
            <a:prstGeom prst="rightArrow">
              <a:avLst>
                <a:gd name="adj1" fmla="val 50000"/>
                <a:gd name="adj2" fmla="val 0"/>
              </a:avLst>
            </a:prstGeom>
            <a:solidFill>
              <a:schemeClr val="bg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500" dirty="0">
                  <a:solidFill>
                    <a:sysClr val="windowText" lastClr="000000"/>
                  </a:solidFill>
                </a:rPr>
                <a:t>2016 – 2020</a:t>
              </a:r>
              <a:endParaRPr lang="en-GB" sz="15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294901A1-7408-45BC-82FC-968E06417E0C}"/>
                </a:ext>
              </a:extLst>
            </p:cNvPr>
            <p:cNvSpPr/>
            <p:nvPr/>
          </p:nvSpPr>
          <p:spPr bwMode="auto">
            <a:xfrm>
              <a:off x="4742989" y="2014445"/>
              <a:ext cx="63660" cy="102847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Verdana"/>
                <a:cs typeface="Verdana"/>
              </a:endParaRPr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45A69DA2-3210-42AA-AA3A-6BCD7B986956}"/>
                </a:ext>
              </a:extLst>
            </p:cNvPr>
            <p:cNvSpPr/>
            <p:nvPr/>
          </p:nvSpPr>
          <p:spPr bwMode="auto">
            <a:xfrm>
              <a:off x="5165582" y="2528655"/>
              <a:ext cx="63660" cy="10284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Verdana"/>
                <a:cs typeface="Verdana"/>
              </a:endParaRPr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154FE352-8DF2-4E85-B426-62E77B968B3C}"/>
                </a:ext>
              </a:extLst>
            </p:cNvPr>
            <p:cNvSpPr/>
            <p:nvPr/>
          </p:nvSpPr>
          <p:spPr bwMode="auto">
            <a:xfrm>
              <a:off x="4253746" y="3716352"/>
              <a:ext cx="63660" cy="10284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Verdana"/>
                <a:cs typeface="Verdana"/>
              </a:endParaRPr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92F5866C-0B30-4AB7-9137-A1C894175BD9}"/>
                </a:ext>
              </a:extLst>
            </p:cNvPr>
            <p:cNvSpPr/>
            <p:nvPr/>
          </p:nvSpPr>
          <p:spPr bwMode="auto">
            <a:xfrm>
              <a:off x="4581267" y="1997839"/>
              <a:ext cx="63660" cy="10284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Verdana"/>
                <a:cs typeface="Verdana"/>
              </a:endParaRPr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608EE7DC-86BC-4301-936E-8B917F5BD667}"/>
                </a:ext>
              </a:extLst>
            </p:cNvPr>
            <p:cNvSpPr/>
            <p:nvPr/>
          </p:nvSpPr>
          <p:spPr bwMode="auto">
            <a:xfrm>
              <a:off x="2339752" y="4437112"/>
              <a:ext cx="63660" cy="10284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Verdana"/>
                <a:cs typeface="Verdana"/>
              </a:endParaRPr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51C19D58-E8AC-4B22-8F3E-FCDAC2FEEAAD}"/>
                </a:ext>
              </a:extLst>
            </p:cNvPr>
            <p:cNvSpPr/>
            <p:nvPr/>
          </p:nvSpPr>
          <p:spPr bwMode="auto">
            <a:xfrm>
              <a:off x="2424194" y="3855246"/>
              <a:ext cx="63660" cy="10284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Verdana"/>
                <a:cs typeface="Verdana"/>
              </a:endParaRPr>
            </a:p>
          </p:txBody>
        </p:sp>
      </p:grpSp>
      <p:sp>
        <p:nvSpPr>
          <p:cNvPr id="4" name="TextBox 15">
            <a:extLst>
              <a:ext uri="{FF2B5EF4-FFF2-40B4-BE49-F238E27FC236}">
                <a16:creationId xmlns:a16="http://schemas.microsoft.com/office/drawing/2014/main" id="{2ED47D1E-B4A2-41CE-BB4E-B6CE4051AF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8888" y="179392"/>
            <a:ext cx="7777162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>
              <a:spcBef>
                <a:spcPct val="0"/>
              </a:spcBef>
              <a:buNone/>
            </a:pPr>
            <a:r>
              <a:rPr lang="en-GB" sz="27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Ժամանակի</a:t>
            </a:r>
            <a:r>
              <a:rPr lang="en-GB" sz="27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7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ընթացքում</a:t>
            </a:r>
            <a:r>
              <a:rPr lang="en-GB" sz="27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7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ընդհանուր</a:t>
            </a:r>
            <a:r>
              <a:rPr lang="en-GB" sz="27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7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միացումները</a:t>
            </a:r>
            <a:r>
              <a:rPr lang="en-GB" sz="27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endParaRPr lang="en-GB" sz="3100" b="1" dirty="0">
              <a:solidFill>
                <a:schemeClr val="bg1"/>
              </a:solidFill>
              <a:latin typeface="Sylfaen" panose="010A0502050306030303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4CE0073-A6FE-4E04-B574-BBA1E9D47D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sz="1800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80D9A0A3-5506-4A5D-9D71-ABEC89F655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sz="1800"/>
          </a:p>
        </p:txBody>
      </p:sp>
    </p:spTree>
    <p:extLst>
      <p:ext uri="{BB962C8B-B14F-4D97-AF65-F5344CB8AC3E}">
        <p14:creationId xmlns:p14="http://schemas.microsoft.com/office/powerpoint/2010/main" val="2466639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sz="1800"/>
          </a:p>
        </p:txBody>
      </p:sp>
      <p:sp>
        <p:nvSpPr>
          <p:cNvPr id="5125" name="Rectangle 4"/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sz="1800"/>
          </a:p>
        </p:txBody>
      </p:sp>
      <p:sp>
        <p:nvSpPr>
          <p:cNvPr id="5130" name="Rectangle 2"/>
          <p:cNvSpPr>
            <a:spLocks noChangeArrowheads="1"/>
          </p:cNvSpPr>
          <p:nvPr/>
        </p:nvSpPr>
        <p:spPr bwMode="auto">
          <a:xfrm>
            <a:off x="5292729" y="2068513"/>
            <a:ext cx="31289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066925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066925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 eaLnBrk="1" hangingPunct="1">
              <a:spcBef>
                <a:spcPct val="0"/>
              </a:spcBef>
            </a:pPr>
            <a:endParaRPr lang="en-GB" sz="2400">
              <a:latin typeface="Verdana" panose="020B0604030504040204" pitchFamily="34" charset="0"/>
            </a:endParaRPr>
          </a:p>
        </p:txBody>
      </p:sp>
      <p:sp>
        <p:nvSpPr>
          <p:cNvPr id="12" name="TextBox 15"/>
          <p:cNvSpPr txBox="1">
            <a:spLocks noChangeArrowheads="1"/>
          </p:cNvSpPr>
          <p:nvPr/>
        </p:nvSpPr>
        <p:spPr bwMode="auto">
          <a:xfrm>
            <a:off x="1258888" y="179392"/>
            <a:ext cx="7777162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en-GB" sz="2700" dirty="0" err="1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</a:rPr>
              <a:t>Իրականություն</a:t>
            </a:r>
            <a:r>
              <a:rPr lang="en-GB" sz="2700" dirty="0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endParaRPr lang="en-GB" sz="2700" dirty="0">
              <a:solidFill>
                <a:schemeClr val="bg1"/>
              </a:solidFill>
              <a:latin typeface="Sylfaen" panose="010A0502050306030303" pitchFamily="18" charset="0"/>
              <a:ea typeface="Verdana" panose="020B0604030504040204" pitchFamily="34" charset="0"/>
            </a:endParaRP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588962" y="1205746"/>
            <a:ext cx="8352928" cy="6247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sz="3500" b="1" dirty="0" smtClean="0">
                <a:solidFill>
                  <a:srgbClr val="FF0000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ԻՐԱԿԱՆՈՒԹՅՈՒՆ</a:t>
            </a:r>
            <a:endParaRPr lang="en-US" sz="2500" b="1" dirty="0"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 eaLnBrk="1" hangingPunct="1">
              <a:defRPr/>
            </a:pPr>
            <a:endParaRPr lang="en-US" sz="2500" dirty="0"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71500" indent="-571500" algn="just" eaLnBrk="1" hangingPunct="1">
              <a:buFont typeface="Wingdings" panose="05000000000000000000" pitchFamily="2" charset="2"/>
              <a:buChar char="Ø"/>
              <a:defRPr/>
            </a:pPr>
            <a:r>
              <a:rPr lang="en-US" sz="2500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Բուդապեշտի</a:t>
            </a:r>
            <a:r>
              <a:rPr lang="en-US" sz="2500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500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Կոնվենցիան</a:t>
            </a:r>
            <a:r>
              <a:rPr lang="en-US" sz="2500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500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ինչպես</a:t>
            </a:r>
            <a:r>
              <a:rPr lang="en-US" sz="2500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500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երևում</a:t>
            </a:r>
            <a:r>
              <a:rPr lang="en-US" sz="2500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է </a:t>
            </a:r>
            <a:r>
              <a:rPr lang="en-US" sz="2500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իր</a:t>
            </a:r>
            <a:r>
              <a:rPr lang="en-US" sz="2500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500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անդամների</a:t>
            </a:r>
            <a:r>
              <a:rPr lang="en-US" sz="2500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500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քանակով</a:t>
            </a:r>
            <a:r>
              <a:rPr lang="en-US" sz="2500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n-US" sz="2500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գլոբալ</a:t>
            </a:r>
            <a:r>
              <a:rPr lang="en-US" sz="2500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500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պայմանագիր</a:t>
            </a:r>
            <a:r>
              <a:rPr lang="en-US" sz="2500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է </a:t>
            </a:r>
          </a:p>
          <a:p>
            <a:pPr algn="just" eaLnBrk="1" hangingPunct="1">
              <a:defRPr/>
            </a:pPr>
            <a:endParaRPr lang="en-US" sz="2500" dirty="0" smtClean="0"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Ø"/>
              <a:defRPr/>
            </a:pPr>
            <a:r>
              <a:rPr lang="hy-AM" dirty="0" smtClean="0">
                <a:latin typeface="Sylfaen" panose="010A0502050306030303" pitchFamily="18" charset="0"/>
              </a:rPr>
              <a:t>Աշխարհ</a:t>
            </a:r>
            <a:r>
              <a:rPr lang="en-US" dirty="0" smtClean="0">
                <a:latin typeface="Sylfaen" panose="010A0502050306030303" pitchFamily="18" charset="0"/>
              </a:rPr>
              <a:t>ի </a:t>
            </a:r>
            <a:r>
              <a:rPr lang="en-US" dirty="0" err="1" smtClean="0">
                <a:latin typeface="Sylfaen" panose="010A0502050306030303" pitchFamily="18" charset="0"/>
              </a:rPr>
              <a:t>մասշտաբով</a:t>
            </a:r>
            <a:r>
              <a:rPr lang="hy-AM" dirty="0" smtClean="0">
                <a:latin typeface="Sylfaen" panose="010A0502050306030303" pitchFamily="18" charset="0"/>
              </a:rPr>
              <a:t> </a:t>
            </a:r>
            <a:r>
              <a:rPr lang="hy-AM" dirty="0">
                <a:latin typeface="Sylfaen" panose="010A0502050306030303" pitchFamily="18" charset="0"/>
              </a:rPr>
              <a:t>միանալու մակարդակը շարունակում է </a:t>
            </a:r>
            <a:r>
              <a:rPr lang="hy-AM" dirty="0" smtClean="0">
                <a:latin typeface="Sylfaen" panose="010A0502050306030303" pitchFamily="18" charset="0"/>
              </a:rPr>
              <a:t>արագանալ</a:t>
            </a:r>
            <a:endParaRPr lang="en-US" dirty="0" smtClean="0">
              <a:latin typeface="Sylfaen" panose="010A0502050306030303" pitchFamily="18" charset="0"/>
            </a:endParaRPr>
          </a:p>
          <a:p>
            <a:pPr marL="571500" indent="-571500" algn="just" eaLnBrk="1" hangingPunct="1">
              <a:buFont typeface="Wingdings" panose="05000000000000000000" pitchFamily="2" charset="2"/>
              <a:buChar char="Ø"/>
              <a:defRPr/>
            </a:pPr>
            <a:endParaRPr lang="en-US" sz="2500" dirty="0" smtClean="0"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Ø"/>
              <a:defRPr/>
            </a:pPr>
            <a:r>
              <a:rPr lang="en-US" dirty="0">
                <a:latin typeface="Sylfaen" panose="010A0502050306030303" pitchFamily="18" charset="0"/>
              </a:rPr>
              <a:t>Ն</a:t>
            </a:r>
            <a:r>
              <a:rPr lang="hy-AM" dirty="0" smtClean="0">
                <a:latin typeface="Sylfaen" panose="010A0502050306030303" pitchFamily="18" charset="0"/>
              </a:rPr>
              <a:t>երկա </a:t>
            </a:r>
            <a:r>
              <a:rPr lang="hy-AM" dirty="0">
                <a:latin typeface="Sylfaen" panose="010A0502050306030303" pitchFamily="18" charset="0"/>
              </a:rPr>
              <a:t>պայմաններում </a:t>
            </a:r>
            <a:r>
              <a:rPr lang="en-US" dirty="0" smtClean="0">
                <a:latin typeface="Sylfaen" panose="010A0502050306030303" pitchFamily="18" charset="0"/>
              </a:rPr>
              <a:t>ց</a:t>
            </a:r>
            <a:r>
              <a:rPr lang="hy-AM" dirty="0" smtClean="0">
                <a:latin typeface="Sylfaen" panose="010A0502050306030303" pitchFamily="18" charset="0"/>
              </a:rPr>
              <a:t>անկացած </a:t>
            </a:r>
            <a:r>
              <a:rPr lang="hy-AM" dirty="0">
                <a:latin typeface="Sylfaen" panose="010A0502050306030303" pitchFamily="18" charset="0"/>
              </a:rPr>
              <a:t>նոր պայմանագր</a:t>
            </a:r>
            <a:r>
              <a:rPr lang="en-US" dirty="0" smtClean="0">
                <a:latin typeface="Sylfaen" panose="010A0502050306030303" pitchFamily="18" charset="0"/>
              </a:rPr>
              <a:t>ի </a:t>
            </a:r>
            <a:r>
              <a:rPr lang="en-US" dirty="0" err="1" smtClean="0">
                <a:latin typeface="Sylfaen" panose="010A0502050306030303" pitchFamily="18" charset="0"/>
              </a:rPr>
              <a:t>համար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կպահանջվեր</a:t>
            </a:r>
            <a:r>
              <a:rPr lang="hy-AM" dirty="0" smtClean="0">
                <a:latin typeface="Sylfaen" panose="010A0502050306030303" pitchFamily="18" charset="0"/>
              </a:rPr>
              <a:t> 25 տար</a:t>
            </a:r>
            <a:r>
              <a:rPr lang="en-US" dirty="0" err="1" smtClean="0">
                <a:latin typeface="Sylfaen" panose="010A0502050306030303" pitchFamily="18" charset="0"/>
              </a:rPr>
              <a:t>ուց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ավել</a:t>
            </a:r>
            <a:r>
              <a:rPr lang="hy-AM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հասնելու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Բուդապեշտի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Կոնվենցիային</a:t>
            </a:r>
            <a:r>
              <a:rPr lang="en-US" dirty="0" smtClean="0">
                <a:latin typeface="Sylfaen" panose="010A0502050306030303" pitchFamily="18" charset="0"/>
              </a:rPr>
              <a:t>.</a:t>
            </a:r>
          </a:p>
          <a:p>
            <a:r>
              <a:rPr lang="en-US" dirty="0">
                <a:latin typeface="Sylfaen" panose="010A0502050306030303" pitchFamily="18" charset="0"/>
              </a:rPr>
              <a:t> </a:t>
            </a:r>
            <a:endParaRPr lang="en-US" sz="1600" dirty="0">
              <a:latin typeface="Sylfaen" panose="010A0502050306030303" pitchFamily="18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 err="1" smtClean="0">
                <a:latin typeface="Sylfaen" panose="010A0502050306030303" pitchFamily="18" charset="0"/>
              </a:rPr>
              <a:t>Բուդապեշտի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Կոնվենցիայի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վրա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նախնական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աշխատանքները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սկսել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են</a:t>
            </a:r>
            <a:r>
              <a:rPr lang="en-US" dirty="0">
                <a:latin typeface="Sylfaen" panose="010A0502050306030303" pitchFamily="18" charset="0"/>
              </a:rPr>
              <a:t> 1996թ.-ին և 24 </a:t>
            </a:r>
            <a:r>
              <a:rPr lang="en-US" dirty="0" err="1">
                <a:latin typeface="Sylfaen" panose="010A0502050306030303" pitchFamily="18" charset="0"/>
              </a:rPr>
              <a:t>տարի</a:t>
            </a:r>
            <a:r>
              <a:rPr lang="en-US" dirty="0">
                <a:latin typeface="Sylfaen" panose="010A0502050306030303" pitchFamily="18" charset="0"/>
              </a:rPr>
              <a:t> է </a:t>
            </a:r>
            <a:r>
              <a:rPr lang="en-US" dirty="0" err="1">
                <a:latin typeface="Sylfaen" panose="010A0502050306030303" pitchFamily="18" charset="0"/>
              </a:rPr>
              <a:t>տևել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հասնելու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ներկա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մակարդակի</a:t>
            </a:r>
            <a:endParaRPr lang="en-US" sz="1600" dirty="0">
              <a:latin typeface="Sylfaen" panose="010A0502050306030303" pitchFamily="18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 err="1">
                <a:latin typeface="Sylfaen" panose="010A0502050306030303" pitchFamily="18" charset="0"/>
              </a:rPr>
              <a:t>Տարաձայնություններ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խնդիրների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շուրջ</a:t>
            </a:r>
            <a:endParaRPr lang="en-US" sz="1600" dirty="0"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7220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9A5032-5BD8-4AA3-99F0-476BA7DC21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a-E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96FEB4-35B3-49E3-BD57-43E4114A76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a-ET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4D27D9AC-4ADB-45D9-AFA6-8E0CDEC546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2312" y="1231904"/>
            <a:ext cx="7565590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sz="4200" b="1" dirty="0" smtClean="0">
                <a:solidFill>
                  <a:srgbClr val="FF0000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ԱՌԱՍՊԵԼ</a:t>
            </a:r>
            <a:endParaRPr lang="en-US" sz="4200" b="1" dirty="0">
              <a:solidFill>
                <a:srgbClr val="FF0000"/>
              </a:solidFill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>
              <a:defRPr/>
            </a:pPr>
            <a:r>
              <a:rPr lang="en-US" sz="4200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ԲՈՒԴԱՊԵՇՏԻ ԿՈՆՎԵՆՑԻԱՆ </a:t>
            </a:r>
            <a:endParaRPr lang="en-GB" sz="4200" b="1" dirty="0"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3" name="TextBox 7">
            <a:extLst>
              <a:ext uri="{FF2B5EF4-FFF2-40B4-BE49-F238E27FC236}">
                <a16:creationId xmlns:a16="http://schemas.microsoft.com/office/drawing/2014/main" id="{A440D332-1417-4A98-BC4A-09D5E690C9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2700" dirty="0" err="1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charset="0"/>
              </a:rPr>
              <a:t>Առասպել</a:t>
            </a:r>
            <a:r>
              <a:rPr lang="en-GB" sz="2700" dirty="0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charset="0"/>
              </a:rPr>
              <a:t> </a:t>
            </a:r>
            <a:endParaRPr lang="en-GB" sz="2700" dirty="0">
              <a:solidFill>
                <a:schemeClr val="bg1"/>
              </a:solidFill>
              <a:latin typeface="Sylfaen" panose="010A0502050306030303" pitchFamily="18" charset="0"/>
              <a:ea typeface="Verdana" panose="020B0604030504040204" pitchFamily="34" charset="0"/>
              <a:cs typeface="Verdana" charset="0"/>
            </a:endParaRPr>
          </a:p>
        </p:txBody>
      </p:sp>
      <p:pic>
        <p:nvPicPr>
          <p:cNvPr id="4" name="Picture 2" descr="Image result for evolution of technology">
            <a:extLst>
              <a:ext uri="{FF2B5EF4-FFF2-40B4-BE49-F238E27FC236}">
                <a16:creationId xmlns:a16="http://schemas.microsoft.com/office/drawing/2014/main" id="{4BDCF68D-0CB9-438A-AEB4-33011F5C82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074" y="2701445"/>
            <a:ext cx="8813851" cy="3802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0797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sz="1800"/>
          </a:p>
        </p:txBody>
      </p:sp>
      <p:sp>
        <p:nvSpPr>
          <p:cNvPr id="5125" name="Rectangle 4"/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sz="1800"/>
          </a:p>
        </p:txBody>
      </p:sp>
      <p:sp>
        <p:nvSpPr>
          <p:cNvPr id="5130" name="Rectangle 2"/>
          <p:cNvSpPr>
            <a:spLocks noChangeArrowheads="1"/>
          </p:cNvSpPr>
          <p:nvPr/>
        </p:nvSpPr>
        <p:spPr bwMode="auto">
          <a:xfrm>
            <a:off x="5292729" y="2068513"/>
            <a:ext cx="31289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066925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066925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 eaLnBrk="1" hangingPunct="1">
              <a:spcBef>
                <a:spcPct val="0"/>
              </a:spcBef>
            </a:pPr>
            <a:endParaRPr lang="en-GB" sz="2400">
              <a:latin typeface="Verdana" panose="020B0604030504040204" pitchFamily="34" charset="0"/>
            </a:endParaRPr>
          </a:p>
        </p:txBody>
      </p:sp>
      <p:sp>
        <p:nvSpPr>
          <p:cNvPr id="12" name="TextBox 15"/>
          <p:cNvSpPr txBox="1">
            <a:spLocks noChangeArrowheads="1"/>
          </p:cNvSpPr>
          <p:nvPr/>
        </p:nvSpPr>
        <p:spPr bwMode="auto">
          <a:xfrm>
            <a:off x="1258888" y="179392"/>
            <a:ext cx="7777162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en-GB" sz="27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Իրականություն</a:t>
            </a:r>
            <a:r>
              <a:rPr lang="en-GB" sz="27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endParaRPr lang="en-GB" sz="2700" dirty="0">
              <a:solidFill>
                <a:schemeClr val="bg1"/>
              </a:solidFill>
              <a:latin typeface="Sylfaen" panose="010A0502050306030303" pitchFamily="18" charset="0"/>
            </a:endParaRP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395536" y="1266869"/>
            <a:ext cx="8352928" cy="6170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ԻՐԱԿԱՆՈՒԹՅՈՒՆ</a:t>
            </a:r>
            <a:endParaRPr kumimoji="0" lang="en-US" sz="2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eaLnBrk="1" hangingPunct="1">
              <a:defRPr/>
            </a:pPr>
            <a:endParaRPr lang="en-GB" sz="2400" dirty="0"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71500" indent="-571500" eaLnBrk="1" hangingPunct="1">
              <a:buFont typeface="Arial" panose="020B0604020202020204" pitchFamily="34" charset="0"/>
              <a:buChar char="•"/>
              <a:defRPr/>
            </a:pPr>
            <a:r>
              <a:rPr lang="en-GB" sz="2400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Մշակվել</a:t>
            </a:r>
            <a:r>
              <a:rPr lang="en-GB" sz="2400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է 2001թ.-ին </a:t>
            </a:r>
            <a:endParaRPr lang="en-GB" sz="2400" dirty="0"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71500" indent="-571500" eaLnBrk="1" hangingPunct="1">
              <a:buFont typeface="Arial" panose="020B0604020202020204" pitchFamily="34" charset="0"/>
              <a:buChar char="•"/>
              <a:defRPr/>
            </a:pPr>
            <a:endParaRPr lang="en-US" sz="2400" dirty="0"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71500" indent="-571500" eaLnBrk="1" hangingPunct="1">
              <a:buFont typeface="Arial" panose="020B0604020202020204" pitchFamily="34" charset="0"/>
              <a:buChar char="•"/>
              <a:defRPr/>
            </a:pPr>
            <a:r>
              <a:rPr lang="en-US" sz="2400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Լրացուցիչ</a:t>
            </a:r>
            <a:r>
              <a:rPr lang="en-US" sz="2400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արձանագրություններ</a:t>
            </a:r>
            <a:r>
              <a:rPr lang="en-US" sz="2400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 </a:t>
            </a:r>
            <a:endParaRPr lang="en-US" sz="2400" dirty="0"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71500" indent="-571500" eaLnBrk="1" hangingPunct="1">
              <a:buFont typeface="Arial" panose="020B0604020202020204" pitchFamily="34" charset="0"/>
              <a:buChar char="•"/>
              <a:defRPr/>
            </a:pPr>
            <a:endParaRPr lang="en-US" sz="2400" dirty="0"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71500" indent="-571500" eaLnBrk="1" hangingPunct="1">
              <a:buFont typeface="Arial" panose="020B0604020202020204" pitchFamily="34" charset="0"/>
              <a:buChar char="•"/>
              <a:defRPr/>
            </a:pPr>
            <a:r>
              <a:rPr lang="en-US" sz="2400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Ուղեցույց</a:t>
            </a:r>
            <a:endParaRPr lang="en-US" sz="2400" dirty="0"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eaLnBrk="1" hangingPunct="1">
              <a:defRPr/>
            </a:pPr>
            <a:endParaRPr lang="en-US" sz="2400" dirty="0"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  <a:defRPr/>
            </a:pPr>
            <a:r>
              <a:rPr lang="hy-AM" dirty="0">
                <a:latin typeface="Sylfaen" panose="010A0502050306030303" pitchFamily="18" charset="0"/>
              </a:rPr>
              <a:t>Շարունակում է որպես հիմք </a:t>
            </a:r>
            <a:r>
              <a:rPr lang="en-US" dirty="0" err="1" smtClean="0">
                <a:latin typeface="Sylfaen" panose="010A0502050306030303" pitchFamily="18" charset="0"/>
              </a:rPr>
              <a:t>ծառայել</a:t>
            </a:r>
            <a:r>
              <a:rPr lang="hy-AM" dirty="0" smtClean="0">
                <a:latin typeface="Sylfaen" panose="010A0502050306030303" pitchFamily="18" charset="0"/>
              </a:rPr>
              <a:t> այլ </a:t>
            </a:r>
            <a:r>
              <a:rPr lang="hy-AM" dirty="0">
                <a:latin typeface="Sylfaen" panose="010A0502050306030303" pitchFamily="18" charset="0"/>
              </a:rPr>
              <a:t>պայմանագրերի (Արաբական կոնվենցիա, </a:t>
            </a:r>
            <a:r>
              <a:rPr lang="en-US" dirty="0" err="1" smtClean="0">
                <a:latin typeface="Sylfaen" panose="010A0502050306030303" pitchFamily="18" charset="0"/>
              </a:rPr>
              <a:t>Աֆրիկյան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միության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hy-AM" dirty="0">
                <a:latin typeface="Sylfaen" panose="010A0502050306030303" pitchFamily="18" charset="0"/>
              </a:rPr>
              <a:t>կոնվենցիա) և </a:t>
            </a:r>
            <a:r>
              <a:rPr lang="hy-AM" dirty="0" smtClean="0">
                <a:latin typeface="Sylfaen" panose="010A0502050306030303" pitchFamily="18" charset="0"/>
              </a:rPr>
              <a:t>ներ</a:t>
            </a:r>
            <a:r>
              <a:rPr lang="en-US" dirty="0" err="1" smtClean="0">
                <a:latin typeface="Sylfaen" panose="010A0502050306030303" pitchFamily="18" charset="0"/>
              </a:rPr>
              <a:t>պետական</a:t>
            </a:r>
            <a:r>
              <a:rPr lang="hy-AM" dirty="0" smtClean="0">
                <a:latin typeface="Sylfaen" panose="010A0502050306030303" pitchFamily="18" charset="0"/>
              </a:rPr>
              <a:t> </a:t>
            </a:r>
            <a:r>
              <a:rPr lang="hy-AM" dirty="0">
                <a:latin typeface="Sylfaen" panose="010A0502050306030303" pitchFamily="18" charset="0"/>
              </a:rPr>
              <a:t>օրենսդրության </a:t>
            </a:r>
            <a:r>
              <a:rPr lang="hy-AM" dirty="0" smtClean="0">
                <a:latin typeface="Sylfaen" panose="010A0502050306030303" pitchFamily="18" charset="0"/>
              </a:rPr>
              <a:t>համար</a:t>
            </a:r>
            <a:endParaRPr lang="en-US" dirty="0" smtClean="0">
              <a:latin typeface="Sylfaen" panose="010A0502050306030303" pitchFamily="18" charset="0"/>
            </a:endParaRPr>
          </a:p>
          <a:p>
            <a:pPr>
              <a:defRPr/>
            </a:pPr>
            <a:endParaRPr lang="en-US" dirty="0"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71500" indent="-571500" eaLnBrk="1" hangingPunct="1">
              <a:buFont typeface="Arial" panose="020B0604020202020204" pitchFamily="34" charset="0"/>
              <a:buChar char="•"/>
              <a:defRPr/>
            </a:pPr>
            <a:r>
              <a:rPr lang="en-US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Այլ</a:t>
            </a:r>
            <a:r>
              <a:rPr lang="en-US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պետությունները</a:t>
            </a:r>
            <a:r>
              <a:rPr lang="en-US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դեռ</a:t>
            </a:r>
            <a:r>
              <a:rPr lang="en-US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չեն</a:t>
            </a:r>
            <a:r>
              <a:rPr lang="en-US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վավերացնում</a:t>
            </a:r>
            <a:endParaRPr lang="en-US" dirty="0"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71500" indent="-571500" eaLnBrk="1" hangingPunct="1">
              <a:buFont typeface="Arial" panose="020B0604020202020204" pitchFamily="34" charset="0"/>
              <a:buChar char="•"/>
              <a:defRPr/>
            </a:pPr>
            <a:endParaRPr lang="en-US" dirty="0"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71500" indent="-571500" eaLnBrk="1" hangingPunct="1">
              <a:buFont typeface="Arial" panose="020B0604020202020204" pitchFamily="34" charset="0"/>
              <a:buChar char="•"/>
              <a:defRPr/>
            </a:pPr>
            <a:endParaRPr lang="en-US" sz="2400" dirty="0"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2849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sz="1800"/>
          </a:p>
        </p:txBody>
      </p:sp>
      <p:sp>
        <p:nvSpPr>
          <p:cNvPr id="5125" name="Rectangle 4"/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sz="1800"/>
          </a:p>
        </p:txBody>
      </p:sp>
      <p:sp>
        <p:nvSpPr>
          <p:cNvPr id="5130" name="Rectangle 2"/>
          <p:cNvSpPr>
            <a:spLocks noChangeArrowheads="1"/>
          </p:cNvSpPr>
          <p:nvPr/>
        </p:nvSpPr>
        <p:spPr bwMode="auto">
          <a:xfrm>
            <a:off x="5292729" y="2068513"/>
            <a:ext cx="31289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066925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066925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 eaLnBrk="1" hangingPunct="1">
              <a:spcBef>
                <a:spcPct val="0"/>
              </a:spcBef>
            </a:pPr>
            <a:endParaRPr lang="en-GB" sz="2400">
              <a:latin typeface="Verdana" panose="020B0604030504040204" pitchFamily="34" charset="0"/>
            </a:endParaRPr>
          </a:p>
        </p:txBody>
      </p:sp>
      <p:sp>
        <p:nvSpPr>
          <p:cNvPr id="12" name="TextBox 15"/>
          <p:cNvSpPr txBox="1">
            <a:spLocks noChangeArrowheads="1"/>
          </p:cNvSpPr>
          <p:nvPr/>
        </p:nvSpPr>
        <p:spPr bwMode="auto">
          <a:xfrm>
            <a:off x="1258888" y="179392"/>
            <a:ext cx="7777162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en-GB" sz="27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Իրականություն</a:t>
            </a:r>
            <a:r>
              <a:rPr lang="en-GB" sz="27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 </a:t>
            </a:r>
            <a:endParaRPr lang="en-GB" sz="2700" dirty="0">
              <a:solidFill>
                <a:schemeClr val="bg1"/>
              </a:solidFill>
              <a:latin typeface="Sylfaen" panose="010A0502050306030303" pitchFamily="18" charset="0"/>
            </a:endParaRP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467544" y="1268760"/>
            <a:ext cx="8352928" cy="5062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ԻՐԱԿԱՆՈՒԹՅՈՒՆ </a:t>
            </a:r>
            <a:endParaRPr kumimoji="0" lang="en-US" sz="2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71500" indent="-571500" eaLnBrk="1" hangingPunct="1">
              <a:buFont typeface="Arial" panose="020B0604020202020204" pitchFamily="34" charset="0"/>
              <a:buChar char="•"/>
              <a:defRPr/>
            </a:pPr>
            <a:endParaRPr lang="en-US" dirty="0"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  <a:defRPr/>
            </a:pPr>
            <a:r>
              <a:rPr lang="en-US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Շատ</a:t>
            </a:r>
            <a:r>
              <a:rPr lang="en-US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զարգացած</a:t>
            </a:r>
            <a:r>
              <a:rPr lang="en-US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երկրներ</a:t>
            </a:r>
            <a:r>
              <a:rPr lang="en-US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կիբերհանցագործությունների</a:t>
            </a:r>
            <a:r>
              <a:rPr lang="en-US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վերաբերյալ</a:t>
            </a:r>
            <a:r>
              <a:rPr lang="en-US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ունեն</a:t>
            </a:r>
            <a:r>
              <a:rPr lang="en-US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հին</a:t>
            </a:r>
            <a:r>
              <a:rPr lang="en-US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n-US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բայց</a:t>
            </a:r>
            <a:r>
              <a:rPr lang="en-US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արդյունավետ</a:t>
            </a:r>
            <a:r>
              <a:rPr lang="en-US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օրենսդրություն</a:t>
            </a:r>
            <a:endParaRPr lang="en-US" dirty="0"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314450" lvl="1" indent="-571500" eaLnBrk="1" hangingPunct="1">
              <a:buFont typeface="Arial" panose="020B0604020202020204" pitchFamily="34" charset="0"/>
              <a:buChar char="•"/>
              <a:defRPr/>
            </a:pPr>
            <a:r>
              <a:rPr lang="en-US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ԱՄՆ </a:t>
            </a:r>
            <a:r>
              <a:rPr lang="en-US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– </a:t>
            </a:r>
            <a:r>
              <a:rPr lang="en-US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1986թ.</a:t>
            </a:r>
            <a:endParaRPr lang="en-US" dirty="0"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314450" lvl="1" indent="-571500" eaLnBrk="1" hangingPunct="1">
              <a:buFont typeface="Arial" panose="020B0604020202020204" pitchFamily="34" charset="0"/>
              <a:buChar char="•"/>
              <a:defRPr/>
            </a:pPr>
            <a:r>
              <a:rPr lang="en-US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ՄԹ </a:t>
            </a:r>
            <a:r>
              <a:rPr lang="en-US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– </a:t>
            </a:r>
            <a:r>
              <a:rPr lang="en-US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1990թ.</a:t>
            </a:r>
            <a:endParaRPr lang="en-US" dirty="0"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314450" lvl="1" indent="-571500" eaLnBrk="1" hangingPunct="1">
              <a:buFont typeface="Arial" panose="020B0604020202020204" pitchFamily="34" charset="0"/>
              <a:buChar char="•"/>
              <a:defRPr/>
            </a:pPr>
            <a:r>
              <a:rPr lang="en-US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Ավստրալիա</a:t>
            </a:r>
            <a:r>
              <a:rPr lang="en-US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– </a:t>
            </a:r>
            <a:r>
              <a:rPr lang="en-US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2001թ.</a:t>
            </a:r>
            <a:endParaRPr lang="en-US" dirty="0"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314450" lvl="1" indent="-571500" eaLnBrk="1" hangingPunct="1">
              <a:buFont typeface="Arial" panose="020B0604020202020204" pitchFamily="34" charset="0"/>
              <a:buChar char="•"/>
              <a:defRPr/>
            </a:pPr>
            <a:r>
              <a:rPr lang="en-US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Ֆրանսիա</a:t>
            </a:r>
            <a:r>
              <a:rPr lang="en-US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– </a:t>
            </a:r>
            <a:r>
              <a:rPr lang="en-US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2004թ.</a:t>
            </a:r>
            <a:endParaRPr lang="en-US" dirty="0"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71500" indent="-571500" eaLnBrk="1" hangingPunct="1">
              <a:buFont typeface="Arial" panose="020B0604020202020204" pitchFamily="34" charset="0"/>
              <a:buChar char="•"/>
              <a:defRPr/>
            </a:pPr>
            <a:endParaRPr lang="en-US" dirty="0"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  <a:defRPr/>
            </a:pPr>
            <a:r>
              <a:rPr lang="hy-AM" dirty="0">
                <a:latin typeface="Sylfaen" panose="010A0502050306030303" pitchFamily="18" charset="0"/>
              </a:rPr>
              <a:t>Երկարակեցության գաղտնիքը </a:t>
            </a:r>
            <a:r>
              <a:rPr lang="hy-AM" dirty="0" smtClean="0">
                <a:latin typeface="Sylfaen" panose="010A0502050306030303" pitchFamily="18" charset="0"/>
              </a:rPr>
              <a:t>տեխնոլոգիա</a:t>
            </a:r>
            <a:r>
              <a:rPr lang="en-US" dirty="0" err="1" smtClean="0">
                <a:latin typeface="Sylfaen" panose="010A0502050306030303" pitchFamily="18" charset="0"/>
              </a:rPr>
              <a:t>յի</a:t>
            </a:r>
            <a:r>
              <a:rPr lang="hy-AM" dirty="0" smtClean="0">
                <a:latin typeface="Sylfaen" panose="010A0502050306030303" pitchFamily="18" charset="0"/>
              </a:rPr>
              <a:t> </a:t>
            </a:r>
            <a:r>
              <a:rPr lang="hy-AM" dirty="0">
                <a:latin typeface="Sylfaen" panose="010A0502050306030303" pitchFamily="18" charset="0"/>
              </a:rPr>
              <a:t>չեզոք լեզուն </a:t>
            </a:r>
            <a:r>
              <a:rPr lang="hy-AM" dirty="0" smtClean="0">
                <a:latin typeface="Sylfaen" panose="010A0502050306030303" pitchFamily="18" charset="0"/>
              </a:rPr>
              <a:t>է</a:t>
            </a:r>
            <a:r>
              <a:rPr lang="en-US" dirty="0" smtClean="0">
                <a:latin typeface="Sylfaen" panose="010A0502050306030303" pitchFamily="18" charset="0"/>
              </a:rPr>
              <a:t>- օ</a:t>
            </a:r>
            <a:r>
              <a:rPr lang="hy-AM" dirty="0" smtClean="0">
                <a:latin typeface="Sylfaen" panose="010A0502050306030303" pitchFamily="18" charset="0"/>
              </a:rPr>
              <a:t>րգանականորեն </a:t>
            </a:r>
            <a:r>
              <a:rPr lang="hy-AM" dirty="0">
                <a:latin typeface="Sylfaen" panose="010A0502050306030303" pitchFamily="18" charset="0"/>
              </a:rPr>
              <a:t>տարածվում է նոր հանցագործությունների և տեխնոլոգիաների </a:t>
            </a:r>
            <a:r>
              <a:rPr lang="hy-AM" dirty="0" smtClean="0">
                <a:latin typeface="Sylfaen" panose="010A0502050306030303" pitchFamily="18" charset="0"/>
              </a:rPr>
              <a:t>վրա</a:t>
            </a:r>
            <a:endParaRPr lang="en-US" dirty="0" smtClean="0"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4714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4D27D9AC-4ADB-45D9-AFA6-8E0CDEC546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536" y="1231904"/>
            <a:ext cx="8208912" cy="4370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sz="3900" b="1" dirty="0" smtClean="0">
                <a:solidFill>
                  <a:srgbClr val="FF0000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ԱՌԱՍՊԵԼ </a:t>
            </a:r>
            <a:endParaRPr lang="en-US" sz="3900" b="1" dirty="0">
              <a:solidFill>
                <a:srgbClr val="FF0000"/>
              </a:solidFill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defRPr/>
            </a:pPr>
            <a:r>
              <a:rPr lang="en-US" sz="3600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Բուդապեշտի</a:t>
            </a:r>
            <a:r>
              <a:rPr lang="en-US" sz="3600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3600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Կոնվենցիան</a:t>
            </a:r>
            <a:r>
              <a:rPr lang="en-US" sz="3600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3600" b="1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պետությունների</a:t>
            </a:r>
            <a:r>
              <a:rPr lang="en-US" sz="3600" b="1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3600" b="1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փոքր</a:t>
            </a:r>
            <a:r>
              <a:rPr lang="en-US" sz="3600" b="1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3600" b="1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խումբ</a:t>
            </a:r>
            <a:r>
              <a:rPr lang="en-US" sz="3600" b="1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3600" b="1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է </a:t>
            </a:r>
            <a:r>
              <a:rPr lang="en-US" sz="3600" b="1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մշակել</a:t>
            </a:r>
            <a:endParaRPr lang="en-US" sz="3900" b="1" dirty="0"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 eaLnBrk="1" hangingPunct="1">
              <a:defRPr/>
            </a:pPr>
            <a:endParaRPr lang="en-US" sz="3900" b="1" dirty="0" smtClean="0"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 eaLnBrk="1" hangingPunct="1">
              <a:defRPr/>
            </a:pPr>
            <a:endParaRPr lang="en-US" sz="3900" b="1" dirty="0" smtClean="0"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>
              <a:defRPr/>
            </a:pPr>
            <a:r>
              <a:rPr lang="hy-AM" dirty="0">
                <a:latin typeface="Sylfaen" panose="010A0502050306030303" pitchFamily="18" charset="0"/>
              </a:rPr>
              <a:t>«</a:t>
            </a:r>
            <a:r>
              <a:rPr lang="hy-AM" sz="2500" b="1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Իմ երկիրը բանակցային </a:t>
            </a:r>
            <a:r>
              <a:rPr lang="en-US" sz="2500" b="1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և </a:t>
            </a:r>
            <a:r>
              <a:rPr lang="en-US" sz="2500" b="1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մշակման</a:t>
            </a:r>
            <a:r>
              <a:rPr lang="en-US" sz="2500" b="1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hy-AM" sz="2500" b="1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գործընթացի մաս չի կազմել և ինչու՞ իմ երկիրը պետք է </a:t>
            </a:r>
            <a:r>
              <a:rPr lang="en-US" sz="2500" b="1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անդամակցի</a:t>
            </a:r>
            <a:r>
              <a:rPr lang="hy-AM" sz="2500" b="1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»</a:t>
            </a:r>
            <a:endParaRPr lang="en-US" sz="2500" b="1" dirty="0"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>
              <a:defRPr/>
            </a:pPr>
            <a:endParaRPr lang="en-US" sz="3900" b="1" dirty="0"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3" name="TextBox 7">
            <a:extLst>
              <a:ext uri="{FF2B5EF4-FFF2-40B4-BE49-F238E27FC236}">
                <a16:creationId xmlns:a16="http://schemas.microsoft.com/office/drawing/2014/main" id="{A440D332-1417-4A98-BC4A-09D5E690C9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2700" dirty="0" err="1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charset="0"/>
              </a:rPr>
              <a:t>Առասպել</a:t>
            </a:r>
            <a:r>
              <a:rPr lang="en-GB" sz="2700" dirty="0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charset="0"/>
              </a:rPr>
              <a:t> </a:t>
            </a:r>
            <a:endParaRPr lang="en-GB" sz="2700" dirty="0">
              <a:solidFill>
                <a:schemeClr val="bg1"/>
              </a:solidFill>
              <a:latin typeface="Sylfaen" panose="010A0502050306030303" pitchFamily="18" charset="0"/>
              <a:ea typeface="Verdana" panose="020B0604030504040204" pitchFamily="34" charset="0"/>
              <a:cs typeface="Verdana" charset="0"/>
            </a:endParaRPr>
          </a:p>
        </p:txBody>
      </p:sp>
      <p:pic>
        <p:nvPicPr>
          <p:cNvPr id="6" name="Picture 6" descr="Image result for treaty writing">
            <a:extLst>
              <a:ext uri="{FF2B5EF4-FFF2-40B4-BE49-F238E27FC236}">
                <a16:creationId xmlns:a16="http://schemas.microsoft.com/office/drawing/2014/main" id="{21E5C267-DC10-4138-8E75-B031916173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4448" y="2851029"/>
            <a:ext cx="1479626" cy="147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3896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sz="1800"/>
          </a:p>
        </p:txBody>
      </p:sp>
      <p:sp>
        <p:nvSpPr>
          <p:cNvPr id="5125" name="Rectangle 4"/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sz="1800"/>
          </a:p>
        </p:txBody>
      </p:sp>
      <p:sp>
        <p:nvSpPr>
          <p:cNvPr id="5130" name="Rectangle 2"/>
          <p:cNvSpPr>
            <a:spLocks noChangeArrowheads="1"/>
          </p:cNvSpPr>
          <p:nvPr/>
        </p:nvSpPr>
        <p:spPr bwMode="auto">
          <a:xfrm>
            <a:off x="5292729" y="2068513"/>
            <a:ext cx="31289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066925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066925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 eaLnBrk="1" hangingPunct="1">
              <a:spcBef>
                <a:spcPct val="0"/>
              </a:spcBef>
            </a:pPr>
            <a:endParaRPr lang="en-GB" sz="2400">
              <a:latin typeface="Verdana" panose="020B0604030504040204" pitchFamily="34" charset="0"/>
            </a:endParaRPr>
          </a:p>
        </p:txBody>
      </p:sp>
      <p:sp>
        <p:nvSpPr>
          <p:cNvPr id="12" name="TextBox 15"/>
          <p:cNvSpPr txBox="1">
            <a:spLocks noChangeArrowheads="1"/>
          </p:cNvSpPr>
          <p:nvPr/>
        </p:nvSpPr>
        <p:spPr bwMode="auto">
          <a:xfrm>
            <a:off x="1258888" y="179392"/>
            <a:ext cx="7777162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en-GB" sz="2700" dirty="0" err="1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</a:rPr>
              <a:t>Իրականություն</a:t>
            </a:r>
            <a:endParaRPr lang="en-GB" sz="2700" dirty="0">
              <a:solidFill>
                <a:schemeClr val="bg1"/>
              </a:solidFill>
              <a:latin typeface="Sylfaen" panose="010A0502050306030303" pitchFamily="18" charset="0"/>
              <a:ea typeface="Verdana" panose="020B0604030504040204" pitchFamily="34" charset="0"/>
            </a:endParaRP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467544" y="1083796"/>
            <a:ext cx="8352928" cy="6740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kumimoji="0" lang="en-US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ԻՐԱԿԱՆՈՒԹՅՈՒՆ</a:t>
            </a:r>
          </a:p>
          <a:p>
            <a:pPr algn="ctr" eaLnBrk="1" hangingPunct="1">
              <a:defRPr/>
            </a:pPr>
            <a:endParaRPr lang="en-US" dirty="0"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  <a:defRPr/>
            </a:pPr>
            <a:r>
              <a:rPr lang="en-US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2001թ.-ին </a:t>
            </a:r>
            <a:r>
              <a:rPr lang="en-US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շատ</a:t>
            </a:r>
            <a:r>
              <a:rPr lang="en-US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երկրներ</a:t>
            </a:r>
            <a:r>
              <a:rPr lang="en-US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կիբերհանցագործությունները</a:t>
            </a:r>
            <a:r>
              <a:rPr lang="en-US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չեն</a:t>
            </a:r>
            <a:r>
              <a:rPr lang="en-US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դիտարկել</a:t>
            </a:r>
            <a:r>
              <a:rPr lang="en-US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որպես</a:t>
            </a:r>
            <a:r>
              <a:rPr lang="en-US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առաջնային</a:t>
            </a:r>
            <a:r>
              <a:rPr lang="en-US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en-US" dirty="0" smtClean="0"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defRPr/>
            </a:pPr>
            <a:endParaRPr lang="en-US" dirty="0"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  <a:defRPr/>
            </a:pPr>
            <a:r>
              <a:rPr lang="hy-AM" dirty="0">
                <a:latin typeface="Sylfaen" panose="010A0502050306030303" pitchFamily="18" charset="0"/>
              </a:rPr>
              <a:t>Պայմանագրերը պետք է գնահատվեն ըստ արժանիքների, օգտակարության և </a:t>
            </a:r>
            <a:r>
              <a:rPr lang="hy-AM" b="1" dirty="0">
                <a:solidFill>
                  <a:srgbClr val="FF0000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ազգային շահերի</a:t>
            </a:r>
            <a:r>
              <a:rPr lang="hy-AM" dirty="0">
                <a:latin typeface="Sylfaen" panose="010A0502050306030303" pitchFamily="18" charset="0"/>
              </a:rPr>
              <a:t>, այլ ոչ թե քաղաքականության, նախապաշարմունքների և այլոց ռազմավարական հետաքրքրությունների </a:t>
            </a:r>
            <a:r>
              <a:rPr lang="hy-AM" dirty="0" smtClean="0">
                <a:latin typeface="Sylfaen" panose="010A0502050306030303" pitchFamily="18" charset="0"/>
              </a:rPr>
              <a:t>վրա</a:t>
            </a:r>
            <a:endParaRPr lang="en-US" dirty="0" smtClean="0">
              <a:latin typeface="Sylfaen" panose="010A0502050306030303" pitchFamily="18" charset="0"/>
            </a:endParaRPr>
          </a:p>
          <a:p>
            <a:pPr marL="571500" indent="-571500" algn="just" eaLnBrk="1" hangingPunct="1">
              <a:buFont typeface="Arial" panose="020B0604020202020204" pitchFamily="34" charset="0"/>
              <a:buChar char="•"/>
              <a:defRPr/>
            </a:pPr>
            <a:endParaRPr lang="en-US" dirty="0"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71500" indent="-571500" algn="just" eaLnBrk="1" hangingPunct="1">
              <a:buFont typeface="Arial" panose="020B0604020202020204" pitchFamily="34" charset="0"/>
              <a:buChar char="•"/>
              <a:defRPr/>
            </a:pPr>
            <a:r>
              <a:rPr lang="en-US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Եթե</a:t>
            </a:r>
            <a:r>
              <a:rPr lang="en-US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պայմանագրերը</a:t>
            </a:r>
            <a:r>
              <a:rPr lang="en-US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ծառայում</a:t>
            </a:r>
            <a:r>
              <a:rPr lang="en-US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են</a:t>
            </a:r>
            <a:r>
              <a:rPr lang="en-US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ձեր</a:t>
            </a:r>
            <a:r>
              <a:rPr lang="en-US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ագային</a:t>
            </a:r>
            <a:r>
              <a:rPr lang="en-US" b="1" dirty="0" smtClean="0">
                <a:solidFill>
                  <a:srgbClr val="FF0000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շահերին</a:t>
            </a:r>
            <a:r>
              <a:rPr lang="en-US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n-US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ապա</a:t>
            </a:r>
            <a:r>
              <a:rPr lang="en-US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էական</a:t>
            </a:r>
            <a:r>
              <a:rPr lang="en-US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չէ</a:t>
            </a:r>
            <a:r>
              <a:rPr lang="en-US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n-US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թե</a:t>
            </a:r>
            <a:r>
              <a:rPr lang="en-US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ով</a:t>
            </a:r>
            <a:r>
              <a:rPr lang="en-US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է </a:t>
            </a:r>
            <a:r>
              <a:rPr lang="en-US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բանակցել</a:t>
            </a:r>
            <a:r>
              <a:rPr lang="en-US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այն</a:t>
            </a:r>
            <a:endParaRPr lang="en-US" dirty="0" smtClean="0"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 eaLnBrk="1" hangingPunct="1">
              <a:defRPr/>
            </a:pPr>
            <a:endParaRPr lang="en-US" dirty="0"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71500" indent="-571500" algn="just" eaLnBrk="1" hangingPunct="1">
              <a:buFont typeface="Arial" panose="020B0604020202020204" pitchFamily="34" charset="0"/>
              <a:buChar char="•"/>
              <a:defRPr/>
            </a:pPr>
            <a:r>
              <a:rPr lang="hy-AM" dirty="0" smtClean="0">
                <a:latin typeface="Sylfaen" panose="010A0502050306030303" pitchFamily="18" charset="0"/>
              </a:rPr>
              <a:t>Համացանց</a:t>
            </a:r>
            <a:r>
              <a:rPr lang="en-US" dirty="0" err="1" smtClean="0">
                <a:latin typeface="Sylfaen" panose="010A0502050306030303" pitchFamily="18" charset="0"/>
              </a:rPr>
              <a:t>ից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օգտվողներին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սպառնացող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վտանգները</a:t>
            </a:r>
            <a:r>
              <a:rPr lang="en-US" dirty="0">
                <a:latin typeface="Sylfaen" panose="010A0502050306030303" pitchFamily="18" charset="0"/>
              </a:rPr>
              <a:t>, </a:t>
            </a:r>
            <a:r>
              <a:rPr lang="en-US" dirty="0" err="1">
                <a:latin typeface="Sylfaen" panose="010A0502050306030303" pitchFamily="18" charset="0"/>
              </a:rPr>
              <a:t>կիբերհանցագործությունների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հետաքննության</a:t>
            </a:r>
            <a:r>
              <a:rPr lang="en-US" dirty="0">
                <a:latin typeface="Sylfaen" panose="010A0502050306030303" pitchFamily="18" charset="0"/>
              </a:rPr>
              <a:t> և </a:t>
            </a:r>
            <a:r>
              <a:rPr lang="en-US" dirty="0" err="1">
                <a:latin typeface="Sylfaen" panose="010A0502050306030303" pitchFamily="18" charset="0"/>
              </a:rPr>
              <a:t>հետապնդման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համար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տեխնիկական</a:t>
            </a:r>
            <a:r>
              <a:rPr lang="en-US" dirty="0">
                <a:latin typeface="Sylfaen" panose="010A0502050306030303" pitchFamily="18" charset="0"/>
              </a:rPr>
              <a:t>/</a:t>
            </a:r>
            <a:r>
              <a:rPr lang="en-US" dirty="0" err="1">
                <a:latin typeface="Sylfaen" panose="010A0502050306030303" pitchFamily="18" charset="0"/>
              </a:rPr>
              <a:t>իրավական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գործիքները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նույնական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են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բոլոր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երկրներում</a:t>
            </a:r>
            <a:endParaRPr lang="en-US" dirty="0"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901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sz="1800"/>
          </a:p>
        </p:txBody>
      </p:sp>
      <p:sp>
        <p:nvSpPr>
          <p:cNvPr id="5125" name="Rectangle 4"/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sz="1800"/>
          </a:p>
        </p:txBody>
      </p:sp>
      <p:sp>
        <p:nvSpPr>
          <p:cNvPr id="5130" name="Rectangle 2"/>
          <p:cNvSpPr>
            <a:spLocks noChangeArrowheads="1"/>
          </p:cNvSpPr>
          <p:nvPr/>
        </p:nvSpPr>
        <p:spPr bwMode="auto">
          <a:xfrm>
            <a:off x="5292729" y="2068513"/>
            <a:ext cx="31289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066925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066925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 eaLnBrk="1" hangingPunct="1">
              <a:spcBef>
                <a:spcPct val="0"/>
              </a:spcBef>
            </a:pPr>
            <a:endParaRPr lang="en-GB" sz="2400">
              <a:latin typeface="Verdana" panose="020B0604030504040204" pitchFamily="34" charset="0"/>
            </a:endParaRPr>
          </a:p>
        </p:txBody>
      </p:sp>
      <p:sp>
        <p:nvSpPr>
          <p:cNvPr id="12" name="TextBox 15"/>
          <p:cNvSpPr txBox="1">
            <a:spLocks noChangeArrowheads="1"/>
          </p:cNvSpPr>
          <p:nvPr/>
        </p:nvSpPr>
        <p:spPr bwMode="auto">
          <a:xfrm>
            <a:off x="1258888" y="179392"/>
            <a:ext cx="7777162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en-GB" sz="2700" dirty="0" err="1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</a:rPr>
              <a:t>Իրականություն</a:t>
            </a:r>
            <a:endParaRPr lang="en-GB" sz="2700" dirty="0">
              <a:solidFill>
                <a:schemeClr val="bg1"/>
              </a:solidFill>
              <a:latin typeface="Sylfaen" panose="010A0502050306030303" pitchFamily="18" charset="0"/>
              <a:ea typeface="Verdana" panose="020B0604030504040204" pitchFamily="34" charset="0"/>
            </a:endParaRP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405894" y="1611096"/>
            <a:ext cx="8015798" cy="53399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571500" indent="-571500" algn="just" eaLnBrk="1" hangingPunct="1">
              <a:buFont typeface="Arial" panose="020B0604020202020204" pitchFamily="34" charset="0"/>
              <a:buChar char="•"/>
              <a:defRPr/>
            </a:pPr>
            <a:endParaRPr lang="en-US" sz="2100" dirty="0" smtClean="0"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71500" lvl="0" indent="-571500" algn="just">
              <a:buFont typeface="Arial" panose="020B0604020202020204" pitchFamily="34" charset="0"/>
              <a:buChar char="•"/>
              <a:defRPr/>
            </a:pPr>
            <a:r>
              <a:rPr lang="en-US" sz="2000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Տեխնիկական</a:t>
            </a:r>
            <a:r>
              <a:rPr lang="en-US" sz="2000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հարցերի</a:t>
            </a:r>
            <a:r>
              <a:rPr lang="en-US" sz="2000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հետ</a:t>
            </a:r>
            <a:r>
              <a:rPr lang="en-US" sz="2000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կապված</a:t>
            </a:r>
            <a:r>
              <a:rPr lang="en-US" sz="2000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բազմաթիվ</a:t>
            </a:r>
            <a:r>
              <a:rPr lang="en-US" sz="2000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այլ</a:t>
            </a:r>
            <a:r>
              <a:rPr lang="en-US" sz="2000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պայմանագրերի</a:t>
            </a:r>
            <a:r>
              <a:rPr lang="en-US" sz="2000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n-US" sz="2000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որոնք</a:t>
            </a:r>
            <a:r>
              <a:rPr lang="en-US" sz="2000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մշակվել</a:t>
            </a:r>
            <a:r>
              <a:rPr lang="en-US" sz="2000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են</a:t>
            </a:r>
            <a:r>
              <a:rPr lang="en-US" sz="2000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որոշ</a:t>
            </a:r>
            <a:r>
              <a:rPr lang="en-US" sz="2000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երկրների</a:t>
            </a:r>
            <a:r>
              <a:rPr lang="en-US" sz="2000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կողմից</a:t>
            </a:r>
            <a:r>
              <a:rPr lang="en-US" sz="2000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n-US" sz="2000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հետագայում</a:t>
            </a:r>
            <a:r>
              <a:rPr lang="en-US" sz="2000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նաև</a:t>
            </a:r>
            <a:r>
              <a:rPr lang="en-US" sz="2000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միացել</a:t>
            </a:r>
            <a:r>
              <a:rPr lang="en-US" sz="2000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են</a:t>
            </a:r>
            <a:r>
              <a:rPr lang="en-US" sz="2000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այլ</a:t>
            </a:r>
            <a:r>
              <a:rPr lang="en-US" sz="2000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երկրներ</a:t>
            </a:r>
            <a:endParaRPr lang="en-US" sz="2000" dirty="0"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 eaLnBrk="1" hangingPunct="1">
              <a:defRPr/>
            </a:pPr>
            <a:endParaRPr lang="en-US" sz="2000" dirty="0"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  <a:defRPr/>
            </a:pPr>
            <a:r>
              <a:rPr lang="en-US" sz="2000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Ընտրված</a:t>
            </a:r>
            <a:r>
              <a:rPr lang="en-US" sz="2000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երկրների</a:t>
            </a:r>
            <a:r>
              <a:rPr lang="en-US" sz="2000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կողմից</a:t>
            </a:r>
            <a:r>
              <a:rPr lang="en-US" sz="2000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մշակված</a:t>
            </a:r>
            <a:r>
              <a:rPr lang="en-US" sz="2000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այժմ</a:t>
            </a:r>
            <a:r>
              <a:rPr lang="en-US" sz="2000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համաշխարհային</a:t>
            </a:r>
            <a:r>
              <a:rPr lang="en-US" sz="2000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պայմանագրերի</a:t>
            </a:r>
            <a:r>
              <a:rPr lang="en-US" sz="2000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օրինակներ</a:t>
            </a:r>
            <a:r>
              <a:rPr lang="en-US" sz="2000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 marL="1314450" lvl="1" indent="-571500" algn="just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1924թ.-ի </a:t>
            </a:r>
            <a:r>
              <a:rPr lang="en-US" sz="2000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Հաագայի</a:t>
            </a:r>
            <a:r>
              <a:rPr lang="en-US" sz="2000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կանոնները</a:t>
            </a:r>
            <a:r>
              <a:rPr lang="en-US" sz="2000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և 1968 թ.-ի </a:t>
            </a:r>
            <a:r>
              <a:rPr lang="en-US" sz="2000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Հաագա-Վիսբիի</a:t>
            </a:r>
            <a:r>
              <a:rPr lang="en-US" sz="2000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կանոնները</a:t>
            </a:r>
            <a:r>
              <a:rPr lang="en-US" sz="2000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ծովային</a:t>
            </a:r>
            <a:r>
              <a:rPr lang="en-US" sz="2000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բեռների</a:t>
            </a:r>
            <a:r>
              <a:rPr lang="en-US" sz="2000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բեռների</a:t>
            </a:r>
            <a:r>
              <a:rPr lang="en-US" sz="2000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փոխադրման</a:t>
            </a:r>
            <a:r>
              <a:rPr lang="en-US" sz="2000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համար</a:t>
            </a:r>
            <a:endParaRPr lang="en-US" sz="2000" dirty="0"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314450" lvl="1" indent="-571500" algn="just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1919 թ.-ի </a:t>
            </a:r>
            <a:r>
              <a:rPr lang="en-US" sz="2000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Փարիզի</a:t>
            </a:r>
            <a:r>
              <a:rPr lang="en-US" sz="2000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Կոնվենցիան</a:t>
            </a:r>
            <a:r>
              <a:rPr lang="en-US" sz="2000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n-US" sz="2000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որով</a:t>
            </a:r>
            <a:r>
              <a:rPr lang="en-US" sz="2000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ստեղծվել</a:t>
            </a:r>
            <a:r>
              <a:rPr lang="en-US" sz="2000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է </a:t>
            </a:r>
            <a:r>
              <a:rPr lang="en-US" sz="2000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Օդային</a:t>
            </a:r>
            <a:r>
              <a:rPr lang="en-US" sz="2000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նավարկության</a:t>
            </a:r>
            <a:r>
              <a:rPr lang="en-US" sz="2000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միջազգային</a:t>
            </a:r>
            <a:r>
              <a:rPr lang="en-US" sz="2000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հանձնաժողովը</a:t>
            </a:r>
            <a:endParaRPr lang="en-US" sz="2000" dirty="0"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314450" lvl="1" indent="-571500" algn="just">
              <a:buFont typeface="Arial" panose="020B0604020202020204" pitchFamily="34" charset="0"/>
              <a:buChar char="•"/>
              <a:defRPr/>
            </a:pPr>
            <a:r>
              <a:rPr lang="en-US" sz="2000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Միջազգային</a:t>
            </a:r>
            <a:r>
              <a:rPr lang="en-US" sz="2000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քաղաքացիական</a:t>
            </a:r>
            <a:r>
              <a:rPr lang="en-US" sz="2000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ավիացիայի</a:t>
            </a:r>
            <a:r>
              <a:rPr lang="en-US" sz="2000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հարկի</a:t>
            </a:r>
            <a:r>
              <a:rPr lang="en-US" sz="2000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մասին</a:t>
            </a:r>
            <a:r>
              <a:rPr lang="en-US" sz="2000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Չիկագոյի</a:t>
            </a:r>
            <a:r>
              <a:rPr lang="en-US" sz="2000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կոնվենցիա</a:t>
            </a:r>
            <a:endParaRPr lang="en-US" sz="2000" dirty="0"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314450" lvl="1" indent="-571500" algn="just">
              <a:buFont typeface="Arial" panose="020B0604020202020204" pitchFamily="34" charset="0"/>
              <a:buChar char="•"/>
              <a:defRPr/>
            </a:pPr>
            <a:r>
              <a:rPr lang="en-US" sz="2000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Հարկային</a:t>
            </a:r>
            <a:r>
              <a:rPr lang="en-US" sz="2000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հարցերում</a:t>
            </a:r>
            <a:r>
              <a:rPr lang="en-US" sz="2000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փոխադարձ</a:t>
            </a:r>
            <a:r>
              <a:rPr lang="en-US" sz="2000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վարչարարական</a:t>
            </a:r>
            <a:r>
              <a:rPr lang="en-US" sz="2000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աջակցության</a:t>
            </a:r>
            <a:r>
              <a:rPr lang="en-US" sz="2000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մասին</a:t>
            </a:r>
            <a:r>
              <a:rPr lang="en-US" sz="2000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կոնվենցիա</a:t>
            </a:r>
            <a:endParaRPr lang="en-US" sz="2000" dirty="0"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314450" lvl="1" indent="-571500" algn="just" eaLnBrk="1" hangingPunct="1">
              <a:buFont typeface="Arial" panose="020B0604020202020204" pitchFamily="34" charset="0"/>
              <a:buChar char="•"/>
              <a:defRPr/>
            </a:pPr>
            <a:endParaRPr lang="en-US" sz="2000" dirty="0"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7028FC3-C01E-4776-8906-0A14C8241D7E}"/>
              </a:ext>
            </a:extLst>
          </p:cNvPr>
          <p:cNvSpPr txBox="1"/>
          <p:nvPr/>
        </p:nvSpPr>
        <p:spPr>
          <a:xfrm>
            <a:off x="2116864" y="1309942"/>
            <a:ext cx="532635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3200" b="1" dirty="0" smtClean="0">
                <a:solidFill>
                  <a:srgbClr val="FF0000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        ԻՐԱԿԱՆՈՒԹՅՈՒՆ</a:t>
            </a:r>
            <a:endParaRPr lang="en-US" sz="3200" b="1" dirty="0"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783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26DEE90-BBA0-4583-ACBF-ECFB113664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5</a:t>
            </a:fld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B1F5F5-B558-4D71-96FB-A9C9C54C9C7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 dirty="0" smtClean="0">
              <a:latin typeface="Sylfaen" panose="010A0502050306030303" pitchFamily="18" charset="0"/>
            </a:endParaRPr>
          </a:p>
          <a:p>
            <a:r>
              <a:rPr lang="en-GB" sz="27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Բաժին</a:t>
            </a:r>
            <a:r>
              <a:rPr lang="en-GB" sz="2700" dirty="0" smtClean="0">
                <a:latin typeface="Sylfaen" panose="010A0502050306030303" pitchFamily="18" charset="0"/>
                <a:ea typeface="Verdana" panose="020B0604030504040204" pitchFamily="34" charset="0"/>
              </a:rPr>
              <a:t> 1</a:t>
            </a:r>
            <a:endParaRPr lang="en-GB" sz="2700" dirty="0">
              <a:latin typeface="Sylfaen" panose="010A0502050306030303" pitchFamily="18" charset="0"/>
              <a:ea typeface="Verdana" panose="020B0604030504040204" pitchFamily="34" charset="0"/>
            </a:endParaRPr>
          </a:p>
          <a:p>
            <a:endParaRPr lang="en-GB" dirty="0">
              <a:latin typeface="Sylfaen" panose="010A0502050306030303" pitchFamily="18" charset="0"/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E380FE40-902C-48A0-8E4E-962AA387FB67}"/>
              </a:ext>
            </a:extLst>
          </p:cNvPr>
          <p:cNvSpPr txBox="1">
            <a:spLocks/>
          </p:cNvSpPr>
          <p:nvPr/>
        </p:nvSpPr>
        <p:spPr bwMode="auto">
          <a:xfrm>
            <a:off x="777179" y="2837656"/>
            <a:ext cx="7772400" cy="150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MS PGothic" pitchFamily="34" charset="-128"/>
                <a:cs typeface="MS PGothic" charset="0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MS PGothic" pitchFamily="34" charset="-128"/>
                <a:cs typeface="MS PGothic" charset="0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MS PGothic" pitchFamily="34" charset="-128"/>
                <a:cs typeface="MS PGothic" charset="0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MS PGothic" pitchFamily="34" charset="-128"/>
                <a:cs typeface="MS PGothic" charset="0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MS PGothic" pitchFamily="34" charset="-128"/>
                <a:cs typeface="MS PGothic" charset="0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GB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Բուդապեշտի</a:t>
            </a:r>
            <a:r>
              <a:rPr lang="en-GB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Կոնվենցիա</a:t>
            </a:r>
            <a:r>
              <a:rPr lang="en-GB" dirty="0" smtClean="0">
                <a:latin typeface="Sylfaen" panose="010A0502050306030303" pitchFamily="18" charset="0"/>
                <a:ea typeface="Verdana" panose="020B0604030504040204" pitchFamily="34" charset="0"/>
              </a:rPr>
              <a:t>  – </a:t>
            </a:r>
            <a:r>
              <a:rPr lang="en-GB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Ընդհանուր</a:t>
            </a:r>
            <a:r>
              <a:rPr lang="en-GB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պատկերացում</a:t>
            </a:r>
            <a:endParaRPr lang="en-GB" dirty="0">
              <a:latin typeface="Sylfaen" panose="010A0502050306030303" pitchFamily="18" charset="0"/>
              <a:ea typeface="Verdana" panose="020B060403050404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2BA244C-489D-417D-B8AB-CB954192CB36}"/>
              </a:ext>
            </a:extLst>
          </p:cNvPr>
          <p:cNvSpPr txBox="1">
            <a:spLocks/>
          </p:cNvSpPr>
          <p:nvPr/>
        </p:nvSpPr>
        <p:spPr>
          <a:xfrm>
            <a:off x="722312" y="4406900"/>
            <a:ext cx="7882135" cy="136207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err="1">
                <a:latin typeface="Sylfaen" panose="010A0502050306030303" pitchFamily="18" charset="0"/>
                <a:ea typeface="Verdana" panose="020B0604030504040204" pitchFamily="34" charset="0"/>
              </a:rPr>
              <a:t>Բուդապեշտի</a:t>
            </a:r>
            <a:r>
              <a:rPr lang="en-GB" dirty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dirty="0" err="1">
                <a:latin typeface="Sylfaen" panose="010A0502050306030303" pitchFamily="18" charset="0"/>
                <a:ea typeface="Verdana" panose="020B0604030504040204" pitchFamily="34" charset="0"/>
              </a:rPr>
              <a:t>Կոնվենցիայի</a:t>
            </a:r>
            <a:r>
              <a:rPr lang="en-GB" dirty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dirty="0" err="1">
                <a:latin typeface="Sylfaen" panose="010A0502050306030303" pitchFamily="18" charset="0"/>
                <a:ea typeface="Verdana" panose="020B0604030504040204" pitchFamily="34" charset="0"/>
              </a:rPr>
              <a:t>շրջանակը</a:t>
            </a:r>
            <a:r>
              <a:rPr lang="en-GB" dirty="0">
                <a:latin typeface="Sylfaen" panose="010A0502050306030303" pitchFamily="18" charset="0"/>
                <a:ea typeface="Verdana" panose="020B0604030504040204" pitchFamily="34" charset="0"/>
              </a:rPr>
              <a:t> և </a:t>
            </a:r>
            <a:r>
              <a:rPr lang="en-GB" dirty="0" err="1">
                <a:latin typeface="Sylfaen" panose="010A0502050306030303" pitchFamily="18" charset="0"/>
                <a:ea typeface="Verdana" panose="020B0604030504040204" pitchFamily="34" charset="0"/>
              </a:rPr>
              <a:t>տարածումը</a:t>
            </a:r>
            <a:r>
              <a:rPr lang="en-GB" dirty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75535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sz="1800"/>
          </a:p>
        </p:txBody>
      </p:sp>
      <p:sp>
        <p:nvSpPr>
          <p:cNvPr id="5125" name="Rectangle 4"/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sz="1800"/>
          </a:p>
        </p:txBody>
      </p:sp>
      <p:sp>
        <p:nvSpPr>
          <p:cNvPr id="5130" name="Rectangle 2"/>
          <p:cNvSpPr>
            <a:spLocks noChangeArrowheads="1"/>
          </p:cNvSpPr>
          <p:nvPr/>
        </p:nvSpPr>
        <p:spPr bwMode="auto">
          <a:xfrm>
            <a:off x="5292729" y="2068513"/>
            <a:ext cx="31289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066925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066925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 eaLnBrk="1" hangingPunct="1">
              <a:spcBef>
                <a:spcPct val="0"/>
              </a:spcBef>
            </a:pPr>
            <a:endParaRPr lang="en-GB" sz="2400">
              <a:latin typeface="Verdana" panose="020B0604030504040204" pitchFamily="34" charset="0"/>
            </a:endParaRPr>
          </a:p>
        </p:txBody>
      </p:sp>
      <p:sp>
        <p:nvSpPr>
          <p:cNvPr id="12" name="TextBox 15"/>
          <p:cNvSpPr txBox="1">
            <a:spLocks noChangeArrowheads="1"/>
          </p:cNvSpPr>
          <p:nvPr/>
        </p:nvSpPr>
        <p:spPr bwMode="auto">
          <a:xfrm>
            <a:off x="1258888" y="179392"/>
            <a:ext cx="7777162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en-GB" sz="2700" dirty="0" err="1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</a:rPr>
              <a:t>Իրականություն</a:t>
            </a:r>
            <a:r>
              <a:rPr lang="en-GB" sz="2700" dirty="0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endParaRPr lang="en-GB" sz="2700" dirty="0">
              <a:solidFill>
                <a:schemeClr val="bg1"/>
              </a:solidFill>
              <a:latin typeface="Sylfaen" panose="010A0502050306030303" pitchFamily="18" charset="0"/>
              <a:ea typeface="Verdana" panose="020B0604030504040204" pitchFamily="34" charset="0"/>
            </a:endParaRP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467544" y="1200989"/>
            <a:ext cx="835292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r>
              <a:rPr lang="en-US" sz="3200" b="1" dirty="0" err="1" smtClean="0">
                <a:solidFill>
                  <a:prstClr val="black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Օրինակ</a:t>
            </a:r>
            <a:r>
              <a:rPr lang="en-US" sz="3200" b="1" dirty="0" smtClean="0">
                <a:solidFill>
                  <a:prstClr val="black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kumimoji="0" lang="en-US" sz="23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026" name="Picture 2" descr="ICAO Logo Vector (.EPS) Free Download">
            <a:extLst>
              <a:ext uri="{FF2B5EF4-FFF2-40B4-BE49-F238E27FC236}">
                <a16:creationId xmlns:a16="http://schemas.microsoft.com/office/drawing/2014/main" id="{E919E2C1-D3FC-4BE2-9388-7FF0634A57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2779" y="2530475"/>
            <a:ext cx="2219082" cy="1819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CFE2EB8A-39EA-4DA7-A381-1ECB3055CA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734" y="1493376"/>
            <a:ext cx="7439434" cy="5201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 eaLnBrk="1" hangingPunct="1">
              <a:defRPr/>
            </a:pPr>
            <a:endParaRPr lang="en-US" dirty="0"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  <a:defRPr/>
            </a:pPr>
            <a:r>
              <a:rPr lang="hy-AM" sz="2800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Միջազգային քաղաքացիական ավիացիայի մասին Չիկագոյի կոնվենցիա</a:t>
            </a:r>
            <a:endParaRPr lang="en-US" sz="2800" dirty="0"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71500" indent="-571500" algn="just" eaLnBrk="1" hangingPunct="1">
              <a:buFont typeface="Arial" panose="020B0604020202020204" pitchFamily="34" charset="0"/>
              <a:buChar char="•"/>
              <a:defRPr/>
            </a:pPr>
            <a:endParaRPr lang="en-US" sz="2800" dirty="0" smtClean="0"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71500" indent="-571500" algn="just" eaLnBrk="1" hangingPunct="1">
              <a:buFont typeface="Arial" panose="020B0604020202020204" pitchFamily="34" charset="0"/>
              <a:buChar char="•"/>
              <a:defRPr/>
            </a:pPr>
            <a:r>
              <a:rPr lang="en-US" sz="2800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Ձեր</a:t>
            </a:r>
            <a:r>
              <a:rPr lang="en-US" sz="2800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800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պետությունը</a:t>
            </a:r>
            <a:r>
              <a:rPr lang="en-US" sz="2800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800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անդամակցե՞լ</a:t>
            </a:r>
            <a:r>
              <a:rPr lang="en-US" sz="2800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է: </a:t>
            </a:r>
            <a:endParaRPr lang="en-US" sz="2800" dirty="0"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71500" indent="-571500" algn="just" eaLnBrk="1" hangingPunct="1">
              <a:buFont typeface="Arial" panose="020B0604020202020204" pitchFamily="34" charset="0"/>
              <a:buChar char="•"/>
              <a:defRPr/>
            </a:pPr>
            <a:endParaRPr lang="en-US" sz="2800" dirty="0"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71500" indent="-571500" algn="just" eaLnBrk="1" hangingPunct="1">
              <a:buFont typeface="Arial" panose="020B0604020202020204" pitchFamily="34" charset="0"/>
              <a:buChar char="•"/>
              <a:defRPr/>
            </a:pPr>
            <a:r>
              <a:rPr lang="en-US" sz="2800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Եթե</a:t>
            </a:r>
            <a:r>
              <a:rPr lang="en-US" sz="2800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800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ոչ</a:t>
            </a:r>
            <a:r>
              <a:rPr lang="en-US" sz="2800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n-US" sz="2800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արդյո՞ք</a:t>
            </a:r>
            <a:r>
              <a:rPr lang="en-US" sz="2800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800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կարևոր</a:t>
            </a:r>
            <a:r>
              <a:rPr lang="en-US" sz="2800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է </a:t>
            </a:r>
            <a:r>
              <a:rPr lang="en-US" sz="2800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անդամ</a:t>
            </a:r>
            <a:r>
              <a:rPr lang="en-US" sz="2800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800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պետություն</a:t>
            </a:r>
            <a:r>
              <a:rPr lang="en-US" sz="2800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800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լինելը</a:t>
            </a:r>
            <a:r>
              <a:rPr lang="en-US" sz="2800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</a:p>
          <a:p>
            <a:pPr marL="571500" indent="-571500" algn="just" eaLnBrk="1" hangingPunct="1">
              <a:buFont typeface="Arial" panose="020B0604020202020204" pitchFamily="34" charset="0"/>
              <a:buChar char="•"/>
              <a:defRPr/>
            </a:pPr>
            <a:endParaRPr lang="en-US" sz="2800" dirty="0"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71500" indent="-571500" algn="just" eaLnBrk="1" hangingPunct="1">
              <a:buFont typeface="Arial" panose="020B0604020202020204" pitchFamily="34" charset="0"/>
              <a:buChar char="•"/>
              <a:defRPr/>
            </a:pPr>
            <a:r>
              <a:rPr lang="en-US" sz="2800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Միայն</a:t>
            </a:r>
            <a:r>
              <a:rPr lang="en-US" sz="2800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52 </a:t>
            </a:r>
            <a:r>
              <a:rPr lang="en-US" sz="2800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պետություն</a:t>
            </a:r>
            <a:r>
              <a:rPr lang="en-US" sz="2800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է </a:t>
            </a:r>
            <a:r>
              <a:rPr lang="en-US" sz="2800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ներգրավվել</a:t>
            </a:r>
            <a:r>
              <a:rPr lang="en-US" sz="2800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800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մշակման</a:t>
            </a:r>
            <a:r>
              <a:rPr lang="en-US" sz="2800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և </a:t>
            </a:r>
            <a:r>
              <a:rPr lang="en-US" sz="2800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բանակցային</a:t>
            </a:r>
            <a:r>
              <a:rPr lang="en-US" sz="2800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800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փուլերին</a:t>
            </a:r>
            <a:r>
              <a:rPr lang="en-US" sz="2800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 </a:t>
            </a:r>
            <a:endParaRPr lang="en-US" sz="2800" dirty="0"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2784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4D27D9AC-4ADB-45D9-AFA6-8E0CDEC546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2312" y="1231904"/>
            <a:ext cx="7565590" cy="3354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sz="4400" b="1" dirty="0" smtClean="0">
                <a:solidFill>
                  <a:srgbClr val="FF0000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ԱՌԱՍՊԵԼ. </a:t>
            </a:r>
            <a:endParaRPr lang="en-US" sz="4400" b="1" dirty="0">
              <a:solidFill>
                <a:srgbClr val="FF0000"/>
              </a:solidFill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>
              <a:defRPr/>
            </a:pPr>
            <a:r>
              <a:rPr lang="hy-AM" sz="4200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Բուդապեշտի կոնվենցիան </a:t>
            </a:r>
            <a:r>
              <a:rPr lang="hy-AM" sz="4200" b="1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նախընտրում է ենթակառուցվածքային </a:t>
            </a:r>
            <a:r>
              <a:rPr lang="hy-AM" sz="4200" b="1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երկրները</a:t>
            </a:r>
            <a:endParaRPr lang="en-GB" sz="2800" b="1" dirty="0"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3" name="TextBox 7">
            <a:extLst>
              <a:ext uri="{FF2B5EF4-FFF2-40B4-BE49-F238E27FC236}">
                <a16:creationId xmlns:a16="http://schemas.microsoft.com/office/drawing/2014/main" id="{A440D332-1417-4A98-BC4A-09D5E690C9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2700" dirty="0" err="1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charset="0"/>
              </a:rPr>
              <a:t>Առասպել</a:t>
            </a:r>
            <a:r>
              <a:rPr lang="en-GB" sz="2700" dirty="0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charset="0"/>
              </a:rPr>
              <a:t> </a:t>
            </a:r>
            <a:endParaRPr lang="en-GB" sz="2700" dirty="0">
              <a:solidFill>
                <a:schemeClr val="bg1"/>
              </a:solidFill>
              <a:latin typeface="Sylfaen" panose="010A0502050306030303" pitchFamily="18" charset="0"/>
              <a:ea typeface="Verdana" panose="020B0604030504040204" pitchFamily="34" charset="0"/>
              <a:cs typeface="Verdana" charset="0"/>
            </a:endParaRPr>
          </a:p>
        </p:txBody>
      </p:sp>
      <p:pic>
        <p:nvPicPr>
          <p:cNvPr id="4" name="Picture 4" descr="Image result for silicon valley map with logo">
            <a:extLst>
              <a:ext uri="{FF2B5EF4-FFF2-40B4-BE49-F238E27FC236}">
                <a16:creationId xmlns:a16="http://schemas.microsoft.com/office/drawing/2014/main" id="{EBD15251-7726-4E79-A24B-C85C330103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783" y="4793480"/>
            <a:ext cx="5832648" cy="2500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7059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sz="1800"/>
          </a:p>
        </p:txBody>
      </p:sp>
      <p:sp>
        <p:nvSpPr>
          <p:cNvPr id="5125" name="Rectangle 4"/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sz="1800"/>
          </a:p>
        </p:txBody>
      </p:sp>
      <p:sp>
        <p:nvSpPr>
          <p:cNvPr id="5130" name="Rectangle 2"/>
          <p:cNvSpPr>
            <a:spLocks noChangeArrowheads="1"/>
          </p:cNvSpPr>
          <p:nvPr/>
        </p:nvSpPr>
        <p:spPr bwMode="auto">
          <a:xfrm>
            <a:off x="5292729" y="2068513"/>
            <a:ext cx="31289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066925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066925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 eaLnBrk="1" hangingPunct="1">
              <a:spcBef>
                <a:spcPct val="0"/>
              </a:spcBef>
            </a:pPr>
            <a:endParaRPr lang="en-GB" sz="2400">
              <a:latin typeface="Verdana" panose="020B0604030504040204" pitchFamily="34" charset="0"/>
            </a:endParaRPr>
          </a:p>
        </p:txBody>
      </p:sp>
      <p:sp>
        <p:nvSpPr>
          <p:cNvPr id="12" name="TextBox 15"/>
          <p:cNvSpPr txBox="1">
            <a:spLocks noChangeArrowheads="1"/>
          </p:cNvSpPr>
          <p:nvPr/>
        </p:nvSpPr>
        <p:spPr bwMode="auto">
          <a:xfrm>
            <a:off x="1258888" y="179392"/>
            <a:ext cx="7777162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en-GB" sz="27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Իրականություն</a:t>
            </a:r>
            <a:r>
              <a:rPr lang="en-GB" sz="27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endParaRPr lang="en-GB" sz="2700" dirty="0">
              <a:solidFill>
                <a:schemeClr val="bg1"/>
              </a:solidFill>
              <a:latin typeface="Sylfaen" panose="010A0502050306030303" pitchFamily="18" charset="0"/>
            </a:endParaRP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467544" y="1333792"/>
            <a:ext cx="8352928" cy="6170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ԻՐԱԿԱՆՈՒԹՅՈՒՆ </a:t>
            </a:r>
            <a:endParaRPr kumimoji="0" lang="en-US" sz="3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 err="1" smtClean="0">
                <a:latin typeface="Sylfaen" panose="010A0502050306030303" pitchFamily="18" charset="0"/>
              </a:rPr>
              <a:t>Զարգացող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երկրների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հարցումները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ենթակառուցվածքային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կամ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զարգացած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երկրներին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միշտ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չեն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սպասելի</a:t>
            </a:r>
            <a:endParaRPr lang="en-US" dirty="0" smtClean="0">
              <a:latin typeface="Sylfaen" panose="010A0502050306030303" pitchFamily="18" charset="0"/>
            </a:endParaRPr>
          </a:p>
          <a:p>
            <a:pPr lvl="0"/>
            <a:endParaRPr lang="en-US" dirty="0">
              <a:latin typeface="Sylfaen" panose="010A0502050306030303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 err="1">
                <a:latin typeface="Sylfaen" panose="010A0502050306030303" pitchFamily="18" charset="0"/>
              </a:rPr>
              <a:t>Բուդապեշտի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կոնվենցիան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զարգացող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երկրների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համար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ենթակառուցվածքային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երկրներից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էլեկտրոնային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ձևով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ապացույցներ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ձեռք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բերելու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միակ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իրավաբանորեն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պարտադիր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մեխանիզմն</a:t>
            </a:r>
            <a:r>
              <a:rPr lang="en-US" dirty="0">
                <a:latin typeface="Sylfaen" panose="010A0502050306030303" pitchFamily="18" charset="0"/>
              </a:rPr>
              <a:t> է </a:t>
            </a:r>
            <a:endParaRPr lang="en-US" dirty="0" smtClean="0">
              <a:latin typeface="Sylfaen" panose="010A0502050306030303" pitchFamily="18" charset="0"/>
            </a:endParaRPr>
          </a:p>
          <a:p>
            <a:pPr lvl="0"/>
            <a:endParaRPr lang="en-US" dirty="0">
              <a:latin typeface="Sylfaen" panose="010A0502050306030303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 err="1">
                <a:latin typeface="Sylfaen" panose="010A0502050306030303" pitchFamily="18" charset="0"/>
              </a:rPr>
              <a:t>Զարգացող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երկրները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սովորաբար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ավելի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ճկուն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են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մերժելու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հարցում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քաղաքական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հանցագործությունների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դեպքում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ավելի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շատ</a:t>
            </a:r>
            <a:r>
              <a:rPr lang="en-US" dirty="0">
                <a:latin typeface="Sylfaen" panose="010A0502050306030303" pitchFamily="18" charset="0"/>
              </a:rPr>
              <a:t>, </a:t>
            </a:r>
            <a:r>
              <a:rPr lang="en-US" dirty="0" err="1">
                <a:latin typeface="Sylfaen" panose="010A0502050306030303" pitchFamily="18" charset="0"/>
              </a:rPr>
              <a:t>քան</a:t>
            </a:r>
            <a:r>
              <a:rPr lang="en-US" dirty="0">
                <a:latin typeface="Sylfaen" panose="010A0502050306030303" pitchFamily="18" charset="0"/>
              </a:rPr>
              <a:t> ԱՄՆ, </a:t>
            </a:r>
            <a:r>
              <a:rPr lang="en-US" dirty="0" err="1">
                <a:latin typeface="Sylfaen" panose="010A0502050306030303" pitchFamily="18" charset="0"/>
              </a:rPr>
              <a:t>Մեծ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Բրիտանիա</a:t>
            </a:r>
            <a:r>
              <a:rPr lang="en-US" dirty="0">
                <a:latin typeface="Sylfaen" panose="010A0502050306030303" pitchFamily="18" charset="0"/>
              </a:rPr>
              <a:t> և </a:t>
            </a:r>
            <a:r>
              <a:rPr lang="en-US" dirty="0" err="1">
                <a:latin typeface="Sylfaen" panose="010A0502050306030303" pitchFamily="18" charset="0"/>
              </a:rPr>
              <a:t>այլն</a:t>
            </a:r>
            <a:r>
              <a:rPr lang="en-US" dirty="0">
                <a:latin typeface="Sylfaen" panose="010A0502050306030303" pitchFamily="18" charset="0"/>
              </a:rPr>
              <a:t>:</a:t>
            </a:r>
          </a:p>
          <a:p>
            <a:r>
              <a:rPr lang="en-US" dirty="0">
                <a:latin typeface="Sylfaen" panose="010A0502050306030303" pitchFamily="18" charset="0"/>
              </a:rPr>
              <a:t> </a:t>
            </a:r>
          </a:p>
          <a:p>
            <a:r>
              <a:rPr lang="en-US" dirty="0">
                <a:latin typeface="Sylfaen" panose="010A0502050306030303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616649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sz="1800"/>
          </a:p>
        </p:txBody>
      </p:sp>
      <p:sp>
        <p:nvSpPr>
          <p:cNvPr id="5125" name="Rectangle 4"/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sz="1800"/>
          </a:p>
        </p:txBody>
      </p:sp>
      <p:sp>
        <p:nvSpPr>
          <p:cNvPr id="5130" name="Rectangle 2"/>
          <p:cNvSpPr>
            <a:spLocks noChangeArrowheads="1"/>
          </p:cNvSpPr>
          <p:nvPr/>
        </p:nvSpPr>
        <p:spPr bwMode="auto">
          <a:xfrm>
            <a:off x="5292729" y="2068513"/>
            <a:ext cx="31289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066925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066925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 eaLnBrk="1" hangingPunct="1">
              <a:spcBef>
                <a:spcPct val="0"/>
              </a:spcBef>
            </a:pPr>
            <a:endParaRPr lang="en-GB" sz="2400">
              <a:latin typeface="Verdana" panose="020B0604030504040204" pitchFamily="34" charset="0"/>
            </a:endParaRPr>
          </a:p>
        </p:txBody>
      </p:sp>
      <p:sp>
        <p:nvSpPr>
          <p:cNvPr id="12" name="TextBox 15"/>
          <p:cNvSpPr txBox="1">
            <a:spLocks noChangeArrowheads="1"/>
          </p:cNvSpPr>
          <p:nvPr/>
        </p:nvSpPr>
        <p:spPr bwMode="auto">
          <a:xfrm>
            <a:off x="1258888" y="179392"/>
            <a:ext cx="7777162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en-GB" sz="2700" dirty="0" smtClean="0">
                <a:solidFill>
                  <a:schemeClr val="bg1"/>
                </a:solidFill>
                <a:latin typeface="Sylfaen" panose="010A0502050306030303" pitchFamily="18" charset="0"/>
              </a:rPr>
              <a:t>ԻՐԱԿԱՆՈՒԹՅՈՒՆ </a:t>
            </a:r>
            <a:endParaRPr lang="en-GB" sz="2700" dirty="0">
              <a:solidFill>
                <a:schemeClr val="bg1"/>
              </a:solidFill>
              <a:latin typeface="Sylfaen" panose="010A0502050306030303" pitchFamily="18" charset="0"/>
            </a:endParaRP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467544" y="1124744"/>
            <a:ext cx="8352928" cy="6709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ԻՐԱԿԱՆՈՒԹՅՈՒՆ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 err="1" smtClean="0">
                <a:latin typeface="Sylfaen" panose="010A0502050306030303" pitchFamily="18" charset="0"/>
              </a:rPr>
              <a:t>Բուդապեշտի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կոնվենցիան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երկրներին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հնարավորություն</a:t>
            </a:r>
            <a:r>
              <a:rPr lang="en-US" dirty="0">
                <a:latin typeface="Sylfaen" panose="010A0502050306030303" pitchFamily="18" charset="0"/>
              </a:rPr>
              <a:t> է </a:t>
            </a:r>
            <a:r>
              <a:rPr lang="en-US" dirty="0" err="1">
                <a:latin typeface="Sylfaen" panose="010A0502050306030303" pitchFamily="18" charset="0"/>
              </a:rPr>
              <a:t>տալիս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ուղղակիորեն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կամ</a:t>
            </a:r>
            <a:r>
              <a:rPr lang="en-US" dirty="0">
                <a:latin typeface="Sylfaen" panose="010A0502050306030303" pitchFamily="18" charset="0"/>
              </a:rPr>
              <a:t> ԱՄՆ </a:t>
            </a:r>
            <a:r>
              <a:rPr lang="en-US" dirty="0" err="1">
                <a:latin typeface="Sylfaen" panose="010A0502050306030303" pitchFamily="18" charset="0"/>
              </a:rPr>
              <a:t>կառավարության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միջոցով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պահանջել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տվյալների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արագ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պահպանում</a:t>
            </a:r>
            <a:r>
              <a:rPr lang="en-US" dirty="0">
                <a:latin typeface="Sylfaen" panose="010A0502050306030303" pitchFamily="18" charset="0"/>
              </a:rPr>
              <a:t> ԱՄՆ </a:t>
            </a:r>
            <a:r>
              <a:rPr lang="en-US" dirty="0" err="1">
                <a:latin typeface="Sylfaen" panose="010A0502050306030303" pitchFamily="18" charset="0"/>
              </a:rPr>
              <a:t>ծառայություններ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մատուցողների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կողմից</a:t>
            </a:r>
            <a:r>
              <a:rPr lang="en-US" dirty="0" smtClean="0">
                <a:latin typeface="Sylfaen" panose="010A0502050306030303" pitchFamily="18" charset="0"/>
              </a:rPr>
              <a:t>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US" dirty="0">
              <a:latin typeface="Sylfaen" panose="010A0502050306030303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 err="1" smtClean="0">
                <a:latin typeface="Sylfaen" panose="010A0502050306030303" pitchFamily="18" charset="0"/>
              </a:rPr>
              <a:t>Այն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նաև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հնարավորություն</a:t>
            </a:r>
            <a:r>
              <a:rPr lang="en-US" dirty="0">
                <a:latin typeface="Sylfaen" panose="010A0502050306030303" pitchFamily="18" charset="0"/>
              </a:rPr>
              <a:t> է </a:t>
            </a:r>
            <a:r>
              <a:rPr lang="en-US" dirty="0" err="1">
                <a:latin typeface="Sylfaen" panose="010A0502050306030303" pitchFamily="18" charset="0"/>
              </a:rPr>
              <a:t>տալիս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երկրներին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ուղղակիորեն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խնդրել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բաժանորդային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տեղեկատվության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արտադրությունը</a:t>
            </a:r>
            <a:r>
              <a:rPr lang="en-US" dirty="0">
                <a:latin typeface="Sylfaen" panose="010A0502050306030303" pitchFamily="18" charset="0"/>
              </a:rPr>
              <a:t> ԱՄՆ </a:t>
            </a:r>
            <a:r>
              <a:rPr lang="en-US" dirty="0" err="1">
                <a:latin typeface="Sylfaen" panose="010A0502050306030303" pitchFamily="18" charset="0"/>
              </a:rPr>
              <a:t>ծառայություններ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մատուցող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ընկերություններից</a:t>
            </a:r>
            <a:r>
              <a:rPr lang="en-US" dirty="0">
                <a:latin typeface="Sylfaen" panose="010A0502050306030303" pitchFamily="18" charset="0"/>
              </a:rPr>
              <a:t> </a:t>
            </a:r>
            <a:endParaRPr lang="en-US" dirty="0" smtClean="0">
              <a:latin typeface="Sylfaen" panose="010A0502050306030303" pitchFamily="18" charset="0"/>
            </a:endParaRPr>
          </a:p>
          <a:p>
            <a:pPr lvl="0"/>
            <a:endParaRPr lang="en-US" dirty="0" smtClean="0">
              <a:latin typeface="Sylfaen" panose="010A0502050306030303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 err="1" smtClean="0">
                <a:latin typeface="Sylfaen" panose="010A0502050306030303" pitchFamily="18" charset="0"/>
              </a:rPr>
              <a:t>Ծառայություններ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մատուցողները</a:t>
            </a:r>
            <a:r>
              <a:rPr lang="en-US" dirty="0">
                <a:latin typeface="Sylfaen" panose="010A0502050306030303" pitchFamily="18" charset="0"/>
              </a:rPr>
              <a:t>, </a:t>
            </a:r>
            <a:r>
              <a:rPr lang="en-US" dirty="0" err="1">
                <a:latin typeface="Sylfaen" panose="010A0502050306030303" pitchFamily="18" charset="0"/>
              </a:rPr>
              <a:t>ավելի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հավանական</a:t>
            </a:r>
            <a:r>
              <a:rPr lang="en-US" dirty="0">
                <a:latin typeface="Sylfaen" panose="010A0502050306030303" pitchFamily="18" charset="0"/>
              </a:rPr>
              <a:t> է, </a:t>
            </a:r>
            <a:r>
              <a:rPr lang="en-US" dirty="0" err="1">
                <a:latin typeface="Sylfaen" panose="010A0502050306030303" pitchFamily="18" charset="0"/>
              </a:rPr>
              <a:t>որ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համագործակցում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են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Բուդապեշտի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կոնվենցիայի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անդամ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պետությունների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հետ</a:t>
            </a:r>
            <a:r>
              <a:rPr lang="en-US" dirty="0">
                <a:latin typeface="Sylfaen" panose="010A0502050306030303" pitchFamily="18" charset="0"/>
              </a:rPr>
              <a:t>, </a:t>
            </a:r>
            <a:r>
              <a:rPr lang="en-US" dirty="0" err="1">
                <a:latin typeface="Sylfaen" panose="010A0502050306030303" pitchFamily="18" charset="0"/>
              </a:rPr>
              <a:t>քանի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որ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կողմերն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ապահովված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են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համապատասխան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երաշխիքներով</a:t>
            </a:r>
            <a:endParaRPr lang="en-US" dirty="0"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2894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sz="1800">
              <a:latin typeface="Sylfaen" panose="010A0502050306030303" pitchFamily="18" charset="0"/>
            </a:endParaRPr>
          </a:p>
        </p:txBody>
      </p:sp>
      <p:sp>
        <p:nvSpPr>
          <p:cNvPr id="5125" name="Rectangle 4"/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sz="1800">
              <a:latin typeface="Sylfaen" panose="010A0502050306030303" pitchFamily="18" charset="0"/>
            </a:endParaRPr>
          </a:p>
        </p:txBody>
      </p:sp>
      <p:sp>
        <p:nvSpPr>
          <p:cNvPr id="5130" name="Rectangle 2"/>
          <p:cNvSpPr>
            <a:spLocks noChangeArrowheads="1"/>
          </p:cNvSpPr>
          <p:nvPr/>
        </p:nvSpPr>
        <p:spPr bwMode="auto">
          <a:xfrm>
            <a:off x="5292729" y="2068513"/>
            <a:ext cx="31289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066925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066925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 eaLnBrk="1" hangingPunct="1">
              <a:spcBef>
                <a:spcPct val="0"/>
              </a:spcBef>
            </a:pPr>
            <a:endParaRPr lang="en-GB" sz="2400">
              <a:latin typeface="Sylfaen" panose="010A0502050306030303" pitchFamily="18" charset="0"/>
            </a:endParaRPr>
          </a:p>
        </p:txBody>
      </p:sp>
      <p:sp>
        <p:nvSpPr>
          <p:cNvPr id="12" name="TextBox 15"/>
          <p:cNvSpPr txBox="1">
            <a:spLocks noChangeArrowheads="1"/>
          </p:cNvSpPr>
          <p:nvPr/>
        </p:nvSpPr>
        <p:spPr bwMode="auto">
          <a:xfrm>
            <a:off x="1258888" y="179392"/>
            <a:ext cx="7777162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en-GB" sz="27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Իրականություն</a:t>
            </a:r>
            <a:endParaRPr lang="en-GB" sz="2700" dirty="0">
              <a:solidFill>
                <a:schemeClr val="bg1"/>
              </a:solidFill>
              <a:latin typeface="Sylfaen" panose="010A0502050306030303" pitchFamily="18" charset="0"/>
            </a:endParaRP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A66B01F5-B315-4227-8CF2-EE4D16932C9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51898821"/>
              </p:ext>
            </p:extLst>
          </p:nvPr>
        </p:nvGraphicFramePr>
        <p:xfrm>
          <a:off x="395536" y="1412777"/>
          <a:ext cx="8496944" cy="5184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56829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sz="1800"/>
          </a:p>
        </p:txBody>
      </p:sp>
      <p:sp>
        <p:nvSpPr>
          <p:cNvPr id="5125" name="Rectangle 4"/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sz="1800"/>
          </a:p>
        </p:txBody>
      </p:sp>
      <p:sp>
        <p:nvSpPr>
          <p:cNvPr id="5130" name="Rectangle 2"/>
          <p:cNvSpPr>
            <a:spLocks noChangeArrowheads="1"/>
          </p:cNvSpPr>
          <p:nvPr/>
        </p:nvSpPr>
        <p:spPr bwMode="auto">
          <a:xfrm>
            <a:off x="5292729" y="2068513"/>
            <a:ext cx="31289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066925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066925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 eaLnBrk="1" hangingPunct="1">
              <a:spcBef>
                <a:spcPct val="0"/>
              </a:spcBef>
            </a:pPr>
            <a:endParaRPr lang="en-GB" sz="2400">
              <a:latin typeface="Verdana" panose="020B0604030504040204" pitchFamily="34" charset="0"/>
            </a:endParaRPr>
          </a:p>
        </p:txBody>
      </p:sp>
      <p:sp>
        <p:nvSpPr>
          <p:cNvPr id="12" name="TextBox 15"/>
          <p:cNvSpPr txBox="1">
            <a:spLocks noChangeArrowheads="1"/>
          </p:cNvSpPr>
          <p:nvPr/>
        </p:nvSpPr>
        <p:spPr bwMode="auto">
          <a:xfrm>
            <a:off x="1258888" y="179392"/>
            <a:ext cx="777716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en-GB" sz="27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Իրականություն</a:t>
            </a:r>
            <a:endParaRPr lang="en-GB" sz="2700" b="1" dirty="0">
              <a:solidFill>
                <a:schemeClr val="bg1"/>
              </a:solidFill>
              <a:latin typeface="Sylfaen" panose="010A0502050306030303" pitchFamily="18" charset="0"/>
            </a:endParaRP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A66B01F5-B315-4227-8CF2-EE4D16932C9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69287037"/>
              </p:ext>
            </p:extLst>
          </p:nvPr>
        </p:nvGraphicFramePr>
        <p:xfrm>
          <a:off x="395536" y="1396999"/>
          <a:ext cx="8496944" cy="48873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13948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sz="1800"/>
          </a:p>
        </p:txBody>
      </p:sp>
      <p:sp>
        <p:nvSpPr>
          <p:cNvPr id="5125" name="Rectangle 4"/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sz="1800"/>
          </a:p>
        </p:txBody>
      </p:sp>
      <p:sp>
        <p:nvSpPr>
          <p:cNvPr id="5130" name="Rectangle 2"/>
          <p:cNvSpPr>
            <a:spLocks noChangeArrowheads="1"/>
          </p:cNvSpPr>
          <p:nvPr/>
        </p:nvSpPr>
        <p:spPr bwMode="auto">
          <a:xfrm>
            <a:off x="5292729" y="2068513"/>
            <a:ext cx="31289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066925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066925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 eaLnBrk="1" hangingPunct="1">
              <a:spcBef>
                <a:spcPct val="0"/>
              </a:spcBef>
            </a:pPr>
            <a:endParaRPr lang="en-GB" sz="2400">
              <a:latin typeface="Verdana" panose="020B0604030504040204" pitchFamily="34" charset="0"/>
            </a:endParaRPr>
          </a:p>
        </p:txBody>
      </p:sp>
      <p:sp>
        <p:nvSpPr>
          <p:cNvPr id="12" name="TextBox 15"/>
          <p:cNvSpPr txBox="1">
            <a:spLocks noChangeArrowheads="1"/>
          </p:cNvSpPr>
          <p:nvPr/>
        </p:nvSpPr>
        <p:spPr bwMode="auto">
          <a:xfrm>
            <a:off x="1258888" y="179392"/>
            <a:ext cx="777716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en-GB" sz="27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Իրականություն</a:t>
            </a:r>
            <a:endParaRPr lang="en-GB" sz="2700" b="1" dirty="0">
              <a:solidFill>
                <a:schemeClr val="bg1"/>
              </a:solidFill>
              <a:latin typeface="Sylfaen" panose="010A0502050306030303" pitchFamily="18" charset="0"/>
            </a:endParaRP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A66B01F5-B315-4227-8CF2-EE4D16932C9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97507965"/>
              </p:ext>
            </p:extLst>
          </p:nvPr>
        </p:nvGraphicFramePr>
        <p:xfrm>
          <a:off x="395536" y="1396999"/>
          <a:ext cx="8496944" cy="48873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50289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sz="1800"/>
          </a:p>
        </p:txBody>
      </p:sp>
      <p:sp>
        <p:nvSpPr>
          <p:cNvPr id="5125" name="Rectangle 4"/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sz="1800"/>
          </a:p>
        </p:txBody>
      </p:sp>
      <p:sp>
        <p:nvSpPr>
          <p:cNvPr id="5130" name="Rectangle 2"/>
          <p:cNvSpPr>
            <a:spLocks noChangeArrowheads="1"/>
          </p:cNvSpPr>
          <p:nvPr/>
        </p:nvSpPr>
        <p:spPr bwMode="auto">
          <a:xfrm>
            <a:off x="5292729" y="2068513"/>
            <a:ext cx="31289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066925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066925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 eaLnBrk="1" hangingPunct="1">
              <a:spcBef>
                <a:spcPct val="0"/>
              </a:spcBef>
            </a:pPr>
            <a:endParaRPr lang="en-GB" sz="2400">
              <a:latin typeface="Verdana" panose="020B0604030504040204" pitchFamily="34" charset="0"/>
            </a:endParaRPr>
          </a:p>
        </p:txBody>
      </p:sp>
      <p:sp>
        <p:nvSpPr>
          <p:cNvPr id="12" name="TextBox 15"/>
          <p:cNvSpPr txBox="1">
            <a:spLocks noChangeArrowheads="1"/>
          </p:cNvSpPr>
          <p:nvPr/>
        </p:nvSpPr>
        <p:spPr bwMode="auto">
          <a:xfrm>
            <a:off x="1258888" y="179392"/>
            <a:ext cx="777716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en-GB" sz="27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Իրականություն</a:t>
            </a:r>
            <a:endParaRPr lang="en-GB" sz="2700" b="1" dirty="0">
              <a:solidFill>
                <a:schemeClr val="bg1"/>
              </a:solidFill>
              <a:latin typeface="Sylfaen" panose="010A0502050306030303" pitchFamily="18" charset="0"/>
            </a:endParaRP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A66B01F5-B315-4227-8CF2-EE4D16932C9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86954878"/>
              </p:ext>
            </p:extLst>
          </p:nvPr>
        </p:nvGraphicFramePr>
        <p:xfrm>
          <a:off x="395536" y="1396999"/>
          <a:ext cx="8496944" cy="48873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01053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4D27D9AC-4ADB-45D9-AFA6-8E0CDEC546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2312" y="1231904"/>
            <a:ext cx="7565590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sz="3200" b="1" dirty="0" smtClean="0">
              <a:solidFill>
                <a:srgbClr val="FF0000"/>
              </a:solidFill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 eaLnBrk="1" hangingPunct="1">
              <a:defRPr/>
            </a:pPr>
            <a:r>
              <a:rPr lang="en-US" sz="3200" b="1" dirty="0" smtClean="0">
                <a:solidFill>
                  <a:srgbClr val="FF0000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ԱՌԱՍՊԵԼ</a:t>
            </a:r>
          </a:p>
          <a:p>
            <a:pPr algn="ctr">
              <a:defRPr/>
            </a:pPr>
            <a:r>
              <a:rPr lang="hy-AM" sz="3200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Բուդապեշտի կոնվենցիան ապահովում է տվյալների </a:t>
            </a:r>
            <a:r>
              <a:rPr lang="hy-AM" sz="3200" b="1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անսահմանափակ, </a:t>
            </a:r>
            <a:r>
              <a:rPr lang="en-US" sz="3200" b="1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մեխանիկորեն</a:t>
            </a:r>
            <a:r>
              <a:rPr lang="hy-AM" sz="3200" b="1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3200" b="1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մուտք</a:t>
            </a:r>
            <a:endParaRPr lang="en-US" sz="3200" b="1" dirty="0"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3" name="TextBox 7">
            <a:extLst>
              <a:ext uri="{FF2B5EF4-FFF2-40B4-BE49-F238E27FC236}">
                <a16:creationId xmlns:a16="http://schemas.microsoft.com/office/drawing/2014/main" id="{A440D332-1417-4A98-BC4A-09D5E690C9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2700" dirty="0" err="1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charset="0"/>
              </a:rPr>
              <a:t>Առասպել</a:t>
            </a:r>
            <a:r>
              <a:rPr lang="en-GB" sz="2700" dirty="0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charset="0"/>
              </a:rPr>
              <a:t> </a:t>
            </a:r>
            <a:endParaRPr lang="en-GB" sz="2700" dirty="0">
              <a:solidFill>
                <a:schemeClr val="bg1"/>
              </a:solidFill>
              <a:latin typeface="Sylfaen" panose="010A0502050306030303" pitchFamily="18" charset="0"/>
              <a:ea typeface="Verdana" panose="020B0604030504040204" pitchFamily="34" charset="0"/>
              <a:cs typeface="Verdana" charset="0"/>
            </a:endParaRPr>
          </a:p>
        </p:txBody>
      </p:sp>
      <p:pic>
        <p:nvPicPr>
          <p:cNvPr id="6" name="Picture 2" descr="Image result for &quot;open access&quot;">
            <a:extLst>
              <a:ext uri="{FF2B5EF4-FFF2-40B4-BE49-F238E27FC236}">
                <a16:creationId xmlns:a16="http://schemas.microsoft.com/office/drawing/2014/main" id="{C8186523-39EB-4B8A-9BDC-C4178C99CE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96" y="4888560"/>
            <a:ext cx="4016385" cy="144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1066EA7-C2EF-4F6A-A311-EE291D9CAF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5121" y="4690147"/>
            <a:ext cx="4429683" cy="1871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797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sz="1800">
              <a:latin typeface="Sylfaen" panose="010A0502050306030303" pitchFamily="18" charset="0"/>
            </a:endParaRPr>
          </a:p>
        </p:txBody>
      </p:sp>
      <p:sp>
        <p:nvSpPr>
          <p:cNvPr id="5125" name="Rectangle 4"/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sz="1800">
              <a:latin typeface="Sylfaen" panose="010A0502050306030303" pitchFamily="18" charset="0"/>
            </a:endParaRPr>
          </a:p>
        </p:txBody>
      </p:sp>
      <p:sp>
        <p:nvSpPr>
          <p:cNvPr id="5130" name="Rectangle 2"/>
          <p:cNvSpPr>
            <a:spLocks noChangeArrowheads="1"/>
          </p:cNvSpPr>
          <p:nvPr/>
        </p:nvSpPr>
        <p:spPr bwMode="auto">
          <a:xfrm>
            <a:off x="5292729" y="2068513"/>
            <a:ext cx="31289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066925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066925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 eaLnBrk="1" hangingPunct="1">
              <a:spcBef>
                <a:spcPct val="0"/>
              </a:spcBef>
            </a:pPr>
            <a:endParaRPr lang="en-GB" sz="2400">
              <a:latin typeface="Sylfaen" panose="010A0502050306030303" pitchFamily="18" charset="0"/>
            </a:endParaRPr>
          </a:p>
        </p:txBody>
      </p:sp>
      <p:sp>
        <p:nvSpPr>
          <p:cNvPr id="12" name="TextBox 15"/>
          <p:cNvSpPr txBox="1">
            <a:spLocks noChangeArrowheads="1"/>
          </p:cNvSpPr>
          <p:nvPr/>
        </p:nvSpPr>
        <p:spPr bwMode="auto">
          <a:xfrm>
            <a:off x="1258888" y="179392"/>
            <a:ext cx="7777162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en-GB" sz="27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Իրականություն</a:t>
            </a:r>
            <a:r>
              <a:rPr lang="en-GB" sz="27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endParaRPr lang="en-GB" sz="2700" dirty="0">
              <a:solidFill>
                <a:schemeClr val="bg1"/>
              </a:solidFill>
              <a:latin typeface="Sylfaen" panose="010A0502050306030303" pitchFamily="18" charset="0"/>
            </a:endParaRP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467544" y="1333792"/>
            <a:ext cx="8352928" cy="3954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ԻՐԱԿԱՆՈՒԹՅՈՒՆ</a:t>
            </a:r>
            <a:endParaRPr lang="en-US" dirty="0"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 err="1">
                <a:latin typeface="Sylfaen" panose="010A0502050306030303" pitchFamily="18" charset="0"/>
              </a:rPr>
              <a:t>Տեղական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տվյալների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անսահմանափակ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մուտք</a:t>
            </a:r>
            <a:endParaRPr lang="en-US" dirty="0">
              <a:latin typeface="Sylfaen" panose="010A0502050306030303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 err="1" smtClean="0">
                <a:latin typeface="Sylfaen" panose="010A0502050306030303" pitchFamily="18" charset="0"/>
              </a:rPr>
              <a:t>Մերժման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հիմքերը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ներառում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են</a:t>
            </a:r>
            <a:r>
              <a:rPr lang="en-US" dirty="0">
                <a:latin typeface="Sylfaen" panose="010A0502050306030303" pitchFamily="18" charset="0"/>
              </a:rPr>
              <a:t>.</a:t>
            </a:r>
          </a:p>
          <a:p>
            <a:pPr marL="1314450" lvl="1" indent="-571500" eaLnBrk="1" hangingPunct="1">
              <a:buFont typeface="Arial" panose="020B0604020202020204" pitchFamily="34" charset="0"/>
              <a:buChar char="•"/>
              <a:defRPr/>
            </a:pPr>
            <a:endParaRPr lang="en-US" dirty="0" smtClean="0"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/>
            <a:r>
              <a:rPr lang="en-US" dirty="0" err="1">
                <a:latin typeface="Sylfaen" panose="010A0502050306030303" pitchFamily="18" charset="0"/>
              </a:rPr>
              <a:t>Երկակի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քրեականության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բացակայություն</a:t>
            </a:r>
            <a:r>
              <a:rPr lang="en-US" dirty="0">
                <a:latin typeface="Sylfaen" panose="010A0502050306030303" pitchFamily="18" charset="0"/>
              </a:rPr>
              <a:t> </a:t>
            </a:r>
          </a:p>
          <a:p>
            <a:pPr marL="1314450" lvl="1" indent="-571500">
              <a:buFont typeface="Arial" panose="020B0604020202020204" pitchFamily="34" charset="0"/>
              <a:buChar char="•"/>
              <a:defRPr/>
            </a:pPr>
            <a:r>
              <a:rPr lang="en-US" dirty="0" err="1">
                <a:latin typeface="Sylfaen" panose="010A0502050306030303" pitchFamily="18" charset="0"/>
              </a:rPr>
              <a:t>Քաղաքական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հանցագործություն</a:t>
            </a:r>
            <a:r>
              <a:rPr lang="en-US" dirty="0">
                <a:latin typeface="Sylfaen" panose="010A0502050306030303" pitchFamily="18" charset="0"/>
              </a:rPr>
              <a:t> </a:t>
            </a:r>
          </a:p>
          <a:p>
            <a:pPr marL="1314450" lvl="1" indent="-571500">
              <a:buFont typeface="Arial" panose="020B0604020202020204" pitchFamily="34" charset="0"/>
              <a:buChar char="•"/>
              <a:defRPr/>
            </a:pPr>
            <a:r>
              <a:rPr lang="en-US" dirty="0" err="1">
                <a:latin typeface="Sylfaen" panose="010A0502050306030303" pitchFamily="18" charset="0"/>
              </a:rPr>
              <a:t>Ինքնավարության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խախտում</a:t>
            </a:r>
            <a:endParaRPr lang="en-US" dirty="0">
              <a:latin typeface="Sylfaen" panose="010A0502050306030303" pitchFamily="18" charset="0"/>
            </a:endParaRPr>
          </a:p>
          <a:p>
            <a:pPr marL="1314450" lvl="1" indent="-571500">
              <a:buFont typeface="Arial" panose="020B0604020202020204" pitchFamily="34" charset="0"/>
              <a:buChar char="•"/>
              <a:defRPr/>
            </a:pPr>
            <a:r>
              <a:rPr lang="en-US" dirty="0" err="1" smtClean="0">
                <a:latin typeface="Sylfaen" panose="010A0502050306030303" pitchFamily="18" charset="0"/>
              </a:rPr>
              <a:t>Անվտանգություն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խախտում</a:t>
            </a:r>
            <a:endParaRPr lang="en-US" dirty="0">
              <a:latin typeface="Sylfaen" panose="010A0502050306030303" pitchFamily="18" charset="0"/>
            </a:endParaRPr>
          </a:p>
          <a:p>
            <a:pPr marL="1314450" lvl="1" indent="-571500">
              <a:buFont typeface="Arial" panose="020B0604020202020204" pitchFamily="34" charset="0"/>
              <a:buChar char="•"/>
              <a:defRPr/>
            </a:pPr>
            <a:r>
              <a:rPr lang="en-US" dirty="0" err="1">
                <a:latin typeface="Sylfaen" panose="010A0502050306030303" pitchFamily="18" charset="0"/>
              </a:rPr>
              <a:t>Հասարակական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կարգի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խախտում</a:t>
            </a:r>
            <a:r>
              <a:rPr lang="en-US" dirty="0">
                <a:latin typeface="Sylfaen" panose="010A0502050306030303" pitchFamily="18" charset="0"/>
              </a:rPr>
              <a:t> </a:t>
            </a:r>
            <a:endParaRPr lang="en-US" dirty="0">
              <a:latin typeface="Sylfaen" panose="010A0502050306030303" pitchFamily="18" charset="0"/>
              <a:ea typeface="Verdana" panose="020B0604030504040204" pitchFamily="34" charset="0"/>
            </a:endParaRPr>
          </a:p>
          <a:p>
            <a:pPr marL="1314450" lvl="1" indent="-571500">
              <a:buFont typeface="Arial" panose="020B0604020202020204" pitchFamily="34" charset="0"/>
              <a:buChar char="•"/>
              <a:defRPr/>
            </a:pPr>
            <a:r>
              <a:rPr lang="en-US" dirty="0" err="1" smtClean="0">
                <a:latin typeface="Sylfaen" panose="010A0502050306030303" pitchFamily="18" charset="0"/>
              </a:rPr>
              <a:t>Այլ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շահերի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խախտում</a:t>
            </a:r>
            <a:r>
              <a:rPr lang="en-US" dirty="0">
                <a:latin typeface="Sylfaen" panose="010A05020503060303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20069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5119" y="235879"/>
            <a:ext cx="7632700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2700" dirty="0" err="1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charset="0"/>
              </a:rPr>
              <a:t>Բուդապեշտի</a:t>
            </a:r>
            <a:r>
              <a:rPr lang="en-GB" sz="2700" dirty="0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charset="0"/>
              </a:rPr>
              <a:t> </a:t>
            </a:r>
            <a:r>
              <a:rPr lang="en-GB" sz="2700" dirty="0" err="1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charset="0"/>
              </a:rPr>
              <a:t>Կոնվենցիան</a:t>
            </a:r>
            <a:r>
              <a:rPr lang="en-GB" sz="2700" dirty="0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charset="0"/>
              </a:rPr>
              <a:t>. </a:t>
            </a:r>
            <a:r>
              <a:rPr lang="en-GB" sz="2700" dirty="0" err="1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charset="0"/>
              </a:rPr>
              <a:t>Շրջանակը</a:t>
            </a:r>
            <a:r>
              <a:rPr lang="en-GB" sz="2700" dirty="0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charset="0"/>
              </a:rPr>
              <a:t> </a:t>
            </a:r>
            <a:endParaRPr lang="en-GB" sz="2700" dirty="0">
              <a:solidFill>
                <a:schemeClr val="bg1"/>
              </a:solidFill>
              <a:latin typeface="Sylfaen" panose="010A0502050306030303" pitchFamily="18" charset="0"/>
              <a:ea typeface="Verdana" panose="020B0604030504040204" pitchFamily="34" charset="0"/>
              <a:cs typeface="Verdana" charset="0"/>
            </a:endParaRPr>
          </a:p>
        </p:txBody>
      </p:sp>
      <p:sp>
        <p:nvSpPr>
          <p:cNvPr id="20" name="Textfeld 12">
            <a:extLst>
              <a:ext uri="{FF2B5EF4-FFF2-40B4-BE49-F238E27FC236}">
                <a16:creationId xmlns:a16="http://schemas.microsoft.com/office/drawing/2014/main" id="{122F3459-C909-4A75-8C50-90D04D3C4B22}"/>
              </a:ext>
            </a:extLst>
          </p:cNvPr>
          <p:cNvSpPr txBox="1"/>
          <p:nvPr/>
        </p:nvSpPr>
        <p:spPr>
          <a:xfrm>
            <a:off x="157142" y="1206554"/>
            <a:ext cx="2436156" cy="10618291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900" b="1" dirty="0">
                <a:latin typeface="Sylfaen" panose="010A0502050306030303" pitchFamily="18" charset="0"/>
                <a:cs typeface="Verdana"/>
              </a:rPr>
              <a:t>Ք</a:t>
            </a:r>
            <a:r>
              <a:rPr lang="hy-AM" sz="1900" b="1" dirty="0">
                <a:latin typeface="Sylfaen" panose="010A0502050306030303" pitchFamily="18" charset="0"/>
                <a:cs typeface="Verdana"/>
              </a:rPr>
              <a:t>րեորեն պատժելի</a:t>
            </a:r>
            <a:r>
              <a:rPr lang="en-US" sz="1900" b="1" dirty="0">
                <a:latin typeface="Sylfaen" panose="010A0502050306030303" pitchFamily="18" charset="0"/>
                <a:cs typeface="Verdana"/>
              </a:rPr>
              <a:t> </a:t>
            </a:r>
            <a:r>
              <a:rPr lang="en-US" sz="1900" b="1" dirty="0" err="1">
                <a:latin typeface="Sylfaen" panose="010A0502050306030303" pitchFamily="18" charset="0"/>
                <a:cs typeface="Verdana"/>
              </a:rPr>
              <a:t>արարք</a:t>
            </a:r>
            <a:endParaRPr lang="en-US" sz="1900" b="1" dirty="0">
              <a:latin typeface="Sylfaen" panose="010A0502050306030303" pitchFamily="18" charset="0"/>
              <a:cs typeface="Verdana"/>
            </a:endParaRPr>
          </a:p>
          <a:p>
            <a:pPr marL="342900" indent="-342900">
              <a:buFont typeface="Wingdings" pitchFamily="2" charset="2"/>
              <a:buChar char="§"/>
              <a:defRPr/>
            </a:pPr>
            <a:r>
              <a:rPr lang="hy-AM" sz="1900" dirty="0">
                <a:latin typeface="Sylfaen" panose="010A0502050306030303" pitchFamily="18" charset="0"/>
                <a:cs typeface="Verdana"/>
              </a:rPr>
              <a:t>Անօրինական մուտք</a:t>
            </a:r>
            <a:endParaRPr lang="en-GB" sz="1900" dirty="0">
              <a:latin typeface="Sylfaen" panose="010A0502050306030303" pitchFamily="18" charset="0"/>
              <a:cs typeface="Verdana"/>
            </a:endParaRPr>
          </a:p>
          <a:p>
            <a:pPr marL="342900" indent="-342900">
              <a:buFont typeface="Wingdings" pitchFamily="2" charset="2"/>
              <a:buChar char="§"/>
              <a:defRPr/>
            </a:pPr>
            <a:r>
              <a:rPr lang="hy-AM" sz="1900" dirty="0">
                <a:latin typeface="Sylfaen" panose="010A0502050306030303" pitchFamily="18" charset="0"/>
                <a:cs typeface="Verdana"/>
              </a:rPr>
              <a:t>Անօրինական կերպով հաղորդակցություն գաղտնի որսալը</a:t>
            </a:r>
            <a:endParaRPr lang="en-US" sz="1900" dirty="0">
              <a:latin typeface="Sylfaen" panose="010A0502050306030303" pitchFamily="18" charset="0"/>
              <a:cs typeface="Verdana"/>
            </a:endParaRPr>
          </a:p>
          <a:p>
            <a:pPr marL="342900" indent="-342900">
              <a:buFont typeface="Wingdings" pitchFamily="2" charset="2"/>
              <a:buChar char="§"/>
              <a:defRPr/>
            </a:pPr>
            <a:r>
              <a:rPr lang="en-GB" sz="1900" dirty="0" err="1">
                <a:latin typeface="Sylfaen" panose="010A0502050306030303" pitchFamily="18" charset="0"/>
                <a:cs typeface="Verdana"/>
              </a:rPr>
              <a:t>Միջամտություն</a:t>
            </a:r>
            <a:r>
              <a:rPr lang="en-GB" sz="1900" dirty="0">
                <a:latin typeface="Sylfaen" panose="010A0502050306030303" pitchFamily="18" charset="0"/>
                <a:cs typeface="Verdana"/>
              </a:rPr>
              <a:t> </a:t>
            </a:r>
            <a:r>
              <a:rPr lang="en-GB" sz="1900" dirty="0" err="1">
                <a:latin typeface="Sylfaen" panose="010A0502050306030303" pitchFamily="18" charset="0"/>
                <a:cs typeface="Verdana"/>
              </a:rPr>
              <a:t>տվյալների</a:t>
            </a:r>
            <a:r>
              <a:rPr lang="en-GB" sz="1900" dirty="0">
                <a:latin typeface="Sylfaen" panose="010A0502050306030303" pitchFamily="18" charset="0"/>
                <a:cs typeface="Verdana"/>
              </a:rPr>
              <a:t> </a:t>
            </a:r>
            <a:r>
              <a:rPr lang="en-GB" sz="1900" dirty="0" err="1">
                <a:latin typeface="Sylfaen" panose="010A0502050306030303" pitchFamily="18" charset="0"/>
                <a:cs typeface="Verdana"/>
              </a:rPr>
              <a:t>մեջ</a:t>
            </a:r>
            <a:endParaRPr lang="en-GB" sz="1900" dirty="0">
              <a:latin typeface="Sylfaen" panose="010A0502050306030303" pitchFamily="18" charset="0"/>
              <a:cs typeface="Verdana"/>
            </a:endParaRPr>
          </a:p>
          <a:p>
            <a:pPr marL="342900" indent="-342900">
              <a:buFont typeface="Wingdings" pitchFamily="2" charset="2"/>
              <a:buChar char="§"/>
              <a:defRPr/>
            </a:pPr>
            <a:r>
              <a:rPr lang="hy-AM" sz="1900" dirty="0">
                <a:latin typeface="Sylfaen" panose="010A0502050306030303" pitchFamily="18" charset="0"/>
                <a:cs typeface="Verdana"/>
              </a:rPr>
              <a:t>Համակարգի աղավաղում</a:t>
            </a:r>
            <a:endParaRPr lang="en-US" sz="1900" dirty="0">
              <a:latin typeface="Sylfaen" panose="010A0502050306030303" pitchFamily="18" charset="0"/>
              <a:cs typeface="Verdana"/>
            </a:endParaRPr>
          </a:p>
          <a:p>
            <a:pPr marL="342900" indent="-342900">
              <a:buFont typeface="Wingdings" pitchFamily="2" charset="2"/>
              <a:buChar char="§"/>
              <a:defRPr/>
            </a:pPr>
            <a:r>
              <a:rPr lang="hy-AM" sz="1900" dirty="0">
                <a:latin typeface="Sylfaen" panose="010A0502050306030303" pitchFamily="18" charset="0"/>
                <a:cs typeface="Verdana"/>
              </a:rPr>
              <a:t>Սարքերի չարաշահում</a:t>
            </a:r>
            <a:endParaRPr lang="en-US" sz="1900" dirty="0">
              <a:latin typeface="Sylfaen" panose="010A0502050306030303" pitchFamily="18" charset="0"/>
              <a:cs typeface="Verdana"/>
            </a:endParaRPr>
          </a:p>
          <a:p>
            <a:pPr marL="342900" indent="-342900">
              <a:buFont typeface="Wingdings" pitchFamily="2" charset="2"/>
              <a:buChar char="§"/>
              <a:defRPr/>
            </a:pPr>
            <a:r>
              <a:rPr lang="hy-AM" sz="1900" dirty="0">
                <a:latin typeface="Sylfaen" panose="010A0502050306030303" pitchFamily="18" charset="0"/>
                <a:cs typeface="Verdana"/>
              </a:rPr>
              <a:t>Համակարգչին առնչվող </a:t>
            </a:r>
            <a:r>
              <a:rPr lang="hy-AM" sz="1900" dirty="0" smtClean="0">
                <a:latin typeface="Sylfaen" panose="010A0502050306030303" pitchFamily="18" charset="0"/>
                <a:cs typeface="Verdana"/>
              </a:rPr>
              <a:t>խարդախություն</a:t>
            </a:r>
            <a:r>
              <a:rPr lang="en-US" sz="1900" dirty="0" err="1" smtClean="0">
                <a:latin typeface="Sylfaen" panose="010A0502050306030303" pitchFamily="18" charset="0"/>
                <a:cs typeface="Verdana"/>
              </a:rPr>
              <a:t>ներ</a:t>
            </a:r>
            <a:r>
              <a:rPr lang="en-US" sz="1900" dirty="0" smtClean="0">
                <a:latin typeface="Sylfaen" panose="010A0502050306030303" pitchFamily="18" charset="0"/>
                <a:cs typeface="Verdana"/>
              </a:rPr>
              <a:t> և </a:t>
            </a:r>
            <a:r>
              <a:rPr lang="en-US" sz="1900" dirty="0" err="1" smtClean="0">
                <a:latin typeface="Sylfaen" panose="010A0502050306030303" pitchFamily="18" charset="0"/>
                <a:cs typeface="Verdana"/>
              </a:rPr>
              <a:t>խարդախությունն</a:t>
            </a:r>
            <a:endParaRPr lang="en-US" sz="1900" dirty="0">
              <a:latin typeface="Sylfaen" panose="010A0502050306030303" pitchFamily="18" charset="0"/>
              <a:cs typeface="Verdana"/>
            </a:endParaRPr>
          </a:p>
          <a:p>
            <a:pPr marL="342900" indent="-342900">
              <a:buFont typeface="Wingdings" pitchFamily="2" charset="2"/>
              <a:buChar char="§"/>
              <a:defRPr/>
            </a:pPr>
            <a:r>
              <a:rPr lang="hy-AM" sz="1900" dirty="0">
                <a:latin typeface="Sylfaen" panose="010A0502050306030303" pitchFamily="18" charset="0"/>
                <a:cs typeface="Verdana"/>
              </a:rPr>
              <a:t>Մանկական պոռնոգրաֆիա</a:t>
            </a:r>
            <a:endParaRPr lang="en-US" sz="1900" dirty="0">
              <a:latin typeface="Sylfaen" panose="010A0502050306030303" pitchFamily="18" charset="0"/>
              <a:cs typeface="Verdana"/>
            </a:endParaRPr>
          </a:p>
          <a:p>
            <a:pPr marL="342900" indent="-342900">
              <a:buFont typeface="Wingdings" pitchFamily="2" charset="2"/>
              <a:buChar char="§"/>
              <a:defRPr/>
            </a:pPr>
            <a:r>
              <a:rPr lang="hy-AM" sz="1900" dirty="0">
                <a:latin typeface="Sylfaen" panose="010A0502050306030303" pitchFamily="18" charset="0"/>
                <a:cs typeface="Verdana"/>
              </a:rPr>
              <a:t>Հեղինակային իրավունքի և հարակից իրավունքների խախտման վերաբերյալ հանցագործություններ</a:t>
            </a:r>
            <a:endParaRPr lang="en-US" sz="1900" dirty="0">
              <a:latin typeface="Sylfaen" panose="010A0502050306030303" pitchFamily="18" charset="0"/>
              <a:cs typeface="Verdana"/>
            </a:endParaRPr>
          </a:p>
          <a:p>
            <a:pPr marL="342900" indent="-342900">
              <a:buFont typeface="Wingdings" pitchFamily="2" charset="2"/>
              <a:buChar char="§"/>
              <a:defRPr/>
            </a:pPr>
            <a:r>
              <a:rPr lang="hy-AM" sz="1900" dirty="0">
                <a:latin typeface="Sylfaen" panose="010A0502050306030303" pitchFamily="18" charset="0"/>
                <a:cs typeface="Verdana"/>
              </a:rPr>
              <a:t>Փորձ և օգնում կամ դրդում</a:t>
            </a:r>
            <a:endParaRPr lang="en-US" sz="1900" dirty="0">
              <a:latin typeface="Sylfaen" panose="010A0502050306030303" pitchFamily="18" charset="0"/>
              <a:cs typeface="Verdana"/>
            </a:endParaRPr>
          </a:p>
          <a:p>
            <a:pPr marL="342900" indent="-342900">
              <a:buFont typeface="Wingdings" pitchFamily="2" charset="2"/>
              <a:buChar char="§"/>
              <a:defRPr/>
            </a:pPr>
            <a:r>
              <a:rPr lang="hy-AM" sz="1900" dirty="0">
                <a:latin typeface="Sylfaen" panose="010A0502050306030303" pitchFamily="18" charset="0"/>
                <a:cs typeface="Verdana"/>
              </a:rPr>
              <a:t>Կ</a:t>
            </a:r>
            <a:r>
              <a:rPr lang="en-US" sz="1900" dirty="0" err="1">
                <a:latin typeface="Sylfaen" panose="010A0502050306030303" pitchFamily="18" charset="0"/>
                <a:cs typeface="Verdana"/>
              </a:rPr>
              <a:t>որպորատիվ</a:t>
            </a:r>
            <a:r>
              <a:rPr lang="en-US" sz="1900" dirty="0">
                <a:latin typeface="Sylfaen" panose="010A0502050306030303" pitchFamily="18" charset="0"/>
                <a:cs typeface="Verdana"/>
              </a:rPr>
              <a:t> </a:t>
            </a:r>
            <a:r>
              <a:rPr lang="en-US" sz="1900" dirty="0" err="1">
                <a:latin typeface="Sylfaen" panose="010A0502050306030303" pitchFamily="18" charset="0"/>
                <a:cs typeface="Verdana"/>
              </a:rPr>
              <a:t>պատասխանատվություն</a:t>
            </a:r>
            <a:endParaRPr lang="en-US" sz="1900" dirty="0">
              <a:latin typeface="Sylfaen" panose="010A0502050306030303" pitchFamily="18" charset="0"/>
              <a:cs typeface="Verdana"/>
            </a:endParaRPr>
          </a:p>
        </p:txBody>
      </p:sp>
      <p:sp>
        <p:nvSpPr>
          <p:cNvPr id="21" name="Textfeld 4">
            <a:extLst>
              <a:ext uri="{FF2B5EF4-FFF2-40B4-BE49-F238E27FC236}">
                <a16:creationId xmlns:a16="http://schemas.microsoft.com/office/drawing/2014/main" id="{816E88E6-EA52-4247-B5D5-047E57E73689}"/>
              </a:ext>
            </a:extLst>
          </p:cNvPr>
          <p:cNvSpPr txBox="1"/>
          <p:nvPr/>
        </p:nvSpPr>
        <p:spPr>
          <a:xfrm>
            <a:off x="6372201" y="1142663"/>
            <a:ext cx="2735618" cy="11187678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900" b="1" dirty="0" err="1" smtClean="0">
                <a:latin typeface="Sylfaen" panose="010A0502050306030303" pitchFamily="18" charset="0"/>
                <a:cs typeface="Verdana"/>
              </a:rPr>
              <a:t>Միջազգային</a:t>
            </a:r>
            <a:r>
              <a:rPr lang="en-GB" sz="1900" b="1" dirty="0" smtClean="0">
                <a:latin typeface="Sylfaen" panose="010A0502050306030303" pitchFamily="18" charset="0"/>
                <a:cs typeface="Verdana"/>
              </a:rPr>
              <a:t> </a:t>
            </a:r>
            <a:r>
              <a:rPr lang="en-GB" sz="1900" b="1" dirty="0" err="1" smtClean="0">
                <a:latin typeface="Sylfaen" panose="010A0502050306030303" pitchFamily="18" charset="0"/>
                <a:cs typeface="Verdana"/>
              </a:rPr>
              <a:t>համագործակցություն</a:t>
            </a:r>
            <a:r>
              <a:rPr lang="en-GB" sz="1900" b="1" dirty="0" smtClean="0">
                <a:latin typeface="Sylfaen" panose="010A0502050306030303" pitchFamily="18" charset="0"/>
                <a:cs typeface="Verdana"/>
              </a:rPr>
              <a:t> 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GB" sz="1900" dirty="0" err="1">
                <a:latin typeface="Sylfaen" panose="010A0502050306030303" pitchFamily="18" charset="0"/>
                <a:cs typeface="Verdana"/>
              </a:rPr>
              <a:t>Հանձնում</a:t>
            </a:r>
            <a:r>
              <a:rPr lang="en-GB" sz="1900" dirty="0">
                <a:latin typeface="Sylfaen" panose="010A0502050306030303" pitchFamily="18" charset="0"/>
                <a:cs typeface="Verdana"/>
              </a:rPr>
              <a:t> 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GB" sz="1900" dirty="0" err="1">
                <a:latin typeface="Sylfaen" panose="010A0502050306030303" pitchFamily="18" charset="0"/>
                <a:cs typeface="Verdana"/>
              </a:rPr>
              <a:t>Փոխադարձ</a:t>
            </a:r>
            <a:r>
              <a:rPr lang="en-GB" sz="1900" dirty="0">
                <a:latin typeface="Sylfaen" panose="010A0502050306030303" pitchFamily="18" charset="0"/>
                <a:cs typeface="Verdana"/>
              </a:rPr>
              <a:t> </a:t>
            </a:r>
            <a:r>
              <a:rPr lang="en-GB" sz="1900" dirty="0" err="1">
                <a:latin typeface="Sylfaen" panose="010A0502050306030303" pitchFamily="18" charset="0"/>
                <a:cs typeface="Verdana"/>
              </a:rPr>
              <a:t>իրավական</a:t>
            </a:r>
            <a:r>
              <a:rPr lang="en-GB" sz="1900" dirty="0">
                <a:latin typeface="Sylfaen" panose="010A0502050306030303" pitchFamily="18" charset="0"/>
                <a:cs typeface="Verdana"/>
              </a:rPr>
              <a:t> </a:t>
            </a:r>
            <a:r>
              <a:rPr lang="en-GB" sz="1900" dirty="0" err="1">
                <a:latin typeface="Sylfaen" panose="010A0502050306030303" pitchFamily="18" charset="0"/>
                <a:cs typeface="Verdana"/>
              </a:rPr>
              <a:t>աջակցություն</a:t>
            </a:r>
            <a:endParaRPr lang="en-GB" sz="1900" dirty="0">
              <a:latin typeface="Sylfaen" panose="010A0502050306030303" pitchFamily="18" charset="0"/>
              <a:cs typeface="Verdana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hy-AM" sz="1900" dirty="0">
                <a:latin typeface="Sylfaen" panose="010A0502050306030303" pitchFamily="18" charset="0"/>
                <a:cs typeface="Verdana"/>
              </a:rPr>
              <a:t>Ինքնաբերական տեղեկատվություն</a:t>
            </a:r>
            <a:endParaRPr lang="en-US" sz="1900" dirty="0">
              <a:latin typeface="Sylfaen" panose="010A0502050306030303" pitchFamily="18" charset="0"/>
              <a:cs typeface="Verdana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hy-AM" sz="1900" dirty="0">
                <a:latin typeface="Sylfaen" panose="010A0502050306030303" pitchFamily="18" charset="0"/>
                <a:cs typeface="Verdana"/>
              </a:rPr>
              <a:t>Պահված համակարգչային տվյալների արագ պահպանում</a:t>
            </a:r>
            <a:endParaRPr lang="en-US" sz="1900" dirty="0">
              <a:latin typeface="Sylfaen" panose="010A0502050306030303" pitchFamily="18" charset="0"/>
              <a:cs typeface="Verdana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hy-AM" sz="1900" dirty="0">
                <a:latin typeface="Sylfaen" panose="010A0502050306030303" pitchFamily="18" charset="0"/>
                <a:cs typeface="Verdana"/>
              </a:rPr>
              <a:t>Պահպանվող փոխանցված տվյալների արագացված հայտնումը</a:t>
            </a:r>
            <a:endParaRPr lang="en-US" sz="1900" dirty="0">
              <a:latin typeface="Sylfaen" panose="010A0502050306030303" pitchFamily="18" charset="0"/>
              <a:cs typeface="Verdana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US" sz="1900" dirty="0">
                <a:latin typeface="Sylfaen" panose="010A0502050306030303" pitchFamily="18" charset="0"/>
                <a:cs typeface="Verdana"/>
              </a:rPr>
              <a:t>Մ</a:t>
            </a:r>
            <a:r>
              <a:rPr lang="hy-AM" sz="1900" dirty="0">
                <a:latin typeface="Sylfaen" panose="010A0502050306030303" pitchFamily="18" charset="0"/>
                <a:cs typeface="Verdana"/>
              </a:rPr>
              <a:t>ուտքի հետ կապված փոխադարձ աջակցություն</a:t>
            </a:r>
            <a:endParaRPr lang="en-US" sz="1900" dirty="0">
              <a:latin typeface="Sylfaen" panose="010A0502050306030303" pitchFamily="18" charset="0"/>
              <a:cs typeface="Verdana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US" sz="1900" dirty="0">
                <a:latin typeface="Sylfaen" panose="010A0502050306030303" pitchFamily="18" charset="0"/>
                <a:cs typeface="Verdana"/>
              </a:rPr>
              <a:t>Ա</a:t>
            </a:r>
            <a:r>
              <a:rPr lang="hy-AM" sz="1900" dirty="0">
                <a:latin typeface="Sylfaen" panose="010A0502050306030303" pitchFamily="18" charset="0"/>
                <a:cs typeface="Verdana"/>
              </a:rPr>
              <a:t>նդրսահմանային կարգով մուտք գործելը</a:t>
            </a:r>
            <a:endParaRPr lang="en-US" sz="1900" dirty="0">
              <a:latin typeface="Sylfaen" panose="010A0502050306030303" pitchFamily="18" charset="0"/>
              <a:cs typeface="Verdana"/>
            </a:endParaRPr>
          </a:p>
          <a:p>
            <a:pPr marL="342900" indent="-342900">
              <a:buFont typeface="Wingdings" pitchFamily="2" charset="2"/>
              <a:buChar char="§"/>
              <a:defRPr/>
            </a:pPr>
            <a:r>
              <a:rPr lang="hy-AM" sz="1900" dirty="0">
                <a:latin typeface="Sylfaen" panose="010A0502050306030303" pitchFamily="18" charset="0"/>
                <a:cs typeface="Verdana"/>
              </a:rPr>
              <a:t>Փոխանցվող տվյալների իրական ժամանակում հավաքման գործում փոխադարձ աջակցություն</a:t>
            </a:r>
            <a:endParaRPr lang="en-US" sz="1900" dirty="0">
              <a:latin typeface="Sylfaen" panose="010A0502050306030303" pitchFamily="18" charset="0"/>
              <a:cs typeface="Verdana"/>
            </a:endParaRPr>
          </a:p>
          <a:p>
            <a:pPr marL="342900" indent="-342900">
              <a:buFont typeface="Wingdings" pitchFamily="2" charset="2"/>
              <a:buChar char="§"/>
              <a:defRPr/>
            </a:pPr>
            <a:r>
              <a:rPr lang="hy-AM" sz="1900" dirty="0">
                <a:latin typeface="Sylfaen" panose="010A0502050306030303" pitchFamily="18" charset="0"/>
                <a:cs typeface="Verdana"/>
              </a:rPr>
              <a:t>Փոխադարձ աջակցություն` կապված տվյալների բովանդակության հետ</a:t>
            </a:r>
            <a:endParaRPr lang="en-US" sz="1900" dirty="0">
              <a:latin typeface="Sylfaen" panose="010A0502050306030303" pitchFamily="18" charset="0"/>
              <a:cs typeface="Verdana"/>
            </a:endParaRPr>
          </a:p>
          <a:p>
            <a:pPr marL="342900" indent="-342900">
              <a:buFont typeface="Wingdings" pitchFamily="2" charset="2"/>
              <a:buChar char="§"/>
              <a:defRPr/>
            </a:pPr>
            <a:r>
              <a:rPr lang="en-US" sz="1900" dirty="0">
                <a:latin typeface="Sylfaen" panose="010A0502050306030303" pitchFamily="18" charset="0"/>
                <a:cs typeface="Verdana"/>
              </a:rPr>
              <a:t>24՟/7 </a:t>
            </a:r>
            <a:r>
              <a:rPr lang="en-US" sz="1900" dirty="0" err="1">
                <a:latin typeface="Sylfaen" panose="010A0502050306030303" pitchFamily="18" charset="0"/>
                <a:cs typeface="Verdana"/>
              </a:rPr>
              <a:t>ցանցը</a:t>
            </a:r>
            <a:endParaRPr lang="en-US" sz="1900" dirty="0">
              <a:latin typeface="Sylfaen" panose="010A0502050306030303" pitchFamily="18" charset="0"/>
              <a:cs typeface="Verdana"/>
            </a:endParaRPr>
          </a:p>
          <a:p>
            <a:pPr marL="361950" indent="-3619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n-US" b="1" dirty="0" smtClean="0">
              <a:latin typeface="Sylfaen" panose="010A0502050306030303" pitchFamily="18" charset="0"/>
            </a:endParaRPr>
          </a:p>
        </p:txBody>
      </p:sp>
      <p:sp>
        <p:nvSpPr>
          <p:cNvPr id="22" name="Textfeld 16">
            <a:extLst>
              <a:ext uri="{FF2B5EF4-FFF2-40B4-BE49-F238E27FC236}">
                <a16:creationId xmlns:a16="http://schemas.microsoft.com/office/drawing/2014/main" id="{BE61849B-3968-42A3-875B-C76348F5A7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1766" y="1536011"/>
            <a:ext cx="642937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r>
              <a:rPr lang="de-DE" sz="4400" b="1" dirty="0">
                <a:latin typeface="Verdana" charset="0"/>
                <a:cs typeface="Verdana" charset="0"/>
              </a:rPr>
              <a:t>+</a:t>
            </a:r>
          </a:p>
        </p:txBody>
      </p:sp>
      <p:sp>
        <p:nvSpPr>
          <p:cNvPr id="23" name="Textfeld 17">
            <a:extLst>
              <a:ext uri="{FF2B5EF4-FFF2-40B4-BE49-F238E27FC236}">
                <a16:creationId xmlns:a16="http://schemas.microsoft.com/office/drawing/2014/main" id="{26F4C5A9-43A7-4D33-9D55-625FFF7AB7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00703" y="1536011"/>
            <a:ext cx="642938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r>
              <a:rPr lang="de-DE" sz="4400" b="1" dirty="0">
                <a:latin typeface="Verdana" charset="0"/>
                <a:cs typeface="Verdana" charset="0"/>
              </a:rPr>
              <a:t>+</a:t>
            </a:r>
          </a:p>
        </p:txBody>
      </p:sp>
      <p:cxnSp>
        <p:nvCxnSpPr>
          <p:cNvPr id="24" name="Form 20">
            <a:extLst>
              <a:ext uri="{FF2B5EF4-FFF2-40B4-BE49-F238E27FC236}">
                <a16:creationId xmlns:a16="http://schemas.microsoft.com/office/drawing/2014/main" id="{2AD0CD19-4C49-4F41-86A9-7B7448FB4058}"/>
              </a:ext>
            </a:extLst>
          </p:cNvPr>
          <p:cNvCxnSpPr>
            <a:stCxn id="20" idx="2"/>
          </p:cNvCxnSpPr>
          <p:nvPr/>
        </p:nvCxnSpPr>
        <p:spPr>
          <a:xfrm rot="5400000" flipH="1" flipV="1">
            <a:off x="850570" y="6303214"/>
            <a:ext cx="6046281" cy="4996982"/>
          </a:xfrm>
          <a:prstGeom prst="bentConnector3">
            <a:avLst>
              <a:gd name="adj1" fmla="val -3781"/>
            </a:avLst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rade Verbindung 27">
            <a:extLst>
              <a:ext uri="{FF2B5EF4-FFF2-40B4-BE49-F238E27FC236}">
                <a16:creationId xmlns:a16="http://schemas.microsoft.com/office/drawing/2014/main" id="{954E8C3C-7E2E-48EF-B26C-3D675EC5669B}"/>
              </a:ext>
            </a:extLst>
          </p:cNvPr>
          <p:cNvCxnSpPr/>
          <p:nvPr/>
        </p:nvCxnSpPr>
        <p:spPr>
          <a:xfrm>
            <a:off x="4586266" y="4176023"/>
            <a:ext cx="0" cy="20034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feld 3">
            <a:extLst>
              <a:ext uri="{FF2B5EF4-FFF2-40B4-BE49-F238E27FC236}">
                <a16:creationId xmlns:a16="http://schemas.microsoft.com/office/drawing/2014/main" id="{FE098AA4-0D98-4207-94EB-43432807C98D}"/>
              </a:ext>
            </a:extLst>
          </p:cNvPr>
          <p:cNvSpPr txBox="1"/>
          <p:nvPr/>
        </p:nvSpPr>
        <p:spPr>
          <a:xfrm>
            <a:off x="3443265" y="1271008"/>
            <a:ext cx="2428875" cy="6232475"/>
          </a:xfrm>
          <a:prstGeom prst="rect">
            <a:avLst/>
          </a:prstGeom>
          <a:solidFill>
            <a:srgbClr val="FFFFFF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900" b="1" dirty="0" err="1" smtClean="0">
                <a:latin typeface="Sylfaen" panose="010A0502050306030303" pitchFamily="18" charset="0"/>
                <a:cs typeface="Verdana"/>
              </a:rPr>
              <a:t>Ընթացակարգային</a:t>
            </a:r>
            <a:r>
              <a:rPr lang="en-GB" sz="1900" b="1" dirty="0" smtClean="0">
                <a:latin typeface="Sylfaen" panose="010A0502050306030303" pitchFamily="18" charset="0"/>
                <a:cs typeface="Verdana"/>
              </a:rPr>
              <a:t> </a:t>
            </a:r>
            <a:r>
              <a:rPr lang="en-GB" sz="1900" b="1" dirty="0" err="1" smtClean="0">
                <a:latin typeface="Sylfaen" panose="010A0502050306030303" pitchFamily="18" charset="0"/>
                <a:cs typeface="Verdana"/>
              </a:rPr>
              <a:t>գործիքներ</a:t>
            </a:r>
            <a:r>
              <a:rPr lang="en-GB" sz="1900" b="1" dirty="0" smtClean="0">
                <a:latin typeface="Sylfaen" panose="010A0502050306030303" pitchFamily="18" charset="0"/>
                <a:cs typeface="Verdana"/>
              </a:rPr>
              <a:t> 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hy-AM" sz="1900" dirty="0">
                <a:latin typeface="Sylfaen" panose="010A0502050306030303" pitchFamily="18" charset="0"/>
                <a:cs typeface="Verdana"/>
              </a:rPr>
              <a:t>Ա</a:t>
            </a:r>
            <a:r>
              <a:rPr lang="en-US" sz="1900" dirty="0" err="1">
                <a:latin typeface="Sylfaen" panose="010A0502050306030303" pitchFamily="18" charset="0"/>
                <a:cs typeface="Verdana"/>
              </a:rPr>
              <a:t>րագ</a:t>
            </a:r>
            <a:r>
              <a:rPr lang="en-US" sz="1900" dirty="0">
                <a:latin typeface="Sylfaen" panose="010A0502050306030303" pitchFamily="18" charset="0"/>
                <a:cs typeface="Verdana"/>
              </a:rPr>
              <a:t> </a:t>
            </a:r>
            <a:r>
              <a:rPr lang="en-US" sz="1900" dirty="0" err="1">
                <a:latin typeface="Sylfaen" panose="010A0502050306030303" pitchFamily="18" charset="0"/>
                <a:cs typeface="Verdana"/>
              </a:rPr>
              <a:t>պահպանում</a:t>
            </a:r>
            <a:endParaRPr lang="en-US" sz="1900" dirty="0">
              <a:latin typeface="Sylfaen" panose="010A0502050306030303" pitchFamily="18" charset="0"/>
              <a:cs typeface="Verdana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hy-AM" sz="1900" dirty="0">
                <a:latin typeface="Sylfaen" panose="010A0502050306030303" pitchFamily="18" charset="0"/>
                <a:cs typeface="Verdana"/>
              </a:rPr>
              <a:t>Փոխանցվող տվյալների մասնակի հայտնաբերումը</a:t>
            </a:r>
            <a:endParaRPr lang="en-US" sz="1900" dirty="0">
              <a:latin typeface="Sylfaen" panose="010A0502050306030303" pitchFamily="18" charset="0"/>
              <a:cs typeface="Verdana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US" sz="1900" dirty="0" err="1">
                <a:latin typeface="Sylfaen" panose="010A0502050306030303" pitchFamily="18" charset="0"/>
                <a:cs typeface="Verdana"/>
              </a:rPr>
              <a:t>Որոնում</a:t>
            </a:r>
            <a:r>
              <a:rPr lang="en-US" sz="1900" dirty="0">
                <a:latin typeface="Sylfaen" panose="010A0502050306030303" pitchFamily="18" charset="0"/>
                <a:cs typeface="Verdana"/>
              </a:rPr>
              <a:t> և </a:t>
            </a:r>
            <a:r>
              <a:rPr lang="en-US" sz="1900" dirty="0" err="1">
                <a:latin typeface="Sylfaen" panose="010A0502050306030303" pitchFamily="18" charset="0"/>
                <a:cs typeface="Verdana"/>
              </a:rPr>
              <a:t>առգրավում</a:t>
            </a:r>
            <a:endParaRPr lang="en-GB" sz="1900" dirty="0">
              <a:latin typeface="Sylfaen" panose="010A0502050306030303" pitchFamily="18" charset="0"/>
              <a:cs typeface="Verdana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hy-AM" sz="1900" dirty="0">
                <a:latin typeface="Sylfaen" panose="010A0502050306030303" pitchFamily="18" charset="0"/>
                <a:cs typeface="Verdana"/>
              </a:rPr>
              <a:t>Ա</a:t>
            </a:r>
            <a:r>
              <a:rPr lang="en-GB" sz="1900" dirty="0" err="1">
                <a:latin typeface="Sylfaen" panose="010A0502050306030303" pitchFamily="18" charset="0"/>
                <a:cs typeface="Verdana"/>
              </a:rPr>
              <a:t>րտադրության</a:t>
            </a:r>
            <a:r>
              <a:rPr lang="en-GB" sz="1900" dirty="0">
                <a:latin typeface="Sylfaen" panose="010A0502050306030303" pitchFamily="18" charset="0"/>
                <a:cs typeface="Verdana"/>
              </a:rPr>
              <a:t> </a:t>
            </a:r>
            <a:r>
              <a:rPr lang="en-GB" sz="1900" dirty="0" err="1">
                <a:latin typeface="Sylfaen" panose="010A0502050306030303" pitchFamily="18" charset="0"/>
                <a:cs typeface="Verdana"/>
              </a:rPr>
              <a:t>թույլտվություն</a:t>
            </a:r>
            <a:endParaRPr lang="en-GB" sz="1900" dirty="0">
              <a:latin typeface="Sylfaen" panose="010A0502050306030303" pitchFamily="18" charset="0"/>
              <a:cs typeface="Verdana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US" sz="1900" dirty="0" err="1">
                <a:latin typeface="Sylfaen" panose="010A0502050306030303" pitchFamily="18" charset="0"/>
                <a:cs typeface="Verdana"/>
              </a:rPr>
              <a:t>Փոխանցվող</a:t>
            </a:r>
            <a:r>
              <a:rPr lang="en-US" sz="1900" dirty="0">
                <a:latin typeface="Sylfaen" panose="010A0502050306030303" pitchFamily="18" charset="0"/>
                <a:cs typeface="Verdana"/>
              </a:rPr>
              <a:t> </a:t>
            </a:r>
            <a:r>
              <a:rPr lang="en-US" sz="1900" dirty="0" err="1">
                <a:latin typeface="Sylfaen" panose="010A0502050306030303" pitchFamily="18" charset="0"/>
                <a:cs typeface="Verdana"/>
              </a:rPr>
              <a:t>տվյալների</a:t>
            </a:r>
            <a:r>
              <a:rPr lang="en-US" sz="1900" dirty="0">
                <a:latin typeface="Sylfaen" panose="010A0502050306030303" pitchFamily="18" charset="0"/>
                <a:cs typeface="Verdana"/>
              </a:rPr>
              <a:t> </a:t>
            </a:r>
            <a:r>
              <a:rPr lang="en-US" sz="1900" dirty="0" err="1">
                <a:latin typeface="Sylfaen" panose="010A0502050306030303" pitchFamily="18" charset="0"/>
                <a:cs typeface="Verdana"/>
              </a:rPr>
              <a:t>հավաքումը</a:t>
            </a:r>
            <a:r>
              <a:rPr lang="en-US" sz="1900" dirty="0">
                <a:latin typeface="Sylfaen" panose="010A0502050306030303" pitchFamily="18" charset="0"/>
                <a:cs typeface="Verdana"/>
              </a:rPr>
              <a:t> </a:t>
            </a:r>
            <a:r>
              <a:rPr lang="en-US" sz="1900" dirty="0" err="1">
                <a:latin typeface="Sylfaen" panose="010A0502050306030303" pitchFamily="18" charset="0"/>
                <a:cs typeface="Verdana"/>
              </a:rPr>
              <a:t>իրական</a:t>
            </a:r>
            <a:r>
              <a:rPr lang="en-US" sz="1900" dirty="0">
                <a:latin typeface="Sylfaen" panose="010A0502050306030303" pitchFamily="18" charset="0"/>
                <a:cs typeface="Verdana"/>
              </a:rPr>
              <a:t> </a:t>
            </a:r>
            <a:r>
              <a:rPr lang="en-US" sz="1900" dirty="0" err="1">
                <a:latin typeface="Sylfaen" panose="010A0502050306030303" pitchFamily="18" charset="0"/>
                <a:cs typeface="Verdana"/>
              </a:rPr>
              <a:t>ժամանակում</a:t>
            </a:r>
            <a:endParaRPr lang="en-US" sz="1900" dirty="0">
              <a:latin typeface="Sylfaen" panose="010A0502050306030303" pitchFamily="18" charset="0"/>
              <a:cs typeface="Verdana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hy-AM" sz="1900" dirty="0">
                <a:latin typeface="Sylfaen" panose="010A0502050306030303" pitchFamily="18" charset="0"/>
                <a:cs typeface="Verdana"/>
              </a:rPr>
              <a:t>Պարունակվող տվյալների որսումը</a:t>
            </a:r>
            <a:endParaRPr lang="en-US" sz="1900" dirty="0">
              <a:latin typeface="Sylfaen" panose="010A0502050306030303" pitchFamily="18" charset="0"/>
              <a:cs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900" dirty="0">
              <a:latin typeface="Sylfaen" panose="010A0502050306030303" pitchFamily="18" charset="0"/>
              <a:cs typeface="Verdana"/>
            </a:endParaRPr>
          </a:p>
        </p:txBody>
      </p:sp>
      <p:sp>
        <p:nvSpPr>
          <p:cNvPr id="27" name="Textfeld 18">
            <a:extLst>
              <a:ext uri="{FF2B5EF4-FFF2-40B4-BE49-F238E27FC236}">
                <a16:creationId xmlns:a16="http://schemas.microsoft.com/office/drawing/2014/main" id="{B2A85D97-2DC4-4488-9B4C-A36ECD208C47}"/>
              </a:ext>
            </a:extLst>
          </p:cNvPr>
          <p:cNvSpPr txBox="1"/>
          <p:nvPr/>
        </p:nvSpPr>
        <p:spPr>
          <a:xfrm>
            <a:off x="2198271" y="5753611"/>
            <a:ext cx="220424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cs typeface="Verdana"/>
              </a:rPr>
              <a:t>Ներդաշնակություն</a:t>
            </a:r>
            <a:endParaRPr lang="en-GB" sz="1600" b="1" dirty="0">
              <a:solidFill>
                <a:schemeClr val="tx1">
                  <a:lumMod val="65000"/>
                  <a:lumOff val="35000"/>
                </a:schemeClr>
              </a:solidFill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812787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10" descr="Image result for social media">
            <a:extLst>
              <a:ext uri="{FF2B5EF4-FFF2-40B4-BE49-F238E27FC236}">
                <a16:creationId xmlns:a16="http://schemas.microsoft.com/office/drawing/2014/main" id="{749E07E6-F504-4E85-B4CB-50BBF64EDA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894" y="2508089"/>
            <a:ext cx="2486181" cy="1660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4D27D9AC-4ADB-45D9-AFA6-8E0CDEC546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3309" y="684762"/>
            <a:ext cx="8160955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sz="3200" b="1" dirty="0" smtClean="0">
              <a:solidFill>
                <a:srgbClr val="FF0000"/>
              </a:solidFill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 eaLnBrk="1" hangingPunct="1">
              <a:defRPr/>
            </a:pPr>
            <a:r>
              <a:rPr lang="en-US" sz="3200" b="1" dirty="0" smtClean="0">
                <a:solidFill>
                  <a:srgbClr val="FF0000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ԱՌԱՍՊԵԼ </a:t>
            </a:r>
            <a:endParaRPr lang="en-US" sz="3200" b="1" dirty="0">
              <a:solidFill>
                <a:srgbClr val="FF0000"/>
              </a:solidFill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 eaLnBrk="1" hangingPunct="1">
              <a:defRPr/>
            </a:pPr>
            <a:r>
              <a:rPr lang="en-US" sz="3200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Բուդապեշտի</a:t>
            </a:r>
            <a:r>
              <a:rPr lang="en-US" sz="3200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3200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Կոնվենցիան</a:t>
            </a:r>
            <a:r>
              <a:rPr lang="en-US" sz="3200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3200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ընգրկում</a:t>
            </a:r>
            <a:r>
              <a:rPr lang="en-US" sz="3200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է </a:t>
            </a:r>
            <a:r>
              <a:rPr lang="en-US" sz="3200" b="1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հանցագործությունների</a:t>
            </a:r>
            <a:r>
              <a:rPr lang="en-US" sz="3200" b="1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3200" b="1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սահմանափակ</a:t>
            </a:r>
            <a:r>
              <a:rPr lang="en-US" sz="3200" b="1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3200" b="1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շրջանակ</a:t>
            </a:r>
            <a:endParaRPr lang="en-GB" sz="3200" b="1" dirty="0"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3" name="TextBox 7">
            <a:extLst>
              <a:ext uri="{FF2B5EF4-FFF2-40B4-BE49-F238E27FC236}">
                <a16:creationId xmlns:a16="http://schemas.microsoft.com/office/drawing/2014/main" id="{A440D332-1417-4A98-BC4A-09D5E690C9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2700" dirty="0" err="1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charset="0"/>
              </a:rPr>
              <a:t>Առասպել</a:t>
            </a:r>
            <a:r>
              <a:rPr lang="en-GB" sz="2700" dirty="0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charset="0"/>
              </a:rPr>
              <a:t> </a:t>
            </a:r>
            <a:endParaRPr lang="en-GB" sz="2700" dirty="0">
              <a:solidFill>
                <a:schemeClr val="bg1"/>
              </a:solidFill>
              <a:latin typeface="Sylfaen" panose="010A0502050306030303" pitchFamily="18" charset="0"/>
              <a:ea typeface="Verdana" panose="020B0604030504040204" pitchFamily="34" charset="0"/>
              <a:cs typeface="Verdana" charset="0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464D82E8-103A-4A98-AC6E-E2BDA0F202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7036" y="2343341"/>
            <a:ext cx="31289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066925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066925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 eaLnBrk="1" hangingPunct="1">
              <a:spcBef>
                <a:spcPct val="0"/>
              </a:spcBef>
            </a:pPr>
            <a:endParaRPr lang="en-GB" sz="2400">
              <a:latin typeface="Verdana" panose="020B0604030504040204" pitchFamily="34" charset="0"/>
            </a:endParaRPr>
          </a:p>
        </p:txBody>
      </p:sp>
      <p:pic>
        <p:nvPicPr>
          <p:cNvPr id="8" name="Picture 2" descr="Image result for voip">
            <a:extLst>
              <a:ext uri="{FF2B5EF4-FFF2-40B4-BE49-F238E27FC236}">
                <a16:creationId xmlns:a16="http://schemas.microsoft.com/office/drawing/2014/main" id="{F4C38198-BACA-4B28-AC90-A6963EF491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9017" y="3047185"/>
            <a:ext cx="3594183" cy="2857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Image result for voip">
            <a:extLst>
              <a:ext uri="{FF2B5EF4-FFF2-40B4-BE49-F238E27FC236}">
                <a16:creationId xmlns:a16="http://schemas.microsoft.com/office/drawing/2014/main" id="{B37C25F2-9B62-44FF-913D-2DAA11DCA1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9748" y="2508089"/>
            <a:ext cx="3314252" cy="224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Image result for botnets">
            <a:extLst>
              <a:ext uri="{FF2B5EF4-FFF2-40B4-BE49-F238E27FC236}">
                <a16:creationId xmlns:a16="http://schemas.microsoft.com/office/drawing/2014/main" id="{C81DA781-2986-4F08-B68E-385F862795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2357" y="4945202"/>
            <a:ext cx="2681398" cy="1545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8" descr="Image result for deep web">
            <a:extLst>
              <a:ext uri="{FF2B5EF4-FFF2-40B4-BE49-F238E27FC236}">
                <a16:creationId xmlns:a16="http://schemas.microsoft.com/office/drawing/2014/main" id="{02144AF9-F5AD-4884-82E3-025A68FDEC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40" y="4637520"/>
            <a:ext cx="2895664" cy="1919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8864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2700" dirty="0" err="1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charset="0"/>
              </a:rPr>
              <a:t>Իրականություն</a:t>
            </a:r>
            <a:endParaRPr lang="en-GB" sz="2700" dirty="0">
              <a:solidFill>
                <a:schemeClr val="bg1"/>
              </a:solidFill>
              <a:latin typeface="Sylfaen" panose="010A0502050306030303" pitchFamily="18" charset="0"/>
              <a:ea typeface="Verdana" panose="020B0604030504040204" pitchFamily="34" charset="0"/>
              <a:cs typeface="Verdana" charset="0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1239CC4E-6B81-41D5-8FBA-98E336DBC6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712" y="1175718"/>
            <a:ext cx="7992888" cy="263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ԻՐԱԿԱՆՈՒԹՅՈՒՆ</a:t>
            </a:r>
            <a:endParaRPr lang="en-US" sz="2000" dirty="0"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1800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Բուդապեշտի</a:t>
            </a:r>
            <a:r>
              <a:rPr lang="en-US" sz="1800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800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Կոնվենցիայի</a:t>
            </a:r>
            <a:r>
              <a:rPr lang="en-US" sz="1800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800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կիրառումը</a:t>
            </a:r>
            <a:r>
              <a:rPr lang="en-US" sz="1800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և </a:t>
            </a:r>
            <a:r>
              <a:rPr lang="en-US" sz="1800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արդյունավետ</a:t>
            </a:r>
            <a:r>
              <a:rPr lang="en-US" sz="1800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800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շահագործումը</a:t>
            </a:r>
            <a:r>
              <a:rPr lang="en-US" sz="1800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800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հեշտացնելու</a:t>
            </a:r>
            <a:r>
              <a:rPr lang="en-US" sz="1800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800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համար</a:t>
            </a:r>
            <a:r>
              <a:rPr lang="en-US" sz="1800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800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Կիբերհանցագործությունների</a:t>
            </a:r>
            <a:r>
              <a:rPr lang="en-US" sz="1800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800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մասին</a:t>
            </a:r>
            <a:r>
              <a:rPr lang="en-US" sz="1800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800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Կոնվենցիայի</a:t>
            </a:r>
            <a:r>
              <a:rPr lang="en-US" sz="1800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800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Կոմիտեն</a:t>
            </a:r>
            <a:r>
              <a:rPr lang="en-US" sz="1800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800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հրապարակել</a:t>
            </a:r>
            <a:r>
              <a:rPr lang="en-US" sz="1800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է </a:t>
            </a:r>
            <a:r>
              <a:rPr lang="en-US" sz="1800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ուղեցույց</a:t>
            </a:r>
            <a:endParaRPr lang="en-US" sz="1800" dirty="0"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1800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Ուղեցույցը</a:t>
            </a:r>
            <a:r>
              <a:rPr lang="en-US" sz="1800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800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պատրաստվել</a:t>
            </a:r>
            <a:r>
              <a:rPr lang="en-US" sz="1800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է՝ </a:t>
            </a:r>
            <a:r>
              <a:rPr lang="en-US" sz="1800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հաշվի</a:t>
            </a:r>
            <a:r>
              <a:rPr lang="en-US" sz="1800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800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առնելով</a:t>
            </a:r>
            <a:r>
              <a:rPr lang="en-US" sz="1800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800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իրավական</a:t>
            </a:r>
            <a:r>
              <a:rPr lang="en-US" sz="1800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n-US" sz="1800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ռազմավարական</a:t>
            </a:r>
            <a:r>
              <a:rPr lang="en-US" sz="1800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և </a:t>
            </a:r>
            <a:r>
              <a:rPr lang="en-US" sz="1800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տեխնոլոգիական</a:t>
            </a:r>
            <a:r>
              <a:rPr lang="en-US" sz="1800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800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զարգացումները</a:t>
            </a:r>
            <a:endParaRPr lang="en-US" sz="1800" dirty="0"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 eaLnBrk="1" hangingPunct="1">
              <a:defRPr/>
            </a:pPr>
            <a:endParaRPr lang="en-US" sz="2000" dirty="0"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 eaLnBrk="1" hangingPunct="1">
              <a:buFont typeface="Arial" panose="020B0604020202020204" pitchFamily="34" charset="0"/>
              <a:buChar char="•"/>
              <a:defRPr/>
            </a:pPr>
            <a:r>
              <a:rPr lang="en-US" sz="2000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Ուղեցույց</a:t>
            </a:r>
            <a:endParaRPr lang="en-US" sz="2000" dirty="0"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7AFA12F-C9B5-4131-AAF2-C81E968C85E8}"/>
              </a:ext>
            </a:extLst>
          </p:cNvPr>
          <p:cNvSpPr txBox="1"/>
          <p:nvPr/>
        </p:nvSpPr>
        <p:spPr>
          <a:xfrm>
            <a:off x="300709" y="3825739"/>
            <a:ext cx="381642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0150" lvl="1" indent="-457200" algn="just" eaLnBrk="1" hangingPunct="1">
              <a:buFont typeface="+mj-lt"/>
              <a:buAutoNum type="arabicPeriod"/>
              <a:defRPr/>
            </a:pPr>
            <a:r>
              <a:rPr lang="en-US" sz="1800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Համակարգչային</a:t>
            </a:r>
            <a:r>
              <a:rPr lang="en-US" sz="1800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800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համակարգ</a:t>
            </a:r>
            <a:endParaRPr lang="en-US" sz="1800" dirty="0" smtClean="0"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200150" lvl="1" indent="-457200" algn="just" eaLnBrk="1" hangingPunct="1">
              <a:buFont typeface="+mj-lt"/>
              <a:buAutoNum type="arabicPeriod"/>
              <a:defRPr/>
            </a:pPr>
            <a:r>
              <a:rPr lang="en-US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Բոտնետներ</a:t>
            </a:r>
            <a:endParaRPr lang="en-US" sz="1800" dirty="0"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200150" lvl="1" indent="-457200" algn="just" eaLnBrk="1" hangingPunct="1">
              <a:buFont typeface="+mj-lt"/>
              <a:buAutoNum type="arabicPeriod"/>
              <a:defRPr/>
            </a:pPr>
            <a:r>
              <a:rPr lang="en-US" sz="1800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Անդրսահմանային</a:t>
            </a:r>
            <a:r>
              <a:rPr lang="en-US" sz="1800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800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կարգով</a:t>
            </a:r>
            <a:r>
              <a:rPr lang="en-US" sz="1800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800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մուտք</a:t>
            </a:r>
            <a:r>
              <a:rPr lang="en-US" sz="1800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800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գործելւ</a:t>
            </a:r>
            <a:r>
              <a:rPr lang="en-US" sz="1800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en-US" sz="1800" dirty="0"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200150" lvl="1" indent="-457200" algn="just" eaLnBrk="1" hangingPunct="1">
              <a:buFont typeface="+mj-lt"/>
              <a:buAutoNum type="arabicPeriod"/>
              <a:defRPr/>
            </a:pPr>
            <a:r>
              <a:rPr lang="en-US" sz="1800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Ինքնության</a:t>
            </a:r>
            <a:r>
              <a:rPr lang="en-US" sz="1800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800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գողություն</a:t>
            </a:r>
            <a:r>
              <a:rPr lang="en-US" sz="1800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 </a:t>
            </a:r>
            <a:endParaRPr lang="en-US" sz="1800" dirty="0"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200150" lvl="1" indent="-457200" algn="just">
              <a:buFont typeface="+mj-lt"/>
              <a:buAutoNum type="arabicPeriod"/>
              <a:defRPr/>
            </a:pPr>
            <a:r>
              <a:rPr lang="en-US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Բ</a:t>
            </a:r>
            <a:r>
              <a:rPr lang="hy-AM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աշխված </a:t>
            </a:r>
            <a:r>
              <a:rPr lang="hy-AM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ժխտումը սպասարկման </a:t>
            </a:r>
            <a:r>
              <a:rPr lang="hy-AM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հարձակ</a:t>
            </a:r>
            <a:r>
              <a:rPr lang="en-US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ման</a:t>
            </a:r>
            <a:r>
              <a:rPr lang="en-US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( </a:t>
            </a:r>
            <a:r>
              <a:rPr lang="en-US" sz="1800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DDOS </a:t>
            </a:r>
            <a:r>
              <a:rPr lang="en-US" sz="1800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հարձակումներ</a:t>
            </a:r>
            <a:r>
              <a:rPr lang="en-US" sz="1800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  <a:endParaRPr lang="en-US" sz="1800" dirty="0"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200150" lvl="1" indent="-457200" algn="just">
              <a:buFont typeface="+mj-lt"/>
              <a:buAutoNum type="arabicPeriod"/>
              <a:defRPr/>
            </a:pPr>
            <a:r>
              <a:rPr lang="en-US" dirty="0" err="1" smtClean="0">
                <a:latin typeface="Sylfaen" panose="010A0502050306030303" pitchFamily="18" charset="0"/>
              </a:rPr>
              <a:t>Կարևոր</a:t>
            </a:r>
            <a:r>
              <a:rPr lang="en-US" dirty="0" smtClean="0">
                <a:latin typeface="Sylfaen" panose="010A0502050306030303" pitchFamily="18" charset="0"/>
              </a:rPr>
              <a:t> ե</a:t>
            </a:r>
            <a:r>
              <a:rPr lang="hy-AM" dirty="0" smtClean="0">
                <a:latin typeface="Sylfaen" panose="010A0502050306030303" pitchFamily="18" charset="0"/>
              </a:rPr>
              <a:t>նթակառուցվածքների</a:t>
            </a:r>
            <a:r>
              <a:rPr lang="hy-AM" dirty="0">
                <a:latin typeface="Sylfaen" panose="010A0502050306030303" pitchFamily="18" charset="0"/>
              </a:rPr>
              <a:t> </a:t>
            </a:r>
            <a:r>
              <a:rPr lang="en-US" sz="1800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վրա</a:t>
            </a:r>
            <a:r>
              <a:rPr lang="en-US" sz="1800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800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հարձակումներ</a:t>
            </a:r>
            <a:endParaRPr lang="en-US" sz="1800" dirty="0"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390B884-A72F-46D9-93E7-1958E493B9E8}"/>
              </a:ext>
            </a:extLst>
          </p:cNvPr>
          <p:cNvSpPr txBox="1"/>
          <p:nvPr/>
        </p:nvSpPr>
        <p:spPr>
          <a:xfrm>
            <a:off x="4807074" y="3825739"/>
            <a:ext cx="40362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0150" marR="0" lvl="1" indent="-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 startAt="7"/>
              <a:tabLst/>
              <a:defRPr/>
            </a:pP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Վնասակար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ծրագիր</a:t>
            </a:r>
            <a:r>
              <a:rPr lang="en-US" dirty="0" smtClean="0">
                <a:solidFill>
                  <a:prstClr val="black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200150" marR="0" lvl="1" indent="-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 startAt="7"/>
              <a:tabLst/>
              <a:defRPr/>
            </a:pP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Սպամ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 marL="1200150" marR="0" lvl="1" indent="-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 startAt="7"/>
              <a:tabLst/>
              <a:defRPr/>
            </a:pP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Ընտրությունների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միջամտություն</a:t>
            </a:r>
            <a:r>
              <a:rPr kumimoji="0" lang="en-US" sz="1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200150" lvl="1" indent="-457200" algn="just" defTabSz="914400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7"/>
              <a:defRPr/>
            </a:pPr>
            <a:r>
              <a:rPr lang="en-US" dirty="0" err="1">
                <a:solidFill>
                  <a:prstClr val="black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բաժանորդների</a:t>
            </a:r>
            <a:r>
              <a:rPr lang="en-US" dirty="0">
                <a:solidFill>
                  <a:prstClr val="black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մասին</a:t>
            </a:r>
            <a:r>
              <a:rPr lang="en-US" dirty="0" smtClean="0">
                <a:solidFill>
                  <a:prstClr val="black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տեղեկատվության</a:t>
            </a:r>
            <a:r>
              <a:rPr lang="en-US" dirty="0" smtClean="0">
                <a:solidFill>
                  <a:prstClr val="black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ա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րտադրության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 marL="1200150" lvl="1" indent="-457200" algn="just" defTabSz="914400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7"/>
              <a:defRPr/>
            </a:pP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Ահաբեկչություն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1376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1239CC4E-6B81-41D5-8FBA-98E336DBC6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544" y="1328059"/>
            <a:ext cx="7992888" cy="5293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285750" indent="-285750" algn="just" eaLnBrk="1" hangingPunct="1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T-CY issues Guidance Notes to facilitate effective use and implementation of Budapest Convention </a:t>
            </a:r>
          </a:p>
          <a:p>
            <a:pPr marL="285750" indent="-285750" algn="just" eaLnBrk="1" hangingPunct="1">
              <a:buFont typeface="Arial" panose="020B0604020202020204" pitchFamily="34" charset="0"/>
              <a:buChar char="•"/>
              <a:defRPr/>
            </a:pPr>
            <a:endParaRPr lang="en-US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 eaLnBrk="1" hangingPunct="1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Guidance Notes prepared considering legal, policy &amp; technological developments</a:t>
            </a:r>
          </a:p>
          <a:p>
            <a:pPr marL="285750" indent="-285750" algn="just" eaLnBrk="1" hangingPunct="1">
              <a:buFont typeface="Arial" panose="020B0604020202020204" pitchFamily="34" charset="0"/>
              <a:buChar char="•"/>
              <a:defRPr/>
            </a:pPr>
            <a:endParaRPr lang="en-US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 eaLnBrk="1" hangingPunct="1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Guidance Note:</a:t>
            </a:r>
          </a:p>
          <a:p>
            <a:pPr marL="1200150" lvl="1" indent="-457200" algn="just" eaLnBrk="1" hangingPunct="1">
              <a:buFont typeface="+mj-lt"/>
              <a:buAutoNum type="arabicPeriod"/>
              <a:defRPr/>
            </a:pP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Computer system</a:t>
            </a:r>
          </a:p>
          <a:p>
            <a:pPr marL="1200150" lvl="1" indent="-457200" algn="just" eaLnBrk="1" hangingPunct="1">
              <a:buFont typeface="+mj-lt"/>
              <a:buAutoNum type="arabicPeriod"/>
              <a:defRPr/>
            </a:pP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Botnets</a:t>
            </a:r>
          </a:p>
          <a:p>
            <a:pPr marL="1200150" lvl="1" indent="-457200" algn="just" eaLnBrk="1" hangingPunct="1">
              <a:buFont typeface="+mj-lt"/>
              <a:buAutoNum type="arabicPeriod"/>
              <a:defRPr/>
            </a:pP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Transborder access</a:t>
            </a:r>
          </a:p>
          <a:p>
            <a:pPr marL="1200150" lvl="1" indent="-457200" algn="just" eaLnBrk="1" hangingPunct="1">
              <a:buFont typeface="+mj-lt"/>
              <a:buAutoNum type="arabicPeriod"/>
              <a:defRPr/>
            </a:pP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Identity theft </a:t>
            </a:r>
          </a:p>
          <a:p>
            <a:pPr marL="1200150" lvl="1" indent="-457200" algn="just" eaLnBrk="1" hangingPunct="1">
              <a:buFont typeface="+mj-lt"/>
              <a:buAutoNum type="arabicPeriod"/>
              <a:defRPr/>
            </a:pPr>
            <a:r>
              <a:rPr lang="en-US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DDOS </a:t>
            </a: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attacks</a:t>
            </a:r>
          </a:p>
          <a:p>
            <a:pPr marL="1200150" lvl="1" indent="-457200" algn="just" eaLnBrk="1" hangingPunct="1">
              <a:buFont typeface="+mj-lt"/>
              <a:buAutoNum type="arabicPeriod"/>
              <a:defRPr/>
            </a:pP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Critical infrastructure attacks</a:t>
            </a:r>
          </a:p>
          <a:p>
            <a:pPr marL="1200150" lvl="1" indent="-457200" algn="just" eaLnBrk="1" hangingPunct="1">
              <a:buFont typeface="+mj-lt"/>
              <a:buAutoNum type="arabicPeriod"/>
              <a:defRPr/>
            </a:pP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Malware </a:t>
            </a:r>
          </a:p>
          <a:p>
            <a:pPr marL="1200150" lvl="1" indent="-457200" algn="just" eaLnBrk="1" hangingPunct="1">
              <a:buFont typeface="+mj-lt"/>
              <a:buAutoNum type="arabicPeriod"/>
              <a:defRPr/>
            </a:pP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Spam</a:t>
            </a:r>
          </a:p>
          <a:p>
            <a:pPr marL="1200150" lvl="1" indent="-457200" algn="just" eaLnBrk="1" hangingPunct="1">
              <a:buFont typeface="+mj-lt"/>
              <a:buAutoNum type="arabicPeriod"/>
              <a:defRPr/>
            </a:pP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Election Interference </a:t>
            </a:r>
          </a:p>
          <a:p>
            <a:pPr marL="1200150" lvl="1" indent="-457200" algn="just" eaLnBrk="1" hangingPunct="1">
              <a:buFont typeface="+mj-lt"/>
              <a:buAutoNum type="arabicPeriod"/>
              <a:defRPr/>
            </a:pP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Production orders for subscriber information</a:t>
            </a:r>
          </a:p>
          <a:p>
            <a:pPr marL="1200150" lvl="1" indent="-457200" algn="just" eaLnBrk="1" hangingPunct="1">
              <a:buFont typeface="+mj-lt"/>
              <a:buAutoNum type="arabicPeriod"/>
              <a:defRPr/>
            </a:pP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Terrorism </a:t>
            </a:r>
          </a:p>
        </p:txBody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BA3CBE44-0951-4620-BE84-8E2D455932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sz="1800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41257CA0-4A24-400C-9D91-2101009963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sz="1800"/>
          </a:p>
        </p:txBody>
      </p:sp>
      <p:sp>
        <p:nvSpPr>
          <p:cNvPr id="5" name="TextBox 15">
            <a:extLst>
              <a:ext uri="{FF2B5EF4-FFF2-40B4-BE49-F238E27FC236}">
                <a16:creationId xmlns:a16="http://schemas.microsoft.com/office/drawing/2014/main" id="{EC126C15-E7BE-45E4-B914-E392617C3B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8888" y="195317"/>
            <a:ext cx="7777162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en-GB" sz="27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Օրինակ</a:t>
            </a:r>
            <a:r>
              <a:rPr lang="en-GB" sz="2700" dirty="0" smtClean="0">
                <a:solidFill>
                  <a:schemeClr val="bg1"/>
                </a:solidFill>
                <a:latin typeface="Sylfaen" panose="010A0502050306030303" pitchFamily="18" charset="0"/>
              </a:rPr>
              <a:t>՝ </a:t>
            </a:r>
            <a:r>
              <a:rPr lang="en-GB" sz="27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բոտնետների</a:t>
            </a:r>
            <a:r>
              <a:rPr lang="en-GB" sz="27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7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կիրառելիությունը</a:t>
            </a:r>
            <a:r>
              <a:rPr lang="en-GB" sz="27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endParaRPr lang="en-GB" sz="2700" dirty="0">
              <a:solidFill>
                <a:schemeClr val="bg1"/>
              </a:solidFill>
              <a:latin typeface="Sylfaen" panose="010A0502050306030303" pitchFamily="18" charset="0"/>
            </a:endParaRPr>
          </a:p>
        </p:txBody>
      </p:sp>
      <p:pic>
        <p:nvPicPr>
          <p:cNvPr id="6" name="Picture 2" descr="Image result for botnet">
            <a:extLst>
              <a:ext uri="{FF2B5EF4-FFF2-40B4-BE49-F238E27FC236}">
                <a16:creationId xmlns:a16="http://schemas.microsoft.com/office/drawing/2014/main" id="{614AE55E-F1CF-4E95-A714-322B3623AF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641" y="1060856"/>
            <a:ext cx="9139179" cy="5527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3646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2700" dirty="0" err="1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charset="0"/>
              </a:rPr>
              <a:t>Իրականություն</a:t>
            </a:r>
            <a:endParaRPr lang="en-GB" sz="2700" b="1" dirty="0">
              <a:solidFill>
                <a:schemeClr val="bg1"/>
              </a:solidFill>
              <a:latin typeface="Sylfaen" panose="010A0502050306030303" pitchFamily="18" charset="0"/>
              <a:ea typeface="Verdana" panose="020B0604030504040204" pitchFamily="34" charset="0"/>
              <a:cs typeface="Verdana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F2FF4C3-D1CE-4CD6-B3AF-33BCF6461DF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6710"/>
          <a:stretch/>
        </p:blipFill>
        <p:spPr>
          <a:xfrm>
            <a:off x="-6067" y="927232"/>
            <a:ext cx="9150068" cy="5670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312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>
              <a:spcBef>
                <a:spcPct val="0"/>
              </a:spcBef>
            </a:pPr>
            <a:r>
              <a:rPr lang="en-GB" sz="2700" dirty="0" err="1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</a:rPr>
              <a:t>Օրինակ</a:t>
            </a:r>
            <a:r>
              <a:rPr lang="en-GB" sz="2700" dirty="0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</a:rPr>
              <a:t>՝ </a:t>
            </a:r>
            <a:r>
              <a:rPr lang="en-GB" sz="2700" dirty="0" err="1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</a:rPr>
              <a:t>ֆիշինգի</a:t>
            </a:r>
            <a:r>
              <a:rPr lang="en-GB" sz="2700" dirty="0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</a:rPr>
              <a:t> (phishing)</a:t>
            </a:r>
            <a:endParaRPr lang="en-GB" sz="2700" dirty="0">
              <a:solidFill>
                <a:schemeClr val="bg1"/>
              </a:solidFill>
              <a:latin typeface="Sylfaen" panose="010A0502050306030303" pitchFamily="18" charset="0"/>
              <a:ea typeface="Verdana" panose="020B0604030504040204" pitchFamily="34" charset="0"/>
            </a:endParaRPr>
          </a:p>
          <a:p>
            <a:pPr algn="r">
              <a:spcBef>
                <a:spcPct val="0"/>
              </a:spcBef>
              <a:buFontTx/>
              <a:buNone/>
            </a:pPr>
            <a:r>
              <a:rPr lang="en-GB" sz="2700" dirty="0" err="1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</a:rPr>
              <a:t>կիրառելիությունը</a:t>
            </a:r>
            <a:endParaRPr lang="en-GB" sz="2700" dirty="0">
              <a:solidFill>
                <a:schemeClr val="bg1"/>
              </a:solidFill>
              <a:latin typeface="Sylfaen" panose="010A0502050306030303" pitchFamily="18" charset="0"/>
              <a:ea typeface="Verdana" panose="020B0604030504040204" pitchFamily="34" charset="0"/>
            </a:endParaRPr>
          </a:p>
        </p:txBody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BA3CBE44-0951-4620-BE84-8E2D455932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sz="1800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41257CA0-4A24-400C-9D91-2101009963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sz="1800"/>
          </a:p>
        </p:txBody>
      </p:sp>
      <p:pic>
        <p:nvPicPr>
          <p:cNvPr id="7" name="Picture 2" descr="Related image">
            <a:extLst>
              <a:ext uri="{FF2B5EF4-FFF2-40B4-BE49-F238E27FC236}">
                <a16:creationId xmlns:a16="http://schemas.microsoft.com/office/drawing/2014/main" id="{94037595-D565-40A5-9250-0F29D353A6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039065"/>
            <a:ext cx="9144001" cy="5549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2994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en-GB" sz="2700" dirty="0" err="1" smtClean="0">
                <a:solidFill>
                  <a:schemeClr val="bg1"/>
                </a:solidFill>
                <a:latin typeface="Verdana" panose="020B0604030504040204" pitchFamily="34" charset="0"/>
              </a:rPr>
              <a:t>Օրինակ</a:t>
            </a:r>
            <a:r>
              <a:rPr lang="en-GB" sz="2700" dirty="0" smtClean="0">
                <a:solidFill>
                  <a:schemeClr val="bg1"/>
                </a:solidFill>
                <a:latin typeface="Verdana" panose="020B0604030504040204" pitchFamily="34" charset="0"/>
              </a:rPr>
              <a:t>՝ </a:t>
            </a:r>
            <a:r>
              <a:rPr lang="en-GB" sz="2700" dirty="0" err="1" smtClean="0">
                <a:solidFill>
                  <a:schemeClr val="bg1"/>
                </a:solidFill>
                <a:latin typeface="Verdana" panose="020B0604030504040204" pitchFamily="34" charset="0"/>
              </a:rPr>
              <a:t>ֆիշինգի</a:t>
            </a:r>
            <a:r>
              <a:rPr lang="en-GB" sz="2700" dirty="0" smtClean="0">
                <a:solidFill>
                  <a:schemeClr val="bg1"/>
                </a:solidFill>
                <a:latin typeface="Verdana" panose="020B0604030504040204" pitchFamily="34" charset="0"/>
              </a:rPr>
              <a:t> </a:t>
            </a:r>
            <a:r>
              <a:rPr lang="en-GB" sz="2700" dirty="0" err="1" smtClean="0">
                <a:solidFill>
                  <a:schemeClr val="bg1"/>
                </a:solidFill>
                <a:latin typeface="Verdana" panose="020B0604030504040204" pitchFamily="34" charset="0"/>
              </a:rPr>
              <a:t>կիրառելիությունը</a:t>
            </a:r>
            <a:r>
              <a:rPr lang="en-GB" sz="2700" dirty="0" smtClean="0">
                <a:solidFill>
                  <a:schemeClr val="bg1"/>
                </a:solidFill>
                <a:latin typeface="Verdana" panose="020B0604030504040204" pitchFamily="34" charset="0"/>
              </a:rPr>
              <a:t> </a:t>
            </a:r>
            <a:endParaRPr lang="en-GB" sz="2700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BA3CBE44-0951-4620-BE84-8E2D455932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sz="1800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41257CA0-4A24-400C-9D91-2101009963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sz="180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A777CBA-8FA0-49AA-8458-C89FB2ED905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427" t="22652" r="26855" b="17133"/>
          <a:stretch/>
        </p:blipFill>
        <p:spPr>
          <a:xfrm>
            <a:off x="0" y="1052513"/>
            <a:ext cx="9136062" cy="5535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422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4270" y="0"/>
            <a:ext cx="8649730" cy="1338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en-GB" sz="27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Օրինակ</a:t>
            </a:r>
            <a:r>
              <a:rPr lang="en-GB" sz="2700" dirty="0" smtClean="0">
                <a:solidFill>
                  <a:schemeClr val="bg1"/>
                </a:solidFill>
                <a:latin typeface="Sylfaen" panose="010A0502050306030303" pitchFamily="18" charset="0"/>
              </a:rPr>
              <a:t>՝ </a:t>
            </a:r>
            <a:r>
              <a:rPr lang="hy-AM" sz="2700" dirty="0">
                <a:solidFill>
                  <a:schemeClr val="bg1"/>
                </a:solidFill>
                <a:latin typeface="Sylfaen" panose="010A0502050306030303" pitchFamily="18" charset="0"/>
              </a:rPr>
              <a:t>Ձայնի միջոցով ինտերնետի արձանագրությ</a:t>
            </a:r>
            <a:r>
              <a:rPr lang="en-US" sz="2700" dirty="0" err="1">
                <a:solidFill>
                  <a:schemeClr val="bg1"/>
                </a:solidFill>
                <a:latin typeface="Sylfaen" panose="010A0502050306030303" pitchFamily="18" charset="0"/>
              </a:rPr>
              <a:t>ան</a:t>
            </a:r>
            <a:r>
              <a:rPr lang="en-US" sz="2700" dirty="0">
                <a:solidFill>
                  <a:schemeClr val="bg1"/>
                </a:solidFill>
                <a:latin typeface="Sylfaen" panose="010A0502050306030303" pitchFamily="18" charset="0"/>
              </a:rPr>
              <a:t>( </a:t>
            </a:r>
            <a:r>
              <a:rPr lang="en-GB" sz="2700" dirty="0">
                <a:solidFill>
                  <a:schemeClr val="bg1"/>
                </a:solidFill>
                <a:latin typeface="Sylfaen" panose="010A0502050306030303" pitchFamily="18" charset="0"/>
              </a:rPr>
              <a:t>VoIP) </a:t>
            </a:r>
            <a:r>
              <a:rPr lang="en-GB" sz="2700" dirty="0" err="1">
                <a:solidFill>
                  <a:schemeClr val="bg1"/>
                </a:solidFill>
                <a:latin typeface="Sylfaen" panose="010A0502050306030303" pitchFamily="18" charset="0"/>
              </a:rPr>
              <a:t>կիրառելիությունը</a:t>
            </a:r>
            <a:endParaRPr lang="en-GB" sz="2700" dirty="0">
              <a:solidFill>
                <a:schemeClr val="bg1"/>
              </a:solidFill>
              <a:latin typeface="Sylfaen" panose="010A0502050306030303" pitchFamily="18" charset="0"/>
            </a:endParaRPr>
          </a:p>
        </p:txBody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BA3CBE44-0951-4620-BE84-8E2D455932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sz="1800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41257CA0-4A24-400C-9D91-2101009963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sz="1800"/>
          </a:p>
        </p:txBody>
      </p:sp>
      <p:pic>
        <p:nvPicPr>
          <p:cNvPr id="4" name="Picture 2" descr="Image result for voice over ip crime">
            <a:extLst>
              <a:ext uri="{FF2B5EF4-FFF2-40B4-BE49-F238E27FC236}">
                <a16:creationId xmlns:a16="http://schemas.microsoft.com/office/drawing/2014/main" id="{FB1BD058-45E9-43D5-956C-5209B4D285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2" r="13536"/>
          <a:stretch/>
        </p:blipFill>
        <p:spPr bwMode="auto">
          <a:xfrm>
            <a:off x="0" y="1052513"/>
            <a:ext cx="9144000" cy="541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7272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1338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en-GB" sz="2700" dirty="0" err="1">
                <a:solidFill>
                  <a:schemeClr val="bg1"/>
                </a:solidFill>
                <a:latin typeface="Sylfaen" panose="010A0502050306030303" pitchFamily="18" charset="0"/>
              </a:rPr>
              <a:t>Օրինակ</a:t>
            </a:r>
            <a:r>
              <a:rPr lang="en-GB" sz="2700" dirty="0">
                <a:solidFill>
                  <a:schemeClr val="bg1"/>
                </a:solidFill>
                <a:latin typeface="Sylfaen" panose="010A0502050306030303" pitchFamily="18" charset="0"/>
              </a:rPr>
              <a:t>՝ </a:t>
            </a:r>
            <a:r>
              <a:rPr lang="hy-AM" sz="2700" dirty="0">
                <a:solidFill>
                  <a:schemeClr val="bg1"/>
                </a:solidFill>
                <a:latin typeface="Sylfaen" panose="010A0502050306030303" pitchFamily="18" charset="0"/>
              </a:rPr>
              <a:t>Ձայնի միջոցով ինտերնետի արձանագրությ</a:t>
            </a:r>
            <a:r>
              <a:rPr lang="en-US" sz="2700" dirty="0" err="1">
                <a:solidFill>
                  <a:schemeClr val="bg1"/>
                </a:solidFill>
                <a:latin typeface="Sylfaen" panose="010A0502050306030303" pitchFamily="18" charset="0"/>
              </a:rPr>
              <a:t>ան</a:t>
            </a:r>
            <a:r>
              <a:rPr lang="en-US" sz="2700" dirty="0">
                <a:solidFill>
                  <a:schemeClr val="bg1"/>
                </a:solidFill>
                <a:latin typeface="Sylfaen" panose="010A0502050306030303" pitchFamily="18" charset="0"/>
              </a:rPr>
              <a:t>( </a:t>
            </a:r>
            <a:r>
              <a:rPr lang="en-GB" sz="2700" dirty="0">
                <a:solidFill>
                  <a:schemeClr val="bg1"/>
                </a:solidFill>
                <a:latin typeface="Sylfaen" panose="010A0502050306030303" pitchFamily="18" charset="0"/>
              </a:rPr>
              <a:t>VoIP) </a:t>
            </a:r>
            <a:r>
              <a:rPr lang="en-GB" sz="2700" dirty="0" err="1">
                <a:solidFill>
                  <a:schemeClr val="bg1"/>
                </a:solidFill>
                <a:latin typeface="Sylfaen" panose="010A0502050306030303" pitchFamily="18" charset="0"/>
              </a:rPr>
              <a:t>կիրառելիությունը</a:t>
            </a:r>
            <a:endParaRPr lang="en-GB" sz="2700" dirty="0">
              <a:solidFill>
                <a:schemeClr val="bg1"/>
              </a:solidFill>
              <a:latin typeface="Sylfaen" panose="010A0502050306030303" pitchFamily="18" charset="0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1239CC4E-6B81-41D5-8FBA-98E336DBC6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544" y="1874485"/>
            <a:ext cx="7952556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571500" indent="-571500" algn="just" eaLnBrk="1" hangingPunct="1">
              <a:buFont typeface="Arial" panose="020B0604020202020204" pitchFamily="34" charset="0"/>
              <a:buChar char="•"/>
              <a:defRPr/>
            </a:pPr>
            <a:r>
              <a:rPr lang="en-US" dirty="0" err="1" smtClean="0">
                <a:latin typeface="Sylfaen" panose="010A0502050306030303" pitchFamily="18" charset="0"/>
              </a:rPr>
              <a:t>Բուդապեշտի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Կոնվենցիայով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սահմանված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հանցագործությունները</a:t>
            </a:r>
            <a:r>
              <a:rPr lang="en-US" dirty="0">
                <a:latin typeface="Sylfaen" panose="010A0502050306030303" pitchFamily="18" charset="0"/>
              </a:rPr>
              <a:t> և </a:t>
            </a:r>
            <a:r>
              <a:rPr lang="en-US" dirty="0" err="1">
                <a:latin typeface="Sylfaen" panose="010A0502050306030303" pitchFamily="18" charset="0"/>
              </a:rPr>
              <a:t>ընթացակարգային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դրույթները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չեզոք-հարթակ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են</a:t>
            </a:r>
            <a:endParaRPr lang="en-US" dirty="0">
              <a:latin typeface="Sylfaen" panose="010A0502050306030303" pitchFamily="18" charset="0"/>
            </a:endParaRPr>
          </a:p>
          <a:p>
            <a:pPr marL="571500" indent="-571500" algn="just" eaLnBrk="1" hangingPunct="1">
              <a:buFont typeface="Arial" panose="020B0604020202020204" pitchFamily="34" charset="0"/>
              <a:buChar char="•"/>
              <a:defRPr/>
            </a:pPr>
            <a:r>
              <a:rPr lang="en-US" dirty="0" smtClean="0">
                <a:latin typeface="Sylfaen" panose="010A0502050306030303" pitchFamily="18" charset="0"/>
              </a:rPr>
              <a:t>21-րդ </a:t>
            </a:r>
            <a:r>
              <a:rPr lang="en-US" dirty="0" err="1">
                <a:latin typeface="Sylfaen" panose="010A0502050306030303" pitchFamily="18" charset="0"/>
              </a:rPr>
              <a:t>հոդվածը</a:t>
            </a:r>
            <a:r>
              <a:rPr lang="en-US" dirty="0">
                <a:latin typeface="Sylfaen" panose="010A0502050306030303" pitchFamily="18" charset="0"/>
              </a:rPr>
              <a:t> (</a:t>
            </a:r>
            <a:r>
              <a:rPr lang="en-US" dirty="0" err="1">
                <a:latin typeface="Sylfaen" panose="010A0502050306030303" pitchFamily="18" charset="0"/>
              </a:rPr>
              <a:t>Պարունակվող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տվյալների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որսումը</a:t>
            </a:r>
            <a:r>
              <a:rPr lang="en-US" dirty="0">
                <a:latin typeface="Sylfaen" panose="010A0502050306030303" pitchFamily="18" charset="0"/>
              </a:rPr>
              <a:t>) </a:t>
            </a:r>
            <a:r>
              <a:rPr lang="en-US" dirty="0" err="1">
                <a:latin typeface="Sylfaen" panose="010A0502050306030303" pitchFamily="18" charset="0"/>
              </a:rPr>
              <a:t>հնարավորություն</a:t>
            </a:r>
            <a:r>
              <a:rPr lang="en-US" dirty="0">
                <a:latin typeface="Sylfaen" panose="010A0502050306030303" pitchFamily="18" charset="0"/>
              </a:rPr>
              <a:t> է </a:t>
            </a:r>
            <a:r>
              <a:rPr lang="en-US" dirty="0" err="1">
                <a:latin typeface="Sylfaen" panose="010A0502050306030303" pitchFamily="18" charset="0"/>
              </a:rPr>
              <a:t>տալիս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որսալու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ցանկացած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տեսակի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տվյալների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բովանդակություն</a:t>
            </a:r>
            <a:r>
              <a:rPr lang="en-US" dirty="0">
                <a:latin typeface="Sylfaen" panose="010A0502050306030303" pitchFamily="18" charset="0"/>
              </a:rPr>
              <a:t>  և </a:t>
            </a:r>
            <a:r>
              <a:rPr lang="en-US" dirty="0" err="1">
                <a:latin typeface="Sylfaen" panose="010A0502050306030303" pitchFamily="18" charset="0"/>
              </a:rPr>
              <a:t>ներառում</a:t>
            </a:r>
            <a:r>
              <a:rPr lang="en-US" dirty="0">
                <a:latin typeface="Sylfaen" panose="010A0502050306030303" pitchFamily="18" charset="0"/>
              </a:rPr>
              <a:t> է </a:t>
            </a:r>
            <a:r>
              <a:rPr lang="hy-AM" dirty="0">
                <a:latin typeface="Sylfaen" panose="010A0502050306030303" pitchFamily="18" charset="0"/>
              </a:rPr>
              <a:t>ձայնի միջոցով ինտերնետի արձանագրությ</a:t>
            </a:r>
            <a:r>
              <a:rPr lang="en-US" dirty="0" err="1">
                <a:latin typeface="Sylfaen" panose="010A0502050306030303" pitchFamily="18" charset="0"/>
              </a:rPr>
              <a:t>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տվյալները</a:t>
            </a:r>
            <a:r>
              <a:rPr lang="en-US" dirty="0">
                <a:latin typeface="Sylfaen" panose="010A0502050306030303" pitchFamily="18" charset="0"/>
              </a:rPr>
              <a:t> </a:t>
            </a:r>
            <a:endParaRPr lang="en-US" dirty="0" smtClean="0">
              <a:latin typeface="Sylfaen" panose="010A0502050306030303" pitchFamily="18" charset="0"/>
            </a:endParaRPr>
          </a:p>
          <a:p>
            <a:pPr marL="571500" indent="-571500" algn="just" eaLnBrk="1" hangingPunct="1">
              <a:buFont typeface="Arial" panose="020B0604020202020204" pitchFamily="34" charset="0"/>
              <a:buChar char="•"/>
              <a:defRPr/>
            </a:pPr>
            <a:r>
              <a:rPr lang="en-US" dirty="0" smtClean="0">
                <a:latin typeface="Sylfaen" panose="010A0502050306030303" pitchFamily="18" charset="0"/>
              </a:rPr>
              <a:t>«</a:t>
            </a:r>
            <a:r>
              <a:rPr lang="en-US" dirty="0" err="1">
                <a:latin typeface="Sylfaen" panose="010A0502050306030303" pitchFamily="18" charset="0"/>
              </a:rPr>
              <a:t>Ծ</a:t>
            </a:r>
            <a:r>
              <a:rPr lang="en-US" dirty="0" err="1" smtClean="0">
                <a:latin typeface="Sylfaen" panose="010A0502050306030303" pitchFamily="18" charset="0"/>
              </a:rPr>
              <a:t>առայություն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մատուցող</a:t>
            </a:r>
            <a:r>
              <a:rPr lang="en-US" dirty="0">
                <a:latin typeface="Sylfaen" panose="010A0502050306030303" pitchFamily="18" charset="0"/>
              </a:rPr>
              <a:t>» </a:t>
            </a:r>
            <a:r>
              <a:rPr lang="en-US" dirty="0" err="1">
                <a:latin typeface="Sylfaen" panose="010A0502050306030303" pitchFamily="18" charset="0"/>
              </a:rPr>
              <a:t>սահմանումը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ներառում</a:t>
            </a:r>
            <a:r>
              <a:rPr lang="en-US" dirty="0">
                <a:latin typeface="Sylfaen" panose="010A0502050306030303" pitchFamily="18" charset="0"/>
              </a:rPr>
              <a:t> է </a:t>
            </a:r>
            <a:r>
              <a:rPr lang="hy-AM" dirty="0">
                <a:latin typeface="Sylfaen" panose="010A0502050306030303" pitchFamily="18" charset="0"/>
              </a:rPr>
              <a:t>ձայնի միջոցով ինտերնետի արձանագրությ</a:t>
            </a:r>
            <a:r>
              <a:rPr lang="en-US" dirty="0" err="1">
                <a:latin typeface="Sylfaen" panose="010A0502050306030303" pitchFamily="18" charset="0"/>
              </a:rPr>
              <a:t>ան</a:t>
            </a:r>
            <a:r>
              <a:rPr lang="en-US" dirty="0">
                <a:latin typeface="Sylfaen" panose="010A0502050306030303" pitchFamily="18" charset="0"/>
              </a:rPr>
              <a:t> (VoIP) </a:t>
            </a:r>
            <a:r>
              <a:rPr lang="en-US" dirty="0" err="1">
                <a:latin typeface="Sylfaen" panose="010A0502050306030303" pitchFamily="18" charset="0"/>
              </a:rPr>
              <a:t>ծառայություններ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մատուցողներ</a:t>
            </a:r>
            <a:endParaRPr lang="en-US" dirty="0">
              <a:latin typeface="Sylfaen" panose="010A0502050306030303" pitchFamily="18" charset="0"/>
            </a:endParaRPr>
          </a:p>
          <a:p>
            <a:r>
              <a:rPr lang="en-US" dirty="0">
                <a:latin typeface="Sylfaen" panose="010A0502050306030303" pitchFamily="18" charset="0"/>
              </a:rPr>
              <a:t> </a:t>
            </a:r>
            <a:endParaRPr lang="en-US" dirty="0"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9315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>
              <a:spcBef>
                <a:spcPct val="0"/>
              </a:spcBef>
            </a:pPr>
            <a:r>
              <a:rPr lang="en-GB" sz="2700" dirty="0" err="1">
                <a:solidFill>
                  <a:schemeClr val="bg1"/>
                </a:solidFill>
                <a:latin typeface="Sylfaen" panose="010A0502050306030303" pitchFamily="18" charset="0"/>
              </a:rPr>
              <a:t>Օրինակ</a:t>
            </a:r>
            <a:r>
              <a:rPr lang="en-GB" sz="2700" dirty="0">
                <a:solidFill>
                  <a:schemeClr val="bg1"/>
                </a:solidFill>
                <a:latin typeface="Sylfaen" panose="010A0502050306030303" pitchFamily="18" charset="0"/>
              </a:rPr>
              <a:t>՝ </a:t>
            </a:r>
            <a:r>
              <a:rPr lang="hy-AM" sz="2700" dirty="0">
                <a:solidFill>
                  <a:schemeClr val="bg1"/>
                </a:solidFill>
                <a:latin typeface="Sylfaen" panose="010A0502050306030303" pitchFamily="18" charset="0"/>
              </a:rPr>
              <a:t>Ձայնի միջոցով ինտերնետի արձանագրությ</a:t>
            </a:r>
            <a:r>
              <a:rPr lang="en-US" sz="27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ան</a:t>
            </a:r>
            <a:r>
              <a:rPr lang="en-US" sz="27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(</a:t>
            </a:r>
            <a:r>
              <a:rPr lang="en-GB" sz="2700" dirty="0" smtClean="0">
                <a:solidFill>
                  <a:schemeClr val="bg1"/>
                </a:solidFill>
                <a:latin typeface="Sylfaen" panose="010A0502050306030303" pitchFamily="18" charset="0"/>
              </a:rPr>
              <a:t>VoIP</a:t>
            </a:r>
            <a:r>
              <a:rPr lang="en-GB" sz="2700" dirty="0">
                <a:solidFill>
                  <a:schemeClr val="bg1"/>
                </a:solidFill>
                <a:latin typeface="Sylfaen" panose="010A0502050306030303" pitchFamily="18" charset="0"/>
              </a:rPr>
              <a:t>)</a:t>
            </a:r>
            <a:endParaRPr lang="en-GB" sz="2400" b="1" dirty="0">
              <a:solidFill>
                <a:schemeClr val="bg1"/>
              </a:solidFill>
              <a:latin typeface="Sylfaen" panose="010A0502050306030303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422A5B6-C445-43E8-BA20-F364E6F573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937" y="1045270"/>
            <a:ext cx="9144000" cy="5622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592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en-GB" sz="27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Օրինակ</a:t>
            </a:r>
            <a:r>
              <a:rPr lang="en-GB" sz="2700" dirty="0" smtClean="0">
                <a:solidFill>
                  <a:schemeClr val="bg1"/>
                </a:solidFill>
                <a:latin typeface="Sylfaen" panose="010A0502050306030303" pitchFamily="18" charset="0"/>
              </a:rPr>
              <a:t>՝ </a:t>
            </a:r>
            <a:r>
              <a:rPr lang="en-GB" sz="27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Ահաբեկչության</a:t>
            </a:r>
            <a:r>
              <a:rPr lang="en-GB" sz="27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7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կիրառելիությունը</a:t>
            </a:r>
            <a:endParaRPr lang="en-GB" sz="2700" dirty="0">
              <a:solidFill>
                <a:schemeClr val="bg1"/>
              </a:solidFill>
              <a:latin typeface="Sylfaen" panose="010A0502050306030303" pitchFamily="18" charset="0"/>
            </a:endParaRPr>
          </a:p>
        </p:txBody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BA3CBE44-0951-4620-BE84-8E2D455932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sz="1800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41257CA0-4A24-400C-9D91-2101009963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sz="1800"/>
          </a:p>
        </p:txBody>
      </p:sp>
      <p:pic>
        <p:nvPicPr>
          <p:cNvPr id="5" name="Picture 2" descr="Image result for cyber terrorism">
            <a:extLst>
              <a:ext uri="{FF2B5EF4-FFF2-40B4-BE49-F238E27FC236}">
                <a16:creationId xmlns:a16="http://schemas.microsoft.com/office/drawing/2014/main" id="{D037C83C-599A-4F72-B917-49AEE0222F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52513"/>
            <a:ext cx="9179221" cy="5535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8934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5119" y="235879"/>
            <a:ext cx="7632700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2700" dirty="0" err="1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charset="0"/>
              </a:rPr>
              <a:t>Բուդապեշտի</a:t>
            </a:r>
            <a:r>
              <a:rPr lang="en-GB" sz="2700" dirty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charset="0"/>
              </a:rPr>
              <a:t> </a:t>
            </a:r>
            <a:r>
              <a:rPr lang="en-GB" sz="2700" dirty="0" err="1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charset="0"/>
              </a:rPr>
              <a:t>Կոնվենցիան</a:t>
            </a:r>
            <a:r>
              <a:rPr lang="en-GB" sz="2700" dirty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charset="0"/>
              </a:rPr>
              <a:t>. </a:t>
            </a:r>
            <a:r>
              <a:rPr lang="en-GB" sz="2700" dirty="0" err="1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charset="0"/>
              </a:rPr>
              <a:t>Շրջանակը</a:t>
            </a:r>
            <a:r>
              <a:rPr lang="en-GB" sz="2700" dirty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charset="0"/>
              </a:rPr>
              <a:t> </a:t>
            </a:r>
          </a:p>
        </p:txBody>
      </p:sp>
      <p:sp>
        <p:nvSpPr>
          <p:cNvPr id="20" name="Textfeld 12">
            <a:extLst>
              <a:ext uri="{FF2B5EF4-FFF2-40B4-BE49-F238E27FC236}">
                <a16:creationId xmlns:a16="http://schemas.microsoft.com/office/drawing/2014/main" id="{122F3459-C909-4A75-8C50-90D04D3C4B22}"/>
              </a:ext>
            </a:extLst>
          </p:cNvPr>
          <p:cNvSpPr txBox="1"/>
          <p:nvPr/>
        </p:nvSpPr>
        <p:spPr>
          <a:xfrm>
            <a:off x="157142" y="1206554"/>
            <a:ext cx="2786062" cy="9895016"/>
          </a:xfrm>
          <a:prstGeom prst="rect">
            <a:avLst/>
          </a:prstGeom>
          <a:solidFill>
            <a:srgbClr val="FFFF00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400" b="1" dirty="0" smtClean="0">
                <a:latin typeface="Sylfaen" panose="010A0502050306030303" pitchFamily="18" charset="0"/>
                <a:cs typeface="Verdana"/>
              </a:rPr>
              <a:t>Ք</a:t>
            </a:r>
            <a:r>
              <a:rPr lang="hy-AM" sz="2400" b="1" dirty="0">
                <a:latin typeface="Sylfaen" panose="010A0502050306030303" pitchFamily="18" charset="0"/>
                <a:cs typeface="Verdana"/>
              </a:rPr>
              <a:t>րեորեն պատժելի</a:t>
            </a:r>
            <a:r>
              <a:rPr lang="en-US" sz="2400" b="1" dirty="0">
                <a:latin typeface="Sylfaen" panose="010A0502050306030303" pitchFamily="18" charset="0"/>
                <a:cs typeface="Verdana"/>
              </a:rPr>
              <a:t> </a:t>
            </a:r>
            <a:r>
              <a:rPr lang="en-US" sz="2400" b="1" dirty="0" err="1">
                <a:latin typeface="Sylfaen" panose="010A0502050306030303" pitchFamily="18" charset="0"/>
                <a:cs typeface="Verdana"/>
              </a:rPr>
              <a:t>արարք</a:t>
            </a:r>
            <a:endParaRPr lang="en-US" sz="2400" b="1" dirty="0">
              <a:latin typeface="Sylfaen" panose="010A0502050306030303" pitchFamily="18" charset="0"/>
              <a:cs typeface="Verdana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hy-AM" sz="1900" dirty="0">
                <a:latin typeface="Sylfaen" panose="010A0502050306030303" pitchFamily="18" charset="0"/>
                <a:cs typeface="Verdana"/>
              </a:rPr>
              <a:t>Անօրինական մուտք</a:t>
            </a:r>
            <a:endParaRPr lang="en-GB" sz="1900" dirty="0">
              <a:latin typeface="Sylfaen" panose="010A0502050306030303" pitchFamily="18" charset="0"/>
              <a:cs typeface="Verdana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hy-AM" sz="1900" dirty="0">
                <a:latin typeface="Sylfaen" panose="010A0502050306030303" pitchFamily="18" charset="0"/>
                <a:cs typeface="Verdana"/>
              </a:rPr>
              <a:t>Անօրինական կերպով հաղորդակցություն գաղտնի որսալը</a:t>
            </a:r>
            <a:endParaRPr lang="en-US" sz="1900" dirty="0">
              <a:latin typeface="Sylfaen" panose="010A0502050306030303" pitchFamily="18" charset="0"/>
              <a:cs typeface="Verdana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GB" sz="1900" dirty="0" err="1">
                <a:latin typeface="Sylfaen" panose="010A0502050306030303" pitchFamily="18" charset="0"/>
                <a:cs typeface="Verdana"/>
              </a:rPr>
              <a:t>Միջամտություն</a:t>
            </a:r>
            <a:r>
              <a:rPr lang="en-GB" sz="1900" dirty="0">
                <a:latin typeface="Sylfaen" panose="010A0502050306030303" pitchFamily="18" charset="0"/>
                <a:cs typeface="Verdana"/>
              </a:rPr>
              <a:t> </a:t>
            </a:r>
            <a:r>
              <a:rPr lang="en-GB" sz="1900" dirty="0" err="1">
                <a:latin typeface="Sylfaen" panose="010A0502050306030303" pitchFamily="18" charset="0"/>
                <a:cs typeface="Verdana"/>
              </a:rPr>
              <a:t>տվյալների</a:t>
            </a:r>
            <a:r>
              <a:rPr lang="en-GB" sz="1900" dirty="0">
                <a:latin typeface="Sylfaen" panose="010A0502050306030303" pitchFamily="18" charset="0"/>
                <a:cs typeface="Verdana"/>
              </a:rPr>
              <a:t> </a:t>
            </a:r>
            <a:r>
              <a:rPr lang="en-GB" sz="1900" dirty="0" err="1">
                <a:latin typeface="Sylfaen" panose="010A0502050306030303" pitchFamily="18" charset="0"/>
                <a:cs typeface="Verdana"/>
              </a:rPr>
              <a:t>մեջ</a:t>
            </a:r>
            <a:endParaRPr lang="en-GB" sz="1900" dirty="0">
              <a:latin typeface="Sylfaen" panose="010A0502050306030303" pitchFamily="18" charset="0"/>
              <a:cs typeface="Verdana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hy-AM" sz="1900" dirty="0">
                <a:latin typeface="Sylfaen" panose="010A0502050306030303" pitchFamily="18" charset="0"/>
                <a:cs typeface="Verdana"/>
              </a:rPr>
              <a:t>Համակարգի աղավաղում</a:t>
            </a:r>
            <a:endParaRPr lang="en-US" sz="1900" dirty="0">
              <a:latin typeface="Sylfaen" panose="010A0502050306030303" pitchFamily="18" charset="0"/>
              <a:cs typeface="Verdana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hy-AM" sz="1900" dirty="0">
                <a:latin typeface="Sylfaen" panose="010A0502050306030303" pitchFamily="18" charset="0"/>
                <a:cs typeface="Verdana"/>
              </a:rPr>
              <a:t>Սարքերի չարաշահում</a:t>
            </a:r>
            <a:endParaRPr lang="en-US" sz="1900" dirty="0">
              <a:latin typeface="Sylfaen" panose="010A0502050306030303" pitchFamily="18" charset="0"/>
              <a:cs typeface="Verdana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hy-AM" sz="1900" dirty="0">
                <a:latin typeface="Sylfaen" panose="010A0502050306030303" pitchFamily="18" charset="0"/>
                <a:cs typeface="Verdana"/>
              </a:rPr>
              <a:t>Համակարգչին առնչվող </a:t>
            </a:r>
            <a:r>
              <a:rPr lang="hy-AM" sz="1900" dirty="0" smtClean="0">
                <a:latin typeface="Sylfaen" panose="010A0502050306030303" pitchFamily="18" charset="0"/>
                <a:cs typeface="Verdana"/>
              </a:rPr>
              <a:t>խարդախություն</a:t>
            </a:r>
            <a:r>
              <a:rPr lang="en-US" sz="1900" dirty="0" err="1" smtClean="0">
                <a:latin typeface="Sylfaen" panose="010A0502050306030303" pitchFamily="18" charset="0"/>
                <a:cs typeface="Verdana"/>
              </a:rPr>
              <a:t>ներ</a:t>
            </a:r>
            <a:r>
              <a:rPr lang="en-US" sz="1900" dirty="0" smtClean="0">
                <a:latin typeface="Sylfaen" panose="010A0502050306030303" pitchFamily="18" charset="0"/>
                <a:cs typeface="Verdana"/>
              </a:rPr>
              <a:t> և </a:t>
            </a:r>
            <a:r>
              <a:rPr lang="en-US" sz="1900" dirty="0" err="1" smtClean="0">
                <a:latin typeface="Sylfaen" panose="010A0502050306030303" pitchFamily="18" charset="0"/>
                <a:cs typeface="Verdana"/>
              </a:rPr>
              <a:t>խարդախություն</a:t>
            </a:r>
            <a:endParaRPr lang="en-US" sz="1900" dirty="0">
              <a:latin typeface="Sylfaen" panose="010A0502050306030303" pitchFamily="18" charset="0"/>
              <a:cs typeface="Verdana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hy-AM" sz="1900" dirty="0">
                <a:latin typeface="Sylfaen" panose="010A0502050306030303" pitchFamily="18" charset="0"/>
                <a:cs typeface="Verdana"/>
              </a:rPr>
              <a:t>Մանկական պոռնոգրաֆիա</a:t>
            </a:r>
            <a:endParaRPr lang="en-US" sz="1900" dirty="0">
              <a:latin typeface="Sylfaen" panose="010A0502050306030303" pitchFamily="18" charset="0"/>
              <a:cs typeface="Verdana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hy-AM" sz="1900" dirty="0">
                <a:latin typeface="Sylfaen" panose="010A0502050306030303" pitchFamily="18" charset="0"/>
                <a:cs typeface="Verdana"/>
              </a:rPr>
              <a:t>Հեղինակային իրավունքի և հարակից իրավունքների խախտման վերաբերյալ հանցագործություններ</a:t>
            </a:r>
            <a:endParaRPr lang="en-US" sz="1900" dirty="0">
              <a:latin typeface="Sylfaen" panose="010A0502050306030303" pitchFamily="18" charset="0"/>
              <a:cs typeface="Verdana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hy-AM" sz="1900" dirty="0">
                <a:latin typeface="Sylfaen" panose="010A0502050306030303" pitchFamily="18" charset="0"/>
                <a:cs typeface="Verdana"/>
              </a:rPr>
              <a:t>Փորձ և օգնում կամ դրդում</a:t>
            </a:r>
            <a:endParaRPr lang="en-US" sz="1900" dirty="0">
              <a:latin typeface="Sylfaen" panose="010A0502050306030303" pitchFamily="18" charset="0"/>
              <a:cs typeface="Verdana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hy-AM" sz="1900" dirty="0">
                <a:latin typeface="Sylfaen" panose="010A0502050306030303" pitchFamily="18" charset="0"/>
                <a:cs typeface="Verdana"/>
              </a:rPr>
              <a:t>Կ</a:t>
            </a:r>
            <a:r>
              <a:rPr lang="en-US" sz="1900" dirty="0" err="1">
                <a:latin typeface="Sylfaen" panose="010A0502050306030303" pitchFamily="18" charset="0"/>
                <a:cs typeface="Verdana"/>
              </a:rPr>
              <a:t>որպորատիվ</a:t>
            </a:r>
            <a:r>
              <a:rPr lang="en-US" sz="1900" dirty="0">
                <a:latin typeface="Sylfaen" panose="010A0502050306030303" pitchFamily="18" charset="0"/>
                <a:cs typeface="Verdana"/>
              </a:rPr>
              <a:t> </a:t>
            </a:r>
            <a:r>
              <a:rPr lang="en-US" sz="1900" dirty="0" err="1">
                <a:latin typeface="Sylfaen" panose="010A0502050306030303" pitchFamily="18" charset="0"/>
                <a:cs typeface="Verdana"/>
              </a:rPr>
              <a:t>պատասխանատվություն</a:t>
            </a:r>
            <a:endParaRPr lang="en-US" sz="1900" dirty="0">
              <a:latin typeface="Sylfaen" panose="010A0502050306030303" pitchFamily="18" charset="0"/>
              <a:cs typeface="Verdana"/>
            </a:endParaRPr>
          </a:p>
        </p:txBody>
      </p:sp>
      <p:sp>
        <p:nvSpPr>
          <p:cNvPr id="21" name="Textfeld 4">
            <a:extLst>
              <a:ext uri="{FF2B5EF4-FFF2-40B4-BE49-F238E27FC236}">
                <a16:creationId xmlns:a16="http://schemas.microsoft.com/office/drawing/2014/main" id="{816E88E6-EA52-4247-B5D5-047E57E73689}"/>
              </a:ext>
            </a:extLst>
          </p:cNvPr>
          <p:cNvSpPr txBox="1"/>
          <p:nvPr/>
        </p:nvSpPr>
        <p:spPr>
          <a:xfrm>
            <a:off x="6372201" y="1142663"/>
            <a:ext cx="2570163" cy="1238800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900" b="1" dirty="0" err="1">
                <a:latin typeface="Sylfaen" panose="010A0502050306030303" pitchFamily="18" charset="0"/>
                <a:cs typeface="Verdana"/>
              </a:rPr>
              <a:t>Միջազգային</a:t>
            </a:r>
            <a:r>
              <a:rPr lang="en-GB" sz="1900" b="1" dirty="0">
                <a:latin typeface="Sylfaen" panose="010A0502050306030303" pitchFamily="18" charset="0"/>
                <a:cs typeface="Verdana"/>
              </a:rPr>
              <a:t> </a:t>
            </a:r>
            <a:r>
              <a:rPr lang="en-GB" sz="1900" b="1" dirty="0" err="1">
                <a:latin typeface="Sylfaen" panose="010A0502050306030303" pitchFamily="18" charset="0"/>
                <a:cs typeface="Verdana"/>
              </a:rPr>
              <a:t>համագործակցություն</a:t>
            </a:r>
            <a:r>
              <a:rPr lang="en-GB" sz="1900" b="1" dirty="0">
                <a:latin typeface="Sylfaen" panose="010A0502050306030303" pitchFamily="18" charset="0"/>
                <a:cs typeface="Verdana"/>
              </a:rPr>
              <a:t> 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GB" sz="1900" dirty="0" err="1">
                <a:latin typeface="Sylfaen" panose="010A0502050306030303" pitchFamily="18" charset="0"/>
                <a:cs typeface="Verdana"/>
              </a:rPr>
              <a:t>Հանձնում</a:t>
            </a:r>
            <a:r>
              <a:rPr lang="en-GB" sz="1900" dirty="0">
                <a:latin typeface="Sylfaen" panose="010A0502050306030303" pitchFamily="18" charset="0"/>
                <a:cs typeface="Verdana"/>
              </a:rPr>
              <a:t> 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GB" sz="1900" dirty="0" err="1">
                <a:latin typeface="Sylfaen" panose="010A0502050306030303" pitchFamily="18" charset="0"/>
                <a:cs typeface="Verdana"/>
              </a:rPr>
              <a:t>Փոխադարձ</a:t>
            </a:r>
            <a:r>
              <a:rPr lang="en-GB" sz="1900" dirty="0">
                <a:latin typeface="Sylfaen" panose="010A0502050306030303" pitchFamily="18" charset="0"/>
                <a:cs typeface="Verdana"/>
              </a:rPr>
              <a:t> </a:t>
            </a:r>
            <a:r>
              <a:rPr lang="en-GB" sz="1900" dirty="0" err="1">
                <a:latin typeface="Sylfaen" panose="010A0502050306030303" pitchFamily="18" charset="0"/>
                <a:cs typeface="Verdana"/>
              </a:rPr>
              <a:t>իրավական</a:t>
            </a:r>
            <a:r>
              <a:rPr lang="en-GB" sz="1900" dirty="0">
                <a:latin typeface="Sylfaen" panose="010A0502050306030303" pitchFamily="18" charset="0"/>
                <a:cs typeface="Verdana"/>
              </a:rPr>
              <a:t> </a:t>
            </a:r>
            <a:r>
              <a:rPr lang="en-GB" sz="1900" dirty="0" err="1">
                <a:latin typeface="Sylfaen" panose="010A0502050306030303" pitchFamily="18" charset="0"/>
                <a:cs typeface="Verdana"/>
              </a:rPr>
              <a:t>աջակցություն</a:t>
            </a:r>
            <a:endParaRPr lang="en-GB" sz="1900" dirty="0">
              <a:latin typeface="Sylfaen" panose="010A0502050306030303" pitchFamily="18" charset="0"/>
              <a:cs typeface="Verdana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hy-AM" sz="1900" dirty="0">
                <a:latin typeface="Sylfaen" panose="010A0502050306030303" pitchFamily="18" charset="0"/>
                <a:cs typeface="Verdana"/>
              </a:rPr>
              <a:t>Ինքնաբերական տեղեկատվություն</a:t>
            </a:r>
            <a:endParaRPr lang="en-US" sz="1900" dirty="0">
              <a:latin typeface="Sylfaen" panose="010A0502050306030303" pitchFamily="18" charset="0"/>
              <a:cs typeface="Verdana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hy-AM" sz="1900" dirty="0">
                <a:latin typeface="Sylfaen" panose="010A0502050306030303" pitchFamily="18" charset="0"/>
                <a:cs typeface="Verdana"/>
              </a:rPr>
              <a:t>Պահված համակարգչային տվյալների արագ պահպանում</a:t>
            </a:r>
            <a:endParaRPr lang="en-US" sz="1900" dirty="0">
              <a:latin typeface="Sylfaen" panose="010A0502050306030303" pitchFamily="18" charset="0"/>
              <a:cs typeface="Verdana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hy-AM" sz="1900" dirty="0">
                <a:latin typeface="Sylfaen" panose="010A0502050306030303" pitchFamily="18" charset="0"/>
                <a:cs typeface="Verdana"/>
              </a:rPr>
              <a:t>Պահպանվող փոխանցված տվյալների արագացված հայտնումը</a:t>
            </a:r>
            <a:endParaRPr lang="en-US" sz="1900" dirty="0">
              <a:latin typeface="Sylfaen" panose="010A0502050306030303" pitchFamily="18" charset="0"/>
              <a:cs typeface="Verdana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US" sz="1900" dirty="0">
                <a:latin typeface="Sylfaen" panose="010A0502050306030303" pitchFamily="18" charset="0"/>
                <a:cs typeface="Verdana"/>
              </a:rPr>
              <a:t>Մ</a:t>
            </a:r>
            <a:r>
              <a:rPr lang="hy-AM" sz="1900" dirty="0">
                <a:latin typeface="Sylfaen" panose="010A0502050306030303" pitchFamily="18" charset="0"/>
                <a:cs typeface="Verdana"/>
              </a:rPr>
              <a:t>ուտքի հետ կապված փոխադարձ աջակցություն</a:t>
            </a:r>
            <a:endParaRPr lang="en-US" sz="1900" dirty="0">
              <a:latin typeface="Sylfaen" panose="010A0502050306030303" pitchFamily="18" charset="0"/>
              <a:cs typeface="Verdana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US" sz="1900" dirty="0">
                <a:latin typeface="Sylfaen" panose="010A0502050306030303" pitchFamily="18" charset="0"/>
                <a:cs typeface="Verdana"/>
              </a:rPr>
              <a:t>Ա</a:t>
            </a:r>
            <a:r>
              <a:rPr lang="hy-AM" sz="1900" dirty="0">
                <a:latin typeface="Sylfaen" panose="010A0502050306030303" pitchFamily="18" charset="0"/>
                <a:cs typeface="Verdana"/>
              </a:rPr>
              <a:t>նդրսահմանային կարգով մուտք գործելը</a:t>
            </a:r>
            <a:endParaRPr lang="en-US" sz="1900" dirty="0">
              <a:latin typeface="Sylfaen" panose="010A0502050306030303" pitchFamily="18" charset="0"/>
              <a:cs typeface="Verdana"/>
            </a:endParaRPr>
          </a:p>
          <a:p>
            <a:pPr marL="342900" indent="-342900">
              <a:buFont typeface="Wingdings" pitchFamily="2" charset="2"/>
              <a:buChar char="§"/>
              <a:defRPr/>
            </a:pPr>
            <a:r>
              <a:rPr lang="hy-AM" sz="1900" dirty="0">
                <a:latin typeface="Sylfaen" panose="010A0502050306030303" pitchFamily="18" charset="0"/>
                <a:cs typeface="Verdana"/>
              </a:rPr>
              <a:t>Փոխանցվող տվյալների իրական ժամանակում հավաքման գործում փոխադարձ աջակցություն</a:t>
            </a:r>
            <a:endParaRPr lang="en-US" sz="1900" dirty="0">
              <a:latin typeface="Sylfaen" panose="010A0502050306030303" pitchFamily="18" charset="0"/>
              <a:cs typeface="Verdana"/>
            </a:endParaRPr>
          </a:p>
          <a:p>
            <a:pPr marL="342900" indent="-342900">
              <a:buFont typeface="Wingdings" pitchFamily="2" charset="2"/>
              <a:buChar char="§"/>
              <a:defRPr/>
            </a:pPr>
            <a:r>
              <a:rPr lang="hy-AM" sz="1900" dirty="0">
                <a:latin typeface="Sylfaen" panose="010A0502050306030303" pitchFamily="18" charset="0"/>
                <a:cs typeface="Verdana"/>
              </a:rPr>
              <a:t>Փոխադարձ աջակցություն` կապված տվյալների բովանդակության հետ</a:t>
            </a:r>
            <a:endParaRPr lang="en-US" sz="1900" dirty="0">
              <a:latin typeface="Sylfaen" panose="010A0502050306030303" pitchFamily="18" charset="0"/>
              <a:cs typeface="Verdana"/>
            </a:endParaRPr>
          </a:p>
          <a:p>
            <a:pPr marL="342900" indent="-342900">
              <a:buFont typeface="Wingdings" pitchFamily="2" charset="2"/>
              <a:buChar char="§"/>
              <a:defRPr/>
            </a:pPr>
            <a:r>
              <a:rPr lang="en-US" sz="1900" dirty="0">
                <a:latin typeface="Sylfaen" panose="010A0502050306030303" pitchFamily="18" charset="0"/>
                <a:cs typeface="Verdana"/>
              </a:rPr>
              <a:t>24՟/7 </a:t>
            </a:r>
            <a:r>
              <a:rPr lang="en-US" sz="1900" dirty="0" err="1">
                <a:latin typeface="Sylfaen" panose="010A0502050306030303" pitchFamily="18" charset="0"/>
                <a:cs typeface="Verdana"/>
              </a:rPr>
              <a:t>ցանցը</a:t>
            </a:r>
            <a:endParaRPr lang="en-US" sz="1900" dirty="0">
              <a:latin typeface="Sylfaen" panose="010A0502050306030303" pitchFamily="18" charset="0"/>
              <a:cs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b="1" dirty="0">
              <a:latin typeface="Sylfaen" panose="010A0502050306030303" pitchFamily="18" charset="0"/>
            </a:endParaRPr>
          </a:p>
        </p:txBody>
      </p:sp>
      <p:sp>
        <p:nvSpPr>
          <p:cNvPr id="22" name="Textfeld 16">
            <a:extLst>
              <a:ext uri="{FF2B5EF4-FFF2-40B4-BE49-F238E27FC236}">
                <a16:creationId xmlns:a16="http://schemas.microsoft.com/office/drawing/2014/main" id="{BE61849B-3968-42A3-875B-C76348F5A7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1766" y="1536011"/>
            <a:ext cx="642937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r>
              <a:rPr lang="de-DE" sz="4400" b="1" dirty="0">
                <a:latin typeface="Verdana" charset="0"/>
                <a:cs typeface="Verdana" charset="0"/>
              </a:rPr>
              <a:t>+</a:t>
            </a:r>
          </a:p>
        </p:txBody>
      </p:sp>
      <p:sp>
        <p:nvSpPr>
          <p:cNvPr id="23" name="Textfeld 17">
            <a:extLst>
              <a:ext uri="{FF2B5EF4-FFF2-40B4-BE49-F238E27FC236}">
                <a16:creationId xmlns:a16="http://schemas.microsoft.com/office/drawing/2014/main" id="{26F4C5A9-43A7-4D33-9D55-625FFF7AB7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00703" y="1536011"/>
            <a:ext cx="642938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r>
              <a:rPr lang="de-DE" sz="4400" b="1" dirty="0">
                <a:latin typeface="Verdana" charset="0"/>
                <a:cs typeface="Verdana" charset="0"/>
              </a:rPr>
              <a:t>+</a:t>
            </a:r>
          </a:p>
        </p:txBody>
      </p:sp>
      <p:cxnSp>
        <p:nvCxnSpPr>
          <p:cNvPr id="24" name="Form 20">
            <a:extLst>
              <a:ext uri="{FF2B5EF4-FFF2-40B4-BE49-F238E27FC236}">
                <a16:creationId xmlns:a16="http://schemas.microsoft.com/office/drawing/2014/main" id="{2AD0CD19-4C49-4F41-86A9-7B7448FB4058}"/>
              </a:ext>
            </a:extLst>
          </p:cNvPr>
          <p:cNvCxnSpPr>
            <a:stCxn id="20" idx="2"/>
          </p:cNvCxnSpPr>
          <p:nvPr/>
        </p:nvCxnSpPr>
        <p:spPr>
          <a:xfrm rot="5400000" flipH="1" flipV="1">
            <a:off x="1299682" y="6029050"/>
            <a:ext cx="5323011" cy="4822030"/>
          </a:xfrm>
          <a:prstGeom prst="bentConnector3">
            <a:avLst>
              <a:gd name="adj1" fmla="val -4295"/>
            </a:avLst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rade Verbindung 27">
            <a:extLst>
              <a:ext uri="{FF2B5EF4-FFF2-40B4-BE49-F238E27FC236}">
                <a16:creationId xmlns:a16="http://schemas.microsoft.com/office/drawing/2014/main" id="{954E8C3C-7E2E-48EF-B26C-3D675EC5669B}"/>
              </a:ext>
            </a:extLst>
          </p:cNvPr>
          <p:cNvCxnSpPr/>
          <p:nvPr/>
        </p:nvCxnSpPr>
        <p:spPr>
          <a:xfrm>
            <a:off x="4586266" y="3994831"/>
            <a:ext cx="0" cy="20034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feld 3">
            <a:extLst>
              <a:ext uri="{FF2B5EF4-FFF2-40B4-BE49-F238E27FC236}">
                <a16:creationId xmlns:a16="http://schemas.microsoft.com/office/drawing/2014/main" id="{FE098AA4-0D98-4207-94EB-43432807C98D}"/>
              </a:ext>
            </a:extLst>
          </p:cNvPr>
          <p:cNvSpPr txBox="1"/>
          <p:nvPr/>
        </p:nvSpPr>
        <p:spPr>
          <a:xfrm>
            <a:off x="3443265" y="1271008"/>
            <a:ext cx="2428875" cy="5940088"/>
          </a:xfrm>
          <a:prstGeom prst="rect">
            <a:avLst/>
          </a:prstGeom>
          <a:solidFill>
            <a:srgbClr val="FFFFFF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900" b="1" dirty="0" err="1">
                <a:latin typeface="Sylfaen" panose="010A0502050306030303" pitchFamily="18" charset="0"/>
                <a:cs typeface="Verdana"/>
              </a:rPr>
              <a:t>Ընթացակարգային</a:t>
            </a:r>
            <a:r>
              <a:rPr lang="en-GB" sz="1900" b="1" dirty="0">
                <a:latin typeface="Sylfaen" panose="010A0502050306030303" pitchFamily="18" charset="0"/>
                <a:cs typeface="Verdana"/>
              </a:rPr>
              <a:t> </a:t>
            </a:r>
            <a:r>
              <a:rPr lang="en-GB" sz="1900" b="1" dirty="0" err="1">
                <a:latin typeface="Sylfaen" panose="010A0502050306030303" pitchFamily="18" charset="0"/>
                <a:cs typeface="Verdana"/>
              </a:rPr>
              <a:t>գործիքներ</a:t>
            </a:r>
            <a:r>
              <a:rPr lang="en-GB" sz="1900" b="1" dirty="0">
                <a:latin typeface="Sylfaen" panose="010A0502050306030303" pitchFamily="18" charset="0"/>
                <a:cs typeface="Verdana"/>
              </a:rPr>
              <a:t> 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hy-AM" sz="1900" dirty="0">
                <a:latin typeface="Sylfaen" panose="010A0502050306030303" pitchFamily="18" charset="0"/>
                <a:cs typeface="Verdana"/>
              </a:rPr>
              <a:t>Ա</a:t>
            </a:r>
            <a:r>
              <a:rPr lang="en-US" sz="1900" dirty="0" err="1">
                <a:latin typeface="Sylfaen" panose="010A0502050306030303" pitchFamily="18" charset="0"/>
                <a:cs typeface="Verdana"/>
              </a:rPr>
              <a:t>րագ</a:t>
            </a:r>
            <a:r>
              <a:rPr lang="en-US" sz="1900" dirty="0">
                <a:latin typeface="Sylfaen" panose="010A0502050306030303" pitchFamily="18" charset="0"/>
                <a:cs typeface="Verdana"/>
              </a:rPr>
              <a:t> </a:t>
            </a:r>
            <a:r>
              <a:rPr lang="en-US" sz="1900" dirty="0" err="1">
                <a:latin typeface="Sylfaen" panose="010A0502050306030303" pitchFamily="18" charset="0"/>
                <a:cs typeface="Verdana"/>
              </a:rPr>
              <a:t>պահպանում</a:t>
            </a:r>
            <a:endParaRPr lang="en-US" sz="1900" dirty="0">
              <a:latin typeface="Sylfaen" panose="010A0502050306030303" pitchFamily="18" charset="0"/>
              <a:cs typeface="Verdana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hy-AM" sz="1900" dirty="0">
                <a:latin typeface="Sylfaen" panose="010A0502050306030303" pitchFamily="18" charset="0"/>
                <a:cs typeface="Verdana"/>
              </a:rPr>
              <a:t>Փոխանցվող տվյալների մասնակի հայտնաբերումը</a:t>
            </a:r>
            <a:endParaRPr lang="en-US" sz="1900" dirty="0">
              <a:latin typeface="Sylfaen" panose="010A0502050306030303" pitchFamily="18" charset="0"/>
              <a:cs typeface="Verdana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US" sz="1900" dirty="0" err="1">
                <a:latin typeface="Sylfaen" panose="010A0502050306030303" pitchFamily="18" charset="0"/>
                <a:cs typeface="Verdana"/>
              </a:rPr>
              <a:t>Որոնում</a:t>
            </a:r>
            <a:r>
              <a:rPr lang="en-US" sz="1900" dirty="0">
                <a:latin typeface="Sylfaen" panose="010A0502050306030303" pitchFamily="18" charset="0"/>
                <a:cs typeface="Verdana"/>
              </a:rPr>
              <a:t> և </a:t>
            </a:r>
            <a:r>
              <a:rPr lang="en-US" sz="1900" dirty="0" err="1">
                <a:latin typeface="Sylfaen" panose="010A0502050306030303" pitchFamily="18" charset="0"/>
                <a:cs typeface="Verdana"/>
              </a:rPr>
              <a:t>առգրավում</a:t>
            </a:r>
            <a:endParaRPr lang="en-GB" sz="1900" dirty="0">
              <a:latin typeface="Sylfaen" panose="010A0502050306030303" pitchFamily="18" charset="0"/>
              <a:cs typeface="Verdana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hy-AM" sz="1900" dirty="0">
                <a:latin typeface="Sylfaen" panose="010A0502050306030303" pitchFamily="18" charset="0"/>
                <a:cs typeface="Verdana"/>
              </a:rPr>
              <a:t>Ա</a:t>
            </a:r>
            <a:r>
              <a:rPr lang="en-GB" sz="1900" dirty="0" err="1">
                <a:latin typeface="Sylfaen" panose="010A0502050306030303" pitchFamily="18" charset="0"/>
                <a:cs typeface="Verdana"/>
              </a:rPr>
              <a:t>րտադրության</a:t>
            </a:r>
            <a:r>
              <a:rPr lang="en-GB" sz="1900" dirty="0">
                <a:latin typeface="Sylfaen" panose="010A0502050306030303" pitchFamily="18" charset="0"/>
                <a:cs typeface="Verdana"/>
              </a:rPr>
              <a:t> </a:t>
            </a:r>
            <a:r>
              <a:rPr lang="en-GB" sz="1900" dirty="0" err="1">
                <a:latin typeface="Sylfaen" panose="010A0502050306030303" pitchFamily="18" charset="0"/>
                <a:cs typeface="Verdana"/>
              </a:rPr>
              <a:t>թույլտվություն</a:t>
            </a:r>
            <a:endParaRPr lang="en-GB" sz="1900" dirty="0">
              <a:latin typeface="Sylfaen" panose="010A0502050306030303" pitchFamily="18" charset="0"/>
              <a:cs typeface="Verdana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US" sz="1900" dirty="0" err="1">
                <a:latin typeface="Sylfaen" panose="010A0502050306030303" pitchFamily="18" charset="0"/>
                <a:cs typeface="Verdana"/>
              </a:rPr>
              <a:t>Փոխանցվող</a:t>
            </a:r>
            <a:r>
              <a:rPr lang="en-US" sz="1900" dirty="0">
                <a:latin typeface="Sylfaen" panose="010A0502050306030303" pitchFamily="18" charset="0"/>
                <a:cs typeface="Verdana"/>
              </a:rPr>
              <a:t> </a:t>
            </a:r>
            <a:r>
              <a:rPr lang="en-US" sz="1900" dirty="0" err="1">
                <a:latin typeface="Sylfaen" panose="010A0502050306030303" pitchFamily="18" charset="0"/>
                <a:cs typeface="Verdana"/>
              </a:rPr>
              <a:t>տվյալների</a:t>
            </a:r>
            <a:r>
              <a:rPr lang="en-US" sz="1900" dirty="0">
                <a:latin typeface="Sylfaen" panose="010A0502050306030303" pitchFamily="18" charset="0"/>
                <a:cs typeface="Verdana"/>
              </a:rPr>
              <a:t> </a:t>
            </a:r>
            <a:r>
              <a:rPr lang="en-US" sz="1900" dirty="0" err="1">
                <a:latin typeface="Sylfaen" panose="010A0502050306030303" pitchFamily="18" charset="0"/>
                <a:cs typeface="Verdana"/>
              </a:rPr>
              <a:t>հավաքումը</a:t>
            </a:r>
            <a:r>
              <a:rPr lang="en-US" sz="1900" dirty="0">
                <a:latin typeface="Sylfaen" panose="010A0502050306030303" pitchFamily="18" charset="0"/>
                <a:cs typeface="Verdana"/>
              </a:rPr>
              <a:t> </a:t>
            </a:r>
            <a:r>
              <a:rPr lang="en-US" sz="1900" dirty="0" err="1">
                <a:latin typeface="Sylfaen" panose="010A0502050306030303" pitchFamily="18" charset="0"/>
                <a:cs typeface="Verdana"/>
              </a:rPr>
              <a:t>իրական</a:t>
            </a:r>
            <a:r>
              <a:rPr lang="en-US" sz="1900" dirty="0">
                <a:latin typeface="Sylfaen" panose="010A0502050306030303" pitchFamily="18" charset="0"/>
                <a:cs typeface="Verdana"/>
              </a:rPr>
              <a:t> </a:t>
            </a:r>
            <a:r>
              <a:rPr lang="en-US" sz="1900" dirty="0" err="1">
                <a:latin typeface="Sylfaen" panose="010A0502050306030303" pitchFamily="18" charset="0"/>
                <a:cs typeface="Verdana"/>
              </a:rPr>
              <a:t>ժամանակում</a:t>
            </a:r>
            <a:endParaRPr lang="en-US" sz="1900" dirty="0">
              <a:latin typeface="Sylfaen" panose="010A0502050306030303" pitchFamily="18" charset="0"/>
              <a:cs typeface="Verdana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hy-AM" sz="1900" dirty="0">
                <a:latin typeface="Sylfaen" panose="010A0502050306030303" pitchFamily="18" charset="0"/>
                <a:cs typeface="Verdana"/>
              </a:rPr>
              <a:t>Պարունակվող տվյալների որսումը</a:t>
            </a:r>
            <a:endParaRPr lang="en-US" sz="1900" dirty="0">
              <a:latin typeface="Sylfaen" panose="010A0502050306030303" pitchFamily="18" charset="0"/>
              <a:cs typeface="Verdana"/>
            </a:endParaRPr>
          </a:p>
        </p:txBody>
      </p:sp>
      <p:sp>
        <p:nvSpPr>
          <p:cNvPr id="27" name="Textfeld 18">
            <a:extLst>
              <a:ext uri="{FF2B5EF4-FFF2-40B4-BE49-F238E27FC236}">
                <a16:creationId xmlns:a16="http://schemas.microsoft.com/office/drawing/2014/main" id="{B2A85D97-2DC4-4488-9B4C-A36ECD208C47}"/>
              </a:ext>
            </a:extLst>
          </p:cNvPr>
          <p:cNvSpPr txBox="1"/>
          <p:nvPr/>
        </p:nvSpPr>
        <p:spPr>
          <a:xfrm>
            <a:off x="2833803" y="6210287"/>
            <a:ext cx="1963738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  <a:cs typeface="Verdana"/>
              </a:rPr>
              <a:t>Ներդաշնակություն</a:t>
            </a:r>
            <a:endParaRPr lang="en-GB" sz="1600" b="1" dirty="0">
              <a:solidFill>
                <a:schemeClr val="tx1">
                  <a:lumMod val="65000"/>
                  <a:lumOff val="35000"/>
                </a:schemeClr>
              </a:solidFill>
              <a:latin typeface="Sylfaen" panose="010A0502050306030303" pitchFamily="18" charset="0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870094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en-GB" sz="2700" dirty="0" err="1">
                <a:solidFill>
                  <a:schemeClr val="bg1"/>
                </a:solidFill>
                <a:latin typeface="Sylfaen" panose="010A0502050306030303" pitchFamily="18" charset="0"/>
              </a:rPr>
              <a:t>Օրինակ</a:t>
            </a:r>
            <a:r>
              <a:rPr lang="en-GB" sz="2700" dirty="0">
                <a:solidFill>
                  <a:schemeClr val="bg1"/>
                </a:solidFill>
                <a:latin typeface="Sylfaen" panose="010A0502050306030303" pitchFamily="18" charset="0"/>
              </a:rPr>
              <a:t>՝ </a:t>
            </a:r>
            <a:r>
              <a:rPr lang="en-GB" sz="2700" dirty="0" err="1">
                <a:solidFill>
                  <a:schemeClr val="bg1"/>
                </a:solidFill>
                <a:latin typeface="Sylfaen" panose="010A0502050306030303" pitchFamily="18" charset="0"/>
              </a:rPr>
              <a:t>Ահաբեկչության</a:t>
            </a:r>
            <a:r>
              <a:rPr lang="en-GB" sz="27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700" dirty="0" err="1">
                <a:solidFill>
                  <a:schemeClr val="bg1"/>
                </a:solidFill>
                <a:latin typeface="Sylfaen" panose="010A0502050306030303" pitchFamily="18" charset="0"/>
              </a:rPr>
              <a:t>կիրառելիությունը</a:t>
            </a:r>
            <a:endParaRPr lang="en-GB" sz="2700" dirty="0">
              <a:solidFill>
                <a:schemeClr val="bg1"/>
              </a:solidFill>
              <a:latin typeface="Sylfaen" panose="010A0502050306030303" pitchFamily="18" charset="0"/>
            </a:endParaRPr>
          </a:p>
        </p:txBody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BA3CBE44-0951-4620-BE84-8E2D455932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sz="1800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41257CA0-4A24-400C-9D91-2101009963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sz="180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4165451-7A65-4E6A-9754-09456F7B9E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931" y="1112324"/>
            <a:ext cx="8037871" cy="5426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325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4D27D9AC-4ADB-45D9-AFA6-8E0CDEC546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544" y="1231904"/>
            <a:ext cx="8066856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sz="3200" b="1" dirty="0" smtClean="0">
                <a:solidFill>
                  <a:srgbClr val="FF0000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ԱՌԱՍՊԵԼ </a:t>
            </a:r>
            <a:endParaRPr lang="en-US" sz="3200" b="1" dirty="0">
              <a:solidFill>
                <a:srgbClr val="FF0000"/>
              </a:solidFill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>
              <a:defRPr/>
            </a:pPr>
            <a:r>
              <a:rPr lang="hy-AM" sz="3200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Բուդապեշտի կոնվենցիան </a:t>
            </a:r>
            <a:r>
              <a:rPr lang="hy-AM" sz="3200" b="1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միայն կիբերհանցագործությունների մասին պայմանագիր </a:t>
            </a:r>
            <a:r>
              <a:rPr lang="hy-AM" sz="3200" b="1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է</a:t>
            </a:r>
            <a:endParaRPr lang="en-GB" sz="3200" b="1" dirty="0"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3" name="TextBox 7">
            <a:extLst>
              <a:ext uri="{FF2B5EF4-FFF2-40B4-BE49-F238E27FC236}">
                <a16:creationId xmlns:a16="http://schemas.microsoft.com/office/drawing/2014/main" id="{A440D332-1417-4A98-BC4A-09D5E690C9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325179"/>
            <a:ext cx="7632700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2700" dirty="0" err="1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charset="0"/>
              </a:rPr>
              <a:t>Առասպել</a:t>
            </a:r>
            <a:r>
              <a:rPr lang="en-GB" sz="2700" dirty="0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charset="0"/>
              </a:rPr>
              <a:t> </a:t>
            </a:r>
            <a:endParaRPr lang="en-GB" sz="2700" dirty="0">
              <a:solidFill>
                <a:schemeClr val="bg1"/>
              </a:solidFill>
              <a:latin typeface="Sylfaen" panose="010A0502050306030303" pitchFamily="18" charset="0"/>
              <a:ea typeface="Verdana" panose="020B0604030504040204" pitchFamily="34" charset="0"/>
              <a:cs typeface="Verdana" charset="0"/>
            </a:endParaRPr>
          </a:p>
        </p:txBody>
      </p:sp>
      <p:pic>
        <p:nvPicPr>
          <p:cNvPr id="1026" name="Picture 2" descr="Big loopholes lurk in African cybercrime law – where it even exists">
            <a:extLst>
              <a:ext uri="{FF2B5EF4-FFF2-40B4-BE49-F238E27FC236}">
                <a16:creationId xmlns:a16="http://schemas.microsoft.com/office/drawing/2014/main" id="{3253D5C2-773C-4E80-B62C-02145852DB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4608" y="3510621"/>
            <a:ext cx="6552728" cy="3139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382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sz="1800"/>
          </a:p>
        </p:txBody>
      </p:sp>
      <p:sp>
        <p:nvSpPr>
          <p:cNvPr id="5125" name="Rectangle 4"/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sz="1800"/>
          </a:p>
        </p:txBody>
      </p:sp>
      <p:sp>
        <p:nvSpPr>
          <p:cNvPr id="5130" name="Rectangle 2"/>
          <p:cNvSpPr>
            <a:spLocks noChangeArrowheads="1"/>
          </p:cNvSpPr>
          <p:nvPr/>
        </p:nvSpPr>
        <p:spPr bwMode="auto">
          <a:xfrm>
            <a:off x="5292729" y="2068513"/>
            <a:ext cx="31289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066925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066925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 eaLnBrk="1" hangingPunct="1">
              <a:spcBef>
                <a:spcPct val="0"/>
              </a:spcBef>
            </a:pPr>
            <a:endParaRPr lang="en-GB" sz="2400">
              <a:latin typeface="Verdana" panose="020B0604030504040204" pitchFamily="34" charset="0"/>
            </a:endParaRPr>
          </a:p>
        </p:txBody>
      </p:sp>
      <p:sp>
        <p:nvSpPr>
          <p:cNvPr id="12" name="TextBox 15"/>
          <p:cNvSpPr txBox="1">
            <a:spLocks noChangeArrowheads="1"/>
          </p:cNvSpPr>
          <p:nvPr/>
        </p:nvSpPr>
        <p:spPr bwMode="auto">
          <a:xfrm>
            <a:off x="1258888" y="179392"/>
            <a:ext cx="7777162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en-GB" sz="27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Իրականություն</a:t>
            </a:r>
            <a:endParaRPr lang="en-GB" sz="2700" dirty="0">
              <a:solidFill>
                <a:schemeClr val="bg1"/>
              </a:solidFill>
              <a:latin typeface="Sylfaen" panose="010A0502050306030303" pitchFamily="18" charset="0"/>
            </a:endParaRP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467544" y="1988840"/>
            <a:ext cx="8352928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en-US" dirty="0" err="1">
                <a:latin typeface="Sylfaen" panose="010A0502050306030303" pitchFamily="18" charset="0"/>
              </a:rPr>
              <a:t>Բուդապեշտի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Կոնվենցիան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միայն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կիբերհանցագործությունների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մասին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պայմանագիր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չէ</a:t>
            </a:r>
            <a:endParaRPr lang="en-US" dirty="0">
              <a:latin typeface="Sylfaen" panose="010A0502050306030303" pitchFamily="18" charset="0"/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en-US" dirty="0" err="1">
                <a:latin typeface="Sylfaen" panose="010A0502050306030303" pitchFamily="18" charset="0"/>
              </a:rPr>
              <a:t>Այն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հնարավորություն</a:t>
            </a:r>
            <a:r>
              <a:rPr lang="en-US" dirty="0">
                <a:latin typeface="Sylfaen" panose="010A0502050306030303" pitchFamily="18" charset="0"/>
              </a:rPr>
              <a:t> է </a:t>
            </a:r>
            <a:r>
              <a:rPr lang="en-US" dirty="0" err="1">
                <a:latin typeface="Sylfaen" panose="010A0502050306030303" pitchFamily="18" charset="0"/>
              </a:rPr>
              <a:t>ստեղծում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ընթացակարգային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դրույթների</a:t>
            </a:r>
            <a:r>
              <a:rPr lang="en-US" dirty="0">
                <a:latin typeface="Sylfaen" panose="010A0502050306030303" pitchFamily="18" charset="0"/>
              </a:rPr>
              <a:t> և </a:t>
            </a:r>
            <a:r>
              <a:rPr lang="en-US" dirty="0" err="1">
                <a:latin typeface="Sylfaen" panose="010A0502050306030303" pitchFamily="18" charset="0"/>
              </a:rPr>
              <a:t>միջազգային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համագործակցության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մեխանիզմի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իրագործումը</a:t>
            </a:r>
            <a:r>
              <a:rPr lang="en-US" dirty="0">
                <a:latin typeface="Sylfaen" panose="010A0502050306030303" pitchFamily="18" charset="0"/>
              </a:rPr>
              <a:t>.</a:t>
            </a:r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r>
              <a:rPr lang="en-US" dirty="0" err="1">
                <a:latin typeface="Sylfaen" panose="010A0502050306030303" pitchFamily="18" charset="0"/>
              </a:rPr>
              <a:t>Բուդապեշտի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Կոնվենցիային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համապատասխան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սահմանված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հանցագործությունների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նկատմամբ</a:t>
            </a:r>
            <a:r>
              <a:rPr lang="en-US" dirty="0" smtClean="0">
                <a:latin typeface="Sylfaen" panose="010A0502050306030303" pitchFamily="18" charset="0"/>
              </a:rPr>
              <a:t>.</a:t>
            </a:r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r>
              <a:rPr lang="en-US" dirty="0" err="1" smtClean="0">
                <a:latin typeface="Sylfaen" panose="010A0502050306030303" pitchFamily="18" charset="0"/>
              </a:rPr>
              <a:t>Համակարգչային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համակարգի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միջոցով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կատարված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այլ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հանցագործությունների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նկատմամբ</a:t>
            </a:r>
            <a:r>
              <a:rPr lang="en-US" dirty="0">
                <a:latin typeface="Sylfaen" panose="010A0502050306030303" pitchFamily="18" charset="0"/>
              </a:rPr>
              <a:t>. </a:t>
            </a:r>
            <a:endParaRPr lang="en-US" dirty="0" smtClean="0">
              <a:latin typeface="Sylfaen" panose="010A0502050306030303" pitchFamily="18" charset="0"/>
            </a:endParaRPr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r>
              <a:rPr lang="en-US" dirty="0" err="1" smtClean="0">
                <a:latin typeface="Sylfaen" panose="010A0502050306030303" pitchFamily="18" charset="0"/>
              </a:rPr>
              <a:t>Ցանկացած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հանցագործության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էլեկտրոնային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ձևով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ապացույցների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հավաքում</a:t>
            </a:r>
            <a:r>
              <a:rPr lang="en-US" dirty="0">
                <a:latin typeface="Sylfaen" panose="010A0502050306030303" pitchFamily="18" charset="0"/>
              </a:rPr>
              <a:t> և </a:t>
            </a:r>
            <a:r>
              <a:rPr lang="en-US" dirty="0" err="1">
                <a:latin typeface="Sylfaen" panose="010A0502050306030303" pitchFamily="18" charset="0"/>
              </a:rPr>
              <a:t>փոխանակում</a:t>
            </a:r>
            <a:r>
              <a:rPr lang="en-US" dirty="0">
                <a:latin typeface="Sylfaen" panose="010A0502050306030303" pitchFamily="18" charset="0"/>
              </a:rPr>
              <a:t> </a:t>
            </a:r>
          </a:p>
          <a:p>
            <a:pPr algn="just"/>
            <a:r>
              <a:rPr lang="en-US" dirty="0">
                <a:latin typeface="Sylfaen" panose="010A0502050306030303" pitchFamily="18" charset="0"/>
              </a:rPr>
              <a:t> </a:t>
            </a:r>
          </a:p>
        </p:txBody>
      </p:sp>
      <p:sp>
        <p:nvSpPr>
          <p:cNvPr id="5" name="Rectangle 4"/>
          <p:cNvSpPr/>
          <p:nvPr/>
        </p:nvSpPr>
        <p:spPr>
          <a:xfrm>
            <a:off x="2912602" y="1329095"/>
            <a:ext cx="34628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srgbClr val="FF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ԻՐԱԿԱՆՈՒԹՅՈՒՆ</a:t>
            </a:r>
            <a:endParaRPr lang="en-US" dirty="0">
              <a:solidFill>
                <a:prstClr val="black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3000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423272" y="1152939"/>
            <a:ext cx="8720728" cy="7275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lnSpc>
                <a:spcPct val="90000"/>
              </a:lnSpc>
              <a:buNone/>
              <a:defRPr/>
            </a:pPr>
            <a:endParaRPr lang="en-GB" sz="1800" kern="0" dirty="0">
              <a:solidFill>
                <a:srgbClr val="000000"/>
              </a:solidFill>
              <a:latin typeface="Sylfaen" panose="010A0502050306030303" pitchFamily="18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GB" sz="1800" b="1" kern="0" dirty="0" smtClean="0">
                <a:solidFill>
                  <a:srgbClr val="000000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		</a:t>
            </a:r>
            <a:r>
              <a:rPr lang="en-GB" sz="2200" b="1" kern="0" dirty="0" err="1" smtClean="0">
                <a:solidFill>
                  <a:srgbClr val="000000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Հոդված</a:t>
            </a:r>
            <a:r>
              <a:rPr lang="en-GB" sz="2200" b="1" kern="0" dirty="0" smtClean="0">
                <a:solidFill>
                  <a:srgbClr val="000000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GB" sz="2200" b="1" kern="0" dirty="0">
                <a:solidFill>
                  <a:srgbClr val="000000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14 </a:t>
            </a:r>
            <a:r>
              <a:rPr lang="en-GB" sz="2200" b="1" kern="0" dirty="0" smtClean="0">
                <a:solidFill>
                  <a:srgbClr val="000000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(</a:t>
            </a:r>
            <a:r>
              <a:rPr lang="en-GB" sz="2200" b="1" kern="0" dirty="0" err="1" smtClean="0">
                <a:solidFill>
                  <a:srgbClr val="000000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էլեկտրոնային</a:t>
            </a:r>
            <a:r>
              <a:rPr lang="en-GB" sz="2200" b="1" kern="0" dirty="0" smtClean="0">
                <a:solidFill>
                  <a:srgbClr val="000000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GB" sz="2200" b="1" kern="0" dirty="0" err="1" smtClean="0">
                <a:solidFill>
                  <a:srgbClr val="000000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ձևով</a:t>
            </a:r>
            <a:r>
              <a:rPr lang="en-GB" sz="2200" b="1" kern="0" dirty="0" smtClean="0">
                <a:solidFill>
                  <a:srgbClr val="000000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GB" sz="2200" b="1" kern="0" dirty="0" err="1" smtClean="0">
                <a:solidFill>
                  <a:srgbClr val="000000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ապացույցների</a:t>
            </a:r>
            <a:r>
              <a:rPr lang="en-GB" sz="2200" b="1" kern="0" dirty="0" smtClean="0">
                <a:solidFill>
                  <a:srgbClr val="000000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GB" sz="2200" b="1" kern="0" dirty="0" err="1" smtClean="0">
                <a:solidFill>
                  <a:srgbClr val="000000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հավաքում</a:t>
            </a:r>
            <a:r>
              <a:rPr lang="en-GB" sz="2200" b="1" kern="0" dirty="0" smtClean="0">
                <a:solidFill>
                  <a:srgbClr val="000000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)</a:t>
            </a:r>
            <a:endParaRPr lang="en-GB" sz="2200" b="1" kern="0" dirty="0">
              <a:solidFill>
                <a:srgbClr val="000000"/>
              </a:solidFill>
              <a:latin typeface="Sylfaen" panose="010A0502050306030303" pitchFamily="18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hy-AM" sz="2200" dirty="0" smtClean="0">
                <a:latin typeface="Sylfaen" panose="010A0502050306030303" pitchFamily="18" charset="0"/>
              </a:rPr>
              <a:t>Բացի </a:t>
            </a:r>
            <a:r>
              <a:rPr lang="hy-AM" sz="2200" dirty="0">
                <a:latin typeface="Sylfaen" panose="010A0502050306030303" pitchFamily="18" charset="0"/>
              </a:rPr>
              <a:t>21-րդ հոդվածում նշվածից` յուրաքանչյուր Կողմ կկիրառի սույն հոդվածի 1-ին կետում սահմանված իրավասությունները և ընթացակարգերը</a:t>
            </a:r>
            <a:r>
              <a:rPr lang="hy-AM" sz="2200" dirty="0" smtClean="0">
                <a:latin typeface="Sylfaen" panose="010A0502050306030303" pitchFamily="18" charset="0"/>
              </a:rPr>
              <a:t>.</a:t>
            </a:r>
            <a:endParaRPr lang="en-US" sz="2200" dirty="0" smtClean="0">
              <a:latin typeface="Sylfaen" panose="010A0502050306030303" pitchFamily="18" charset="0"/>
            </a:endParaRPr>
          </a:p>
          <a:p>
            <a:pPr marL="0" indent="0">
              <a:buNone/>
            </a:pPr>
            <a:endParaRPr lang="hy-AM" sz="2200" dirty="0">
              <a:latin typeface="Sylfaen" panose="010A0502050306030303" pitchFamily="18" charset="0"/>
            </a:endParaRPr>
          </a:p>
          <a:p>
            <a:pPr marL="0" indent="0">
              <a:buNone/>
            </a:pPr>
            <a:r>
              <a:rPr lang="hy-AM" sz="2200" dirty="0">
                <a:latin typeface="Sylfaen" panose="010A0502050306030303" pitchFamily="18" charset="0"/>
              </a:rPr>
              <a:t>ա) սույն Կոնվենցիայի 2-11-րդ հոդվածների համաձայն սահմանված քրեական </a:t>
            </a:r>
            <a:r>
              <a:rPr lang="hy-AM" sz="2200" dirty="0" smtClean="0">
                <a:latin typeface="Sylfaen" panose="010A0502050306030303" pitchFamily="18" charset="0"/>
              </a:rPr>
              <a:t>հանցագործությունները,</a:t>
            </a:r>
            <a:endParaRPr lang="en-US" sz="2200" dirty="0" smtClean="0">
              <a:latin typeface="Sylfaen" panose="010A0502050306030303" pitchFamily="18" charset="0"/>
            </a:endParaRPr>
          </a:p>
          <a:p>
            <a:pPr marL="0" indent="0">
              <a:buNone/>
            </a:pPr>
            <a:endParaRPr lang="en-US" sz="2200" dirty="0" smtClean="0">
              <a:latin typeface="Sylfaen" panose="010A0502050306030303" pitchFamily="18" charset="0"/>
            </a:endParaRPr>
          </a:p>
          <a:p>
            <a:pPr marL="0" indent="0">
              <a:buNone/>
            </a:pPr>
            <a:r>
              <a:rPr lang="hy-AM" sz="2200" dirty="0" smtClean="0">
                <a:latin typeface="Sylfaen" panose="010A0502050306030303" pitchFamily="18" charset="0"/>
              </a:rPr>
              <a:t>բ</a:t>
            </a:r>
            <a:r>
              <a:rPr lang="hy-AM" sz="2200" dirty="0">
                <a:latin typeface="Sylfaen" panose="010A0502050306030303" pitchFamily="18" charset="0"/>
              </a:rPr>
              <a:t>) այլ քրեական հանցագործություններ՝ կատարված համակարգչային համակարգի միջոցով, </a:t>
            </a:r>
            <a:r>
              <a:rPr lang="hy-AM" sz="2200" dirty="0" smtClean="0">
                <a:latin typeface="Sylfaen" panose="010A0502050306030303" pitchFamily="18" charset="0"/>
              </a:rPr>
              <a:t>և</a:t>
            </a:r>
            <a:endParaRPr lang="en-US" sz="2200" dirty="0" smtClean="0">
              <a:latin typeface="Sylfaen" panose="010A0502050306030303" pitchFamily="18" charset="0"/>
            </a:endParaRPr>
          </a:p>
          <a:p>
            <a:pPr marL="0" indent="0">
              <a:buNone/>
            </a:pPr>
            <a:endParaRPr lang="hy-AM" sz="2200" dirty="0">
              <a:latin typeface="Sylfaen" panose="010A0502050306030303" pitchFamily="18" charset="0"/>
            </a:endParaRPr>
          </a:p>
          <a:p>
            <a:pPr marL="0" indent="0">
              <a:buNone/>
            </a:pPr>
            <a:r>
              <a:rPr lang="hy-AM" sz="2200" dirty="0" smtClean="0">
                <a:latin typeface="Sylfaen" panose="010A0502050306030303" pitchFamily="18" charset="0"/>
              </a:rPr>
              <a:t>գ) քրեական </a:t>
            </a:r>
            <a:r>
              <a:rPr lang="hy-AM" sz="2200" dirty="0">
                <a:latin typeface="Sylfaen" panose="010A0502050306030303" pitchFamily="18" charset="0"/>
              </a:rPr>
              <a:t>հանցագործության` էլեկտրոնային ձևով ապացույցների հավաքում:</a:t>
            </a:r>
          </a:p>
          <a:p>
            <a:pPr marL="0" indent="0" algn="just">
              <a:buNone/>
            </a:pPr>
            <a:endParaRPr lang="en-GB" sz="1800" dirty="0">
              <a:latin typeface="Sylfaen" panose="010A0502050306030303" pitchFamily="18" charset="0"/>
              <a:cs typeface="Arial" panose="020B0604020202020204" pitchFamily="34" charset="0"/>
            </a:endParaRPr>
          </a:p>
        </p:txBody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B35E22EF-33BF-41C2-84F4-B2B815E2FB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sz="1800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6F4F8A37-9926-4C9F-A81F-934766344C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sz="1800"/>
          </a:p>
        </p:txBody>
      </p:sp>
      <p:sp>
        <p:nvSpPr>
          <p:cNvPr id="8" name="TextBox 15">
            <a:extLst>
              <a:ext uri="{FF2B5EF4-FFF2-40B4-BE49-F238E27FC236}">
                <a16:creationId xmlns:a16="http://schemas.microsoft.com/office/drawing/2014/main" id="{C12E78C0-96B6-48A3-A63B-942BCF568F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8888" y="179392"/>
            <a:ext cx="7777162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en-GB" sz="2700" dirty="0" err="1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</a:rPr>
              <a:t>Իրականություն</a:t>
            </a:r>
            <a:r>
              <a:rPr lang="en-GB" sz="2700" dirty="0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endParaRPr lang="en-GB" sz="2700" dirty="0">
              <a:solidFill>
                <a:schemeClr val="bg1"/>
              </a:solidFill>
              <a:latin typeface="Sylfaen" panose="010A0502050306030303" pitchFamily="18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8016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287016" y="171105"/>
            <a:ext cx="8856984" cy="5819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lnSpc>
                <a:spcPct val="90000"/>
              </a:lnSpc>
              <a:buNone/>
              <a:defRPr/>
            </a:pPr>
            <a:endParaRPr lang="en-GB" sz="1800" kern="0" dirty="0">
              <a:solidFill>
                <a:srgbClr val="000000"/>
              </a:solidFill>
              <a:latin typeface="Sylfaen" panose="010A0502050306030303" pitchFamily="18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GB" sz="1800" b="1" kern="0" dirty="0">
                <a:solidFill>
                  <a:srgbClr val="000000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		</a:t>
            </a:r>
            <a:r>
              <a:rPr lang="en-GB" sz="2200" b="1" kern="0" dirty="0" err="1">
                <a:solidFill>
                  <a:srgbClr val="000000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Հոդված</a:t>
            </a:r>
            <a:r>
              <a:rPr lang="en-GB" sz="2200" b="1" kern="0" dirty="0">
                <a:solidFill>
                  <a:srgbClr val="000000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 14 (</a:t>
            </a:r>
            <a:r>
              <a:rPr lang="en-GB" sz="2200" b="1" kern="0" dirty="0" err="1">
                <a:solidFill>
                  <a:srgbClr val="000000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էլեկտրոնային</a:t>
            </a:r>
            <a:r>
              <a:rPr lang="en-GB" sz="2200" b="1" kern="0" dirty="0">
                <a:solidFill>
                  <a:srgbClr val="000000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GB" sz="2200" b="1" kern="0" dirty="0" err="1">
                <a:solidFill>
                  <a:srgbClr val="000000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ձևով</a:t>
            </a:r>
            <a:r>
              <a:rPr lang="en-GB" sz="2200" b="1" kern="0" dirty="0">
                <a:solidFill>
                  <a:srgbClr val="000000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GB" sz="2200" b="1" kern="0" dirty="0" err="1">
                <a:solidFill>
                  <a:srgbClr val="000000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ապացույցների</a:t>
            </a:r>
            <a:r>
              <a:rPr lang="en-GB" sz="2200" b="1" kern="0" dirty="0">
                <a:solidFill>
                  <a:srgbClr val="000000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GB" sz="2200" b="1" kern="0" dirty="0" err="1">
                <a:solidFill>
                  <a:srgbClr val="000000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հավաքում</a:t>
            </a:r>
            <a:r>
              <a:rPr lang="en-GB" sz="2200" b="1" kern="0" dirty="0">
                <a:solidFill>
                  <a:srgbClr val="000000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)</a:t>
            </a:r>
          </a:p>
          <a:p>
            <a:pPr marL="0" indent="0">
              <a:buNone/>
            </a:pPr>
            <a:r>
              <a:rPr lang="hy-AM" sz="2200" dirty="0">
                <a:latin typeface="Sylfaen" panose="010A0502050306030303" pitchFamily="18" charset="0"/>
              </a:rPr>
              <a:t>Բացի 21-րդ հոդվածում նշվածից` յուրաքանչյուր Կողմ կկիրառի սույն հոդվածի 1-ին կետում սահմանված իրավասությունները և ընթացակարգերը.</a:t>
            </a:r>
            <a:endParaRPr lang="en-US" sz="2200" dirty="0">
              <a:latin typeface="Sylfaen" panose="010A0502050306030303" pitchFamily="18" charset="0"/>
            </a:endParaRPr>
          </a:p>
          <a:p>
            <a:pPr marL="0" indent="0">
              <a:buNone/>
            </a:pPr>
            <a:endParaRPr lang="hy-AM" sz="2200" dirty="0">
              <a:latin typeface="Sylfaen" panose="010A0502050306030303" pitchFamily="18" charset="0"/>
            </a:endParaRPr>
          </a:p>
          <a:p>
            <a:pPr marL="0" indent="0">
              <a:buNone/>
            </a:pPr>
            <a:r>
              <a:rPr lang="hy-AM" sz="2200" dirty="0">
                <a:latin typeface="Sylfaen" panose="010A0502050306030303" pitchFamily="18" charset="0"/>
              </a:rPr>
              <a:t>ա) </a:t>
            </a:r>
            <a:r>
              <a:rPr lang="hy-AM" sz="2200" b="1" dirty="0">
                <a:solidFill>
                  <a:srgbClr val="FF0000"/>
                </a:solidFill>
                <a:latin typeface="Sylfaen" panose="010A0502050306030303" pitchFamily="18" charset="0"/>
              </a:rPr>
              <a:t>սույն Կոնվենցիայի 2-11-րդ հոդվածների </a:t>
            </a:r>
            <a:r>
              <a:rPr lang="hy-AM" sz="2200" dirty="0">
                <a:latin typeface="Sylfaen" panose="010A0502050306030303" pitchFamily="18" charset="0"/>
              </a:rPr>
              <a:t>համաձայն սահմանված </a:t>
            </a:r>
            <a:r>
              <a:rPr lang="hy-AM" sz="2200" b="1" dirty="0">
                <a:solidFill>
                  <a:srgbClr val="FF0000"/>
                </a:solidFill>
                <a:latin typeface="Sylfaen" panose="010A0502050306030303" pitchFamily="18" charset="0"/>
              </a:rPr>
              <a:t>քրեական հանցագործությունները</a:t>
            </a:r>
            <a:r>
              <a:rPr lang="hy-AM" sz="2200" dirty="0">
                <a:latin typeface="Sylfaen" panose="010A0502050306030303" pitchFamily="18" charset="0"/>
              </a:rPr>
              <a:t>,</a:t>
            </a:r>
            <a:endParaRPr lang="en-US" sz="2200" dirty="0">
              <a:latin typeface="Sylfaen" panose="010A0502050306030303" pitchFamily="18" charset="0"/>
            </a:endParaRPr>
          </a:p>
          <a:p>
            <a:pPr marL="0" indent="0">
              <a:buNone/>
            </a:pPr>
            <a:endParaRPr lang="en-US" sz="2200" dirty="0">
              <a:latin typeface="Sylfaen" panose="010A0502050306030303" pitchFamily="18" charset="0"/>
            </a:endParaRPr>
          </a:p>
          <a:p>
            <a:pPr marL="0" indent="0">
              <a:buNone/>
            </a:pPr>
            <a:r>
              <a:rPr lang="hy-AM" sz="2200" dirty="0">
                <a:latin typeface="Sylfaen" panose="010A0502050306030303" pitchFamily="18" charset="0"/>
              </a:rPr>
              <a:t>բ) այլ քրեական հանցագործություններ՝ կատարված համակարգչային համակարգի միջոցով, և</a:t>
            </a:r>
            <a:endParaRPr lang="en-US" sz="2200" dirty="0">
              <a:latin typeface="Sylfaen" panose="010A0502050306030303" pitchFamily="18" charset="0"/>
            </a:endParaRPr>
          </a:p>
          <a:p>
            <a:pPr marL="0" indent="0">
              <a:buNone/>
            </a:pPr>
            <a:endParaRPr lang="hy-AM" sz="2200" dirty="0">
              <a:latin typeface="Sylfaen" panose="010A0502050306030303" pitchFamily="18" charset="0"/>
            </a:endParaRPr>
          </a:p>
          <a:p>
            <a:pPr marL="0" indent="0">
              <a:buNone/>
            </a:pPr>
            <a:r>
              <a:rPr lang="hy-AM" sz="2200" dirty="0">
                <a:latin typeface="Sylfaen" panose="010A0502050306030303" pitchFamily="18" charset="0"/>
              </a:rPr>
              <a:t>գ) քրեական հանցագործության` էլեկտրոնային ձևով ապացույցների հավաքում:</a:t>
            </a:r>
          </a:p>
          <a:p>
            <a:pPr marL="0" indent="0" algn="just">
              <a:buNone/>
            </a:pPr>
            <a:endParaRPr lang="en-GB" sz="1800" dirty="0">
              <a:latin typeface="Sylfaen" panose="010A0502050306030303" pitchFamily="18" charset="0"/>
              <a:cs typeface="Arial" panose="020B0604020202020204" pitchFamily="34" charset="0"/>
            </a:endParaRPr>
          </a:p>
        </p:txBody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B35E22EF-33BF-41C2-84F4-B2B815E2FB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sz="1800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6F4F8A37-9926-4C9F-A81F-934766344C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sz="1800"/>
          </a:p>
        </p:txBody>
      </p:sp>
      <p:sp>
        <p:nvSpPr>
          <p:cNvPr id="8" name="TextBox 15">
            <a:extLst>
              <a:ext uri="{FF2B5EF4-FFF2-40B4-BE49-F238E27FC236}">
                <a16:creationId xmlns:a16="http://schemas.microsoft.com/office/drawing/2014/main" id="{C12E78C0-96B6-48A3-A63B-942BCF568F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8888" y="179392"/>
            <a:ext cx="7777162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>
              <a:spcBef>
                <a:spcPct val="0"/>
              </a:spcBef>
              <a:buNone/>
            </a:pPr>
            <a:r>
              <a:rPr lang="en-GB" sz="2700" dirty="0" err="1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</a:rPr>
              <a:t>Իրականություն</a:t>
            </a:r>
            <a:r>
              <a:rPr lang="en-GB" sz="2700" dirty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</a:p>
          <a:p>
            <a:pPr algn="r">
              <a:spcBef>
                <a:spcPct val="0"/>
              </a:spcBef>
              <a:buFontTx/>
              <a:buNone/>
            </a:pPr>
            <a:endParaRPr lang="en-GB" sz="2700" b="1" dirty="0">
              <a:solidFill>
                <a:schemeClr val="bg1"/>
              </a:solidFill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9533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287016" y="171105"/>
            <a:ext cx="8856984" cy="6092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lnSpc>
                <a:spcPct val="90000"/>
              </a:lnSpc>
              <a:buNone/>
              <a:defRPr/>
            </a:pPr>
            <a:endParaRPr lang="en-GB" sz="1800" kern="0" dirty="0">
              <a:solidFill>
                <a:srgbClr val="000000"/>
              </a:solidFill>
              <a:latin typeface="Sylfaen" panose="010A0502050306030303" pitchFamily="18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GB" sz="1800" b="1" kern="0" dirty="0">
                <a:solidFill>
                  <a:srgbClr val="000000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		</a:t>
            </a:r>
            <a:endParaRPr lang="en-GB" sz="1800" b="1" kern="0" dirty="0" smtClean="0">
              <a:solidFill>
                <a:srgbClr val="000000"/>
              </a:solidFill>
              <a:latin typeface="Sylfaen" panose="010A0502050306030303" pitchFamily="18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en-GB" sz="1800" b="1" kern="0" dirty="0">
              <a:solidFill>
                <a:srgbClr val="000000"/>
              </a:solidFill>
              <a:latin typeface="Sylfaen" panose="010A0502050306030303" pitchFamily="18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GB" sz="2200" b="1" kern="0" dirty="0" err="1" smtClean="0">
                <a:solidFill>
                  <a:srgbClr val="000000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Հոդված</a:t>
            </a:r>
            <a:r>
              <a:rPr lang="en-GB" sz="2200" b="1" kern="0" dirty="0" smtClean="0">
                <a:solidFill>
                  <a:srgbClr val="000000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GB" sz="2200" b="1" kern="0" dirty="0">
                <a:solidFill>
                  <a:srgbClr val="000000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14 (</a:t>
            </a:r>
            <a:r>
              <a:rPr lang="en-GB" sz="2200" b="1" kern="0" dirty="0" err="1">
                <a:solidFill>
                  <a:srgbClr val="000000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էլեկտրոնային</a:t>
            </a:r>
            <a:r>
              <a:rPr lang="en-GB" sz="2200" b="1" kern="0" dirty="0">
                <a:solidFill>
                  <a:srgbClr val="000000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GB" sz="2200" b="1" kern="0" dirty="0" err="1">
                <a:solidFill>
                  <a:srgbClr val="000000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ձևով</a:t>
            </a:r>
            <a:r>
              <a:rPr lang="en-GB" sz="2200" b="1" kern="0" dirty="0">
                <a:solidFill>
                  <a:srgbClr val="000000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GB" sz="2200" b="1" kern="0" dirty="0" err="1">
                <a:solidFill>
                  <a:srgbClr val="000000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ապացույցների</a:t>
            </a:r>
            <a:r>
              <a:rPr lang="en-GB" sz="2200" b="1" kern="0" dirty="0">
                <a:solidFill>
                  <a:srgbClr val="000000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GB" sz="2200" b="1" kern="0" dirty="0" err="1">
                <a:solidFill>
                  <a:srgbClr val="000000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հավաքում</a:t>
            </a:r>
            <a:r>
              <a:rPr lang="en-GB" sz="2200" b="1" kern="0" dirty="0">
                <a:solidFill>
                  <a:srgbClr val="000000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)</a:t>
            </a:r>
          </a:p>
          <a:p>
            <a:pPr marL="0" indent="0">
              <a:buNone/>
            </a:pPr>
            <a:r>
              <a:rPr lang="hy-AM" sz="2200" dirty="0">
                <a:latin typeface="Sylfaen" panose="010A0502050306030303" pitchFamily="18" charset="0"/>
              </a:rPr>
              <a:t>Բացի 21-րդ հոդվածում նշվածից` յուրաքանչյուր Կողմ կկիրառի սույն հոդվածի 1-ին կետում սահմանված իրավասությունները և ընթացակարգերը.</a:t>
            </a:r>
            <a:endParaRPr lang="en-US" sz="2200" dirty="0">
              <a:latin typeface="Sylfaen" panose="010A0502050306030303" pitchFamily="18" charset="0"/>
            </a:endParaRPr>
          </a:p>
          <a:p>
            <a:pPr marL="0" indent="0">
              <a:buNone/>
            </a:pPr>
            <a:endParaRPr lang="hy-AM" sz="2200" dirty="0">
              <a:latin typeface="Sylfaen" panose="010A0502050306030303" pitchFamily="18" charset="0"/>
            </a:endParaRPr>
          </a:p>
          <a:p>
            <a:pPr marL="0" indent="0">
              <a:buNone/>
            </a:pPr>
            <a:r>
              <a:rPr lang="hy-AM" sz="2200" dirty="0">
                <a:latin typeface="Sylfaen" panose="010A0502050306030303" pitchFamily="18" charset="0"/>
              </a:rPr>
              <a:t>ա) սույն Կոնվենցիայի 2-11-րդ հոդվածների համաձայն սահմանված քրեական հանցագործությունները,</a:t>
            </a:r>
            <a:endParaRPr lang="en-US" sz="2200" dirty="0">
              <a:latin typeface="Sylfaen" panose="010A0502050306030303" pitchFamily="18" charset="0"/>
            </a:endParaRPr>
          </a:p>
          <a:p>
            <a:pPr marL="0" indent="0">
              <a:buNone/>
            </a:pPr>
            <a:endParaRPr lang="en-US" sz="2200" dirty="0">
              <a:latin typeface="Sylfaen" panose="010A0502050306030303" pitchFamily="18" charset="0"/>
            </a:endParaRPr>
          </a:p>
          <a:p>
            <a:pPr marL="0" indent="0">
              <a:buNone/>
            </a:pPr>
            <a:r>
              <a:rPr lang="hy-AM" sz="2200" dirty="0">
                <a:latin typeface="Sylfaen" panose="010A0502050306030303" pitchFamily="18" charset="0"/>
              </a:rPr>
              <a:t>բ) </a:t>
            </a:r>
            <a:r>
              <a:rPr lang="hy-AM" sz="2200" b="1" dirty="0">
                <a:solidFill>
                  <a:srgbClr val="FF0000"/>
                </a:solidFill>
                <a:latin typeface="Sylfaen" panose="010A0502050306030303" pitchFamily="18" charset="0"/>
              </a:rPr>
              <a:t>այլ քրեական հանցագործություններ՝ կատարված համակարգչային համակարգի միջոցով</a:t>
            </a:r>
            <a:r>
              <a:rPr lang="hy-AM" sz="2200" dirty="0">
                <a:latin typeface="Sylfaen" panose="010A0502050306030303" pitchFamily="18" charset="0"/>
              </a:rPr>
              <a:t>, և</a:t>
            </a:r>
            <a:endParaRPr lang="en-US" sz="2200" dirty="0">
              <a:latin typeface="Sylfaen" panose="010A0502050306030303" pitchFamily="18" charset="0"/>
            </a:endParaRPr>
          </a:p>
          <a:p>
            <a:pPr marL="0" indent="0">
              <a:buNone/>
            </a:pPr>
            <a:endParaRPr lang="hy-AM" sz="2200" dirty="0">
              <a:latin typeface="Sylfaen" panose="010A0502050306030303" pitchFamily="18" charset="0"/>
            </a:endParaRPr>
          </a:p>
          <a:p>
            <a:pPr marL="0" indent="0">
              <a:buNone/>
            </a:pPr>
            <a:r>
              <a:rPr lang="hy-AM" sz="2200" dirty="0">
                <a:latin typeface="Sylfaen" panose="010A0502050306030303" pitchFamily="18" charset="0"/>
              </a:rPr>
              <a:t>գ) քրեական հանցագործության` էլեկտրոնային ձևով ապացույցների հավաքում:</a:t>
            </a:r>
          </a:p>
          <a:p>
            <a:pPr marL="0" indent="0" algn="just">
              <a:buNone/>
            </a:pPr>
            <a:endParaRPr lang="en-GB" sz="1800" dirty="0">
              <a:latin typeface="Sylfaen" panose="010A0502050306030303" pitchFamily="18" charset="0"/>
              <a:cs typeface="Arial" panose="020B0604020202020204" pitchFamily="34" charset="0"/>
            </a:endParaRPr>
          </a:p>
        </p:txBody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B35E22EF-33BF-41C2-84F4-B2B815E2FB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sz="1800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6F4F8A37-9926-4C9F-A81F-934766344C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sz="1800"/>
          </a:p>
        </p:txBody>
      </p:sp>
      <p:sp>
        <p:nvSpPr>
          <p:cNvPr id="8" name="TextBox 15">
            <a:extLst>
              <a:ext uri="{FF2B5EF4-FFF2-40B4-BE49-F238E27FC236}">
                <a16:creationId xmlns:a16="http://schemas.microsoft.com/office/drawing/2014/main" id="{C12E78C0-96B6-48A3-A63B-942BCF568F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8888" y="179392"/>
            <a:ext cx="777716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en-GB" sz="2800" dirty="0" err="1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</a:rPr>
              <a:t>Իրականություն</a:t>
            </a:r>
            <a:endParaRPr lang="en-GB" sz="3100" b="1" dirty="0">
              <a:solidFill>
                <a:schemeClr val="bg1"/>
              </a:solidFill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1707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287016" y="171105"/>
            <a:ext cx="8856984" cy="5819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lnSpc>
                <a:spcPct val="90000"/>
              </a:lnSpc>
              <a:buNone/>
              <a:defRPr/>
            </a:pPr>
            <a:endParaRPr lang="en-GB" sz="2200" kern="0" dirty="0">
              <a:solidFill>
                <a:srgbClr val="000000"/>
              </a:solidFill>
              <a:latin typeface="Sylfaen" panose="010A0502050306030303" pitchFamily="18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90000"/>
              </a:lnSpc>
              <a:buNone/>
              <a:defRPr/>
            </a:pPr>
            <a:endParaRPr lang="en-GB" sz="2200" kern="0" dirty="0">
              <a:solidFill>
                <a:srgbClr val="000000"/>
              </a:solidFill>
              <a:latin typeface="Sylfaen" panose="010A0502050306030303" pitchFamily="18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90000"/>
              </a:lnSpc>
              <a:buNone/>
              <a:defRPr/>
            </a:pPr>
            <a:endParaRPr lang="en-GB" sz="2200" kern="0" dirty="0">
              <a:solidFill>
                <a:srgbClr val="000000"/>
              </a:solidFill>
              <a:latin typeface="Sylfaen" panose="010A0502050306030303" pitchFamily="18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90000"/>
              </a:lnSpc>
              <a:buNone/>
              <a:defRPr/>
            </a:pPr>
            <a:endParaRPr lang="en-GB" sz="2000" kern="0" dirty="0">
              <a:solidFill>
                <a:srgbClr val="000000"/>
              </a:solidFill>
              <a:latin typeface="Sylfaen" panose="010A0502050306030303" pitchFamily="18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GB" sz="2000" b="1" kern="0" dirty="0">
                <a:solidFill>
                  <a:srgbClr val="000000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		</a:t>
            </a:r>
            <a:r>
              <a:rPr lang="en-GB" sz="2800" b="1" kern="0" dirty="0" err="1">
                <a:solidFill>
                  <a:srgbClr val="000000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Հոդված</a:t>
            </a:r>
            <a:r>
              <a:rPr lang="en-GB" sz="2800" b="1" kern="0" dirty="0">
                <a:solidFill>
                  <a:srgbClr val="000000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 14 (</a:t>
            </a:r>
            <a:r>
              <a:rPr lang="en-GB" sz="2800" b="1" kern="0" dirty="0" err="1">
                <a:solidFill>
                  <a:srgbClr val="000000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էլեկտրոնային</a:t>
            </a:r>
            <a:r>
              <a:rPr lang="en-GB" sz="2800" b="1" kern="0" dirty="0">
                <a:solidFill>
                  <a:srgbClr val="000000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GB" sz="2800" b="1" kern="0" dirty="0" err="1">
                <a:solidFill>
                  <a:srgbClr val="000000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ձևով</a:t>
            </a:r>
            <a:r>
              <a:rPr lang="en-GB" sz="2800" b="1" kern="0" dirty="0">
                <a:solidFill>
                  <a:srgbClr val="000000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GB" sz="2800" b="1" kern="0" dirty="0" err="1">
                <a:solidFill>
                  <a:srgbClr val="000000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ապացույցների</a:t>
            </a:r>
            <a:r>
              <a:rPr lang="en-GB" sz="2800" b="1" kern="0" dirty="0">
                <a:solidFill>
                  <a:srgbClr val="000000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GB" sz="2800" b="1" kern="0" dirty="0" err="1">
                <a:solidFill>
                  <a:srgbClr val="000000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հավաքում</a:t>
            </a:r>
            <a:r>
              <a:rPr lang="en-GB" sz="2800" b="1" kern="0" dirty="0">
                <a:solidFill>
                  <a:srgbClr val="000000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)</a:t>
            </a:r>
          </a:p>
          <a:p>
            <a:pPr marL="0" indent="0">
              <a:buNone/>
            </a:pPr>
            <a:r>
              <a:rPr lang="hy-AM" sz="2800" dirty="0">
                <a:latin typeface="Sylfaen" panose="010A0502050306030303" pitchFamily="18" charset="0"/>
              </a:rPr>
              <a:t>Բացի 21-րդ հոդվածում նշվածից` յուրաքանչյուր Կողմ կկիրառի սույն հոդվածի 1-ին կետում սահմանված իրավասությունները և ընթացակարգերը.</a:t>
            </a:r>
            <a:endParaRPr lang="en-US" sz="2800" dirty="0">
              <a:latin typeface="Sylfaen" panose="010A0502050306030303" pitchFamily="18" charset="0"/>
            </a:endParaRPr>
          </a:p>
          <a:p>
            <a:pPr marL="0" indent="0">
              <a:buNone/>
            </a:pPr>
            <a:endParaRPr lang="hy-AM" sz="2800" dirty="0">
              <a:latin typeface="Sylfaen" panose="010A0502050306030303" pitchFamily="18" charset="0"/>
            </a:endParaRPr>
          </a:p>
          <a:p>
            <a:pPr marL="0" indent="0">
              <a:buNone/>
            </a:pPr>
            <a:r>
              <a:rPr lang="hy-AM" sz="2800" dirty="0">
                <a:latin typeface="Sylfaen" panose="010A0502050306030303" pitchFamily="18" charset="0"/>
              </a:rPr>
              <a:t>ա) սույն Կոնվենցիայի 2-11-րդ հոդվածների համաձայն սահմանված քրեական հանցագործությունները,</a:t>
            </a:r>
            <a:endParaRPr lang="en-US" sz="2800" dirty="0">
              <a:latin typeface="Sylfaen" panose="010A0502050306030303" pitchFamily="18" charset="0"/>
            </a:endParaRPr>
          </a:p>
          <a:p>
            <a:pPr marL="0" indent="0">
              <a:buNone/>
            </a:pPr>
            <a:endParaRPr lang="en-US" sz="2800" dirty="0">
              <a:latin typeface="Sylfaen" panose="010A0502050306030303" pitchFamily="18" charset="0"/>
            </a:endParaRPr>
          </a:p>
          <a:p>
            <a:pPr marL="0" indent="0">
              <a:buNone/>
            </a:pPr>
            <a:r>
              <a:rPr lang="hy-AM" sz="2800" dirty="0">
                <a:latin typeface="Sylfaen" panose="010A0502050306030303" pitchFamily="18" charset="0"/>
              </a:rPr>
              <a:t>բ) այլ քրեական հանցագործություններ՝ կատարված համակարգչային համակարգի միջոցով, և</a:t>
            </a:r>
            <a:endParaRPr lang="en-US" sz="2800" dirty="0">
              <a:latin typeface="Sylfaen" panose="010A0502050306030303" pitchFamily="18" charset="0"/>
            </a:endParaRPr>
          </a:p>
          <a:p>
            <a:pPr marL="0" indent="0">
              <a:buNone/>
            </a:pPr>
            <a:endParaRPr lang="hy-AM" sz="2800" dirty="0">
              <a:latin typeface="Sylfaen" panose="010A0502050306030303" pitchFamily="18" charset="0"/>
            </a:endParaRPr>
          </a:p>
          <a:p>
            <a:pPr marL="0" indent="0">
              <a:buNone/>
            </a:pPr>
            <a:r>
              <a:rPr lang="hy-AM" sz="2800" dirty="0">
                <a:latin typeface="Sylfaen" panose="010A0502050306030303" pitchFamily="18" charset="0"/>
              </a:rPr>
              <a:t>գ) </a:t>
            </a:r>
            <a:r>
              <a:rPr lang="hy-AM" sz="2800" b="1" dirty="0">
                <a:solidFill>
                  <a:srgbClr val="FF0000"/>
                </a:solidFill>
                <a:latin typeface="Sylfaen" panose="010A0502050306030303" pitchFamily="18" charset="0"/>
              </a:rPr>
              <a:t>քրեական հանցագործության` էլեկտրոնային ձևով ապացույցների հավաքում</a:t>
            </a:r>
            <a:r>
              <a:rPr lang="hy-AM" sz="2800" dirty="0">
                <a:latin typeface="Sylfaen" panose="010A0502050306030303" pitchFamily="18" charset="0"/>
              </a:rPr>
              <a:t>:</a:t>
            </a:r>
          </a:p>
          <a:p>
            <a:pPr marL="0" indent="0" algn="just">
              <a:buNone/>
            </a:pPr>
            <a:endParaRPr lang="en-GB" sz="2000" dirty="0">
              <a:latin typeface="Sylfaen" panose="010A0502050306030303" pitchFamily="18" charset="0"/>
              <a:cs typeface="Arial" panose="020B0604020202020204" pitchFamily="34" charset="0"/>
            </a:endParaRPr>
          </a:p>
        </p:txBody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B35E22EF-33BF-41C2-84F4-B2B815E2FB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sz="1800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6F4F8A37-9926-4C9F-A81F-934766344C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sz="1800"/>
          </a:p>
        </p:txBody>
      </p:sp>
      <p:sp>
        <p:nvSpPr>
          <p:cNvPr id="8" name="TextBox 15">
            <a:extLst>
              <a:ext uri="{FF2B5EF4-FFF2-40B4-BE49-F238E27FC236}">
                <a16:creationId xmlns:a16="http://schemas.microsoft.com/office/drawing/2014/main" id="{C12E78C0-96B6-48A3-A63B-942BCF568F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8888" y="179392"/>
            <a:ext cx="777716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en-GB" sz="2800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Իրականություն</a:t>
            </a:r>
            <a:endParaRPr lang="en-GB" sz="3100" b="1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3427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409184" y="6495281"/>
            <a:ext cx="2133600" cy="36512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77</a:t>
            </a:fld>
            <a:endParaRPr lang="en-GB" dirty="0"/>
          </a:p>
        </p:txBody>
      </p:sp>
      <p:sp>
        <p:nvSpPr>
          <p:cNvPr id="4" name="Slide Number Placeholder 4"/>
          <p:cNvSpPr txBox="1">
            <a:spLocks/>
          </p:cNvSpPr>
          <p:nvPr/>
        </p:nvSpPr>
        <p:spPr>
          <a:xfrm>
            <a:off x="8532440" y="6521212"/>
            <a:ext cx="490016" cy="4361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17EF97-6CC0-48A9-BC0E-433EC7B55211}" type="slidenum">
              <a:rPr lang="en-GB" smtClean="0">
                <a:solidFill>
                  <a:schemeClr val="tx1"/>
                </a:solidFill>
              </a:rPr>
              <a:pPr/>
              <a:t>77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4AC94D61-C432-964B-BFBF-EB29D1BBB3D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61733627"/>
              </p:ext>
            </p:extLst>
          </p:nvPr>
        </p:nvGraphicFramePr>
        <p:xfrm>
          <a:off x="88522" y="1360420"/>
          <a:ext cx="8454262" cy="50569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BAA7DDA5-F89B-CB44-922E-5F838466661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76924" y="1789471"/>
            <a:ext cx="1260704" cy="1260704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3141407" y="95343"/>
            <a:ext cx="5881049" cy="7970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80000"/>
              </a:lnSpc>
            </a:pPr>
            <a:r>
              <a:rPr lang="en-GB" sz="2800" dirty="0" err="1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</a:rPr>
              <a:t>Կիբերհանցագործության</a:t>
            </a:r>
            <a:r>
              <a:rPr lang="en-GB" sz="2800" dirty="0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sz="2800" dirty="0" err="1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</a:rPr>
              <a:t>միջազգային</a:t>
            </a:r>
            <a:r>
              <a:rPr lang="en-GB" sz="2800" dirty="0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sz="2800" dirty="0" err="1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</a:rPr>
              <a:t>հարթությունը</a:t>
            </a:r>
            <a:endParaRPr lang="en-GB" sz="2800" dirty="0">
              <a:solidFill>
                <a:schemeClr val="bg1"/>
              </a:solidFill>
              <a:latin typeface="Sylfaen" panose="010A0502050306030303" pitchFamily="18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615766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409184" y="6495281"/>
            <a:ext cx="2133600" cy="36512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78</a:t>
            </a:fld>
            <a:endParaRPr lang="en-GB" dirty="0"/>
          </a:p>
        </p:txBody>
      </p:sp>
      <p:sp>
        <p:nvSpPr>
          <p:cNvPr id="4" name="Slide Number Placeholder 4"/>
          <p:cNvSpPr txBox="1">
            <a:spLocks/>
          </p:cNvSpPr>
          <p:nvPr/>
        </p:nvSpPr>
        <p:spPr>
          <a:xfrm>
            <a:off x="8532440" y="6521212"/>
            <a:ext cx="490016" cy="4361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17EF97-6CC0-48A9-BC0E-433EC7B55211}" type="slidenum">
              <a:rPr lang="en-GB" smtClean="0">
                <a:solidFill>
                  <a:schemeClr val="tx1"/>
                </a:solidFill>
              </a:rPr>
              <a:pPr/>
              <a:t>78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4AC94D61-C432-964B-BFBF-EB29D1BBB3D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56750280"/>
              </p:ext>
            </p:extLst>
          </p:nvPr>
        </p:nvGraphicFramePr>
        <p:xfrm>
          <a:off x="88522" y="1360420"/>
          <a:ext cx="8454262" cy="50569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BAA7DDA5-F89B-CB44-922E-5F838466661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76924" y="1789471"/>
            <a:ext cx="1260704" cy="1260704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3141407" y="95343"/>
            <a:ext cx="5881049" cy="7970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80000"/>
              </a:lnSpc>
            </a:pPr>
            <a:r>
              <a:rPr lang="en-GB" sz="2800" dirty="0" err="1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</a:rPr>
              <a:t>Կիբերհանցագործության</a:t>
            </a:r>
            <a:r>
              <a:rPr lang="en-GB" sz="2800" dirty="0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sz="2800" dirty="0" err="1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</a:rPr>
              <a:t>միջազգային</a:t>
            </a:r>
            <a:r>
              <a:rPr lang="en-GB" sz="2800" dirty="0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sz="2800" dirty="0" err="1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</a:rPr>
              <a:t>հարթությունը</a:t>
            </a:r>
            <a:endParaRPr lang="en-GB" sz="2800" dirty="0">
              <a:solidFill>
                <a:schemeClr val="bg1"/>
              </a:solidFill>
              <a:latin typeface="Sylfaen" panose="010A0502050306030303" pitchFamily="18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0555421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CE3C051-7F78-4EAF-8CA3-B9689E461A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0023" y="1480569"/>
            <a:ext cx="7886700" cy="468038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n-GB" b="1" dirty="0" err="1" smtClean="0">
                <a:latin typeface="+mn-lt"/>
                <a:ea typeface="Verdana" panose="020B0604030504040204" pitchFamily="34" charset="0"/>
              </a:rPr>
              <a:t>Դասընթացի</a:t>
            </a:r>
            <a:r>
              <a:rPr lang="en-GB" b="1" dirty="0" smtClean="0">
                <a:latin typeface="+mn-lt"/>
                <a:ea typeface="Verdana" panose="020B0604030504040204" pitchFamily="34" charset="0"/>
              </a:rPr>
              <a:t> </a:t>
            </a:r>
            <a:r>
              <a:rPr lang="en-GB" b="1" dirty="0" err="1" smtClean="0">
                <a:latin typeface="+mn-lt"/>
                <a:ea typeface="Verdana" panose="020B0604030504040204" pitchFamily="34" charset="0"/>
              </a:rPr>
              <a:t>վերջում</a:t>
            </a:r>
            <a:r>
              <a:rPr lang="en-GB" b="1" dirty="0" smtClean="0">
                <a:latin typeface="+mn-lt"/>
                <a:ea typeface="Verdana" panose="020B0604030504040204" pitchFamily="34" charset="0"/>
              </a:rPr>
              <a:t> </a:t>
            </a:r>
            <a:r>
              <a:rPr lang="hy-AM" b="1" dirty="0" smtClean="0">
                <a:latin typeface="+mn-lt"/>
                <a:ea typeface="Verdana" panose="020B0604030504040204" pitchFamily="34" charset="0"/>
              </a:rPr>
              <a:t>մասնակից</a:t>
            </a:r>
            <a:r>
              <a:rPr lang="en-GB" b="1" dirty="0" err="1" smtClean="0">
                <a:latin typeface="+mn-lt"/>
                <a:ea typeface="Verdana" panose="020B0604030504040204" pitchFamily="34" charset="0"/>
              </a:rPr>
              <a:t>ները</a:t>
            </a:r>
            <a:r>
              <a:rPr lang="en-GB" b="1" dirty="0" smtClean="0">
                <a:latin typeface="+mn-lt"/>
                <a:ea typeface="Verdana" panose="020B0604030504040204" pitchFamily="34" charset="0"/>
              </a:rPr>
              <a:t> </a:t>
            </a:r>
            <a:r>
              <a:rPr lang="en-GB" b="1" dirty="0" err="1" smtClean="0">
                <a:latin typeface="+mn-lt"/>
                <a:ea typeface="Verdana" panose="020B0604030504040204" pitchFamily="34" charset="0"/>
              </a:rPr>
              <a:t>կարող</a:t>
            </a:r>
            <a:r>
              <a:rPr lang="en-GB" b="1" dirty="0" smtClean="0">
                <a:latin typeface="+mn-lt"/>
                <a:ea typeface="Verdana" panose="020B0604030504040204" pitchFamily="34" charset="0"/>
              </a:rPr>
              <a:t> </a:t>
            </a:r>
            <a:r>
              <a:rPr lang="en-GB" b="1" dirty="0" err="1" smtClean="0">
                <a:latin typeface="+mn-lt"/>
                <a:ea typeface="Verdana" panose="020B0604030504040204" pitchFamily="34" charset="0"/>
              </a:rPr>
              <a:t>են</a:t>
            </a:r>
            <a:r>
              <a:rPr lang="en-GB" b="1" dirty="0" smtClean="0">
                <a:latin typeface="+mn-lt"/>
                <a:ea typeface="Verdana" panose="020B0604030504040204" pitchFamily="34" charset="0"/>
              </a:rPr>
              <a:t>. </a:t>
            </a:r>
            <a:endParaRPr lang="en-GB" dirty="0">
              <a:latin typeface="+mn-lt"/>
              <a:ea typeface="Verdana" panose="020B060403050404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GB" dirty="0" err="1" smtClean="0">
                <a:latin typeface="+mn-lt"/>
                <a:ea typeface="Verdana" panose="020B0604030504040204" pitchFamily="34" charset="0"/>
              </a:rPr>
              <a:t>Հասկանալ</a:t>
            </a:r>
            <a:r>
              <a:rPr lang="en-GB" dirty="0" smtClean="0">
                <a:latin typeface="+mn-lt"/>
                <a:ea typeface="Verdana" panose="020B0604030504040204" pitchFamily="34" charset="0"/>
              </a:rPr>
              <a:t> </a:t>
            </a:r>
            <a:r>
              <a:rPr lang="en-GB" dirty="0" err="1" smtClean="0">
                <a:latin typeface="+mn-lt"/>
                <a:ea typeface="Verdana" panose="020B0604030504040204" pitchFamily="34" charset="0"/>
              </a:rPr>
              <a:t>Բուդապեշտի</a:t>
            </a:r>
            <a:r>
              <a:rPr lang="en-GB" dirty="0" smtClean="0">
                <a:latin typeface="+mn-lt"/>
                <a:ea typeface="Verdana" panose="020B0604030504040204" pitchFamily="34" charset="0"/>
              </a:rPr>
              <a:t> </a:t>
            </a:r>
            <a:r>
              <a:rPr lang="en-GB" dirty="0" err="1" smtClean="0">
                <a:latin typeface="+mn-lt"/>
                <a:ea typeface="Verdana" panose="020B0604030504040204" pitchFamily="34" charset="0"/>
              </a:rPr>
              <a:t>Կոնվենցիայի</a:t>
            </a:r>
            <a:r>
              <a:rPr lang="en-GB" dirty="0" smtClean="0">
                <a:latin typeface="+mn-lt"/>
                <a:ea typeface="Verdana" panose="020B0604030504040204" pitchFamily="34" charset="0"/>
              </a:rPr>
              <a:t> </a:t>
            </a:r>
            <a:r>
              <a:rPr lang="en-GB" dirty="0" err="1" smtClean="0">
                <a:latin typeface="+mn-lt"/>
                <a:ea typeface="Verdana" panose="020B0604030504040204" pitchFamily="34" charset="0"/>
              </a:rPr>
              <a:t>շրջանակը</a:t>
            </a:r>
            <a:r>
              <a:rPr lang="en-GB" dirty="0" smtClean="0">
                <a:latin typeface="+mn-lt"/>
                <a:ea typeface="Verdana" panose="020B0604030504040204" pitchFamily="34" charset="0"/>
              </a:rPr>
              <a:t>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GB" dirty="0" smtClean="0">
                <a:latin typeface="+mn-lt"/>
                <a:ea typeface="Verdana" panose="020B0604030504040204" pitchFamily="34" charset="0"/>
              </a:rPr>
              <a:t> </a:t>
            </a:r>
            <a:r>
              <a:rPr lang="en-GB" dirty="0" err="1" smtClean="0">
                <a:latin typeface="+mn-lt"/>
                <a:ea typeface="Verdana" panose="020B0604030504040204" pitchFamily="34" charset="0"/>
              </a:rPr>
              <a:t>Տեղեկանալ</a:t>
            </a:r>
            <a:r>
              <a:rPr lang="en-GB" dirty="0" smtClean="0">
                <a:latin typeface="+mn-lt"/>
                <a:ea typeface="Verdana" panose="020B0604030504040204" pitchFamily="34" charset="0"/>
              </a:rPr>
              <a:t> </a:t>
            </a:r>
            <a:r>
              <a:rPr lang="en-GB" dirty="0" err="1" smtClean="0">
                <a:latin typeface="+mn-lt"/>
                <a:ea typeface="Verdana" panose="020B0604030504040204" pitchFamily="34" charset="0"/>
              </a:rPr>
              <a:t>քանի</a:t>
            </a:r>
            <a:r>
              <a:rPr lang="en-GB" dirty="0" smtClean="0">
                <a:latin typeface="+mn-lt"/>
                <a:ea typeface="Verdana" panose="020B0604030504040204" pitchFamily="34" charset="0"/>
              </a:rPr>
              <a:t> </a:t>
            </a:r>
            <a:r>
              <a:rPr lang="en-GB" dirty="0" err="1" smtClean="0">
                <a:latin typeface="+mn-lt"/>
                <a:ea typeface="Verdana" panose="020B0604030504040204" pitchFamily="34" charset="0"/>
              </a:rPr>
              <a:t>անդամ</a:t>
            </a:r>
            <a:r>
              <a:rPr lang="en-GB" dirty="0" smtClean="0">
                <a:latin typeface="+mn-lt"/>
                <a:ea typeface="Verdana" panose="020B0604030504040204" pitchFamily="34" charset="0"/>
              </a:rPr>
              <a:t> </a:t>
            </a:r>
            <a:r>
              <a:rPr lang="en-GB" dirty="0" err="1" smtClean="0">
                <a:latin typeface="+mn-lt"/>
                <a:ea typeface="Verdana" panose="020B0604030504040204" pitchFamily="34" charset="0"/>
              </a:rPr>
              <a:t>ունի</a:t>
            </a:r>
            <a:r>
              <a:rPr lang="en-GB" dirty="0" smtClean="0">
                <a:latin typeface="+mn-lt"/>
                <a:ea typeface="Verdana" panose="020B0604030504040204" pitchFamily="34" charset="0"/>
              </a:rPr>
              <a:t> </a:t>
            </a:r>
            <a:r>
              <a:rPr lang="en-GB" dirty="0" err="1" smtClean="0">
                <a:latin typeface="+mn-lt"/>
                <a:ea typeface="Verdana" panose="020B0604030504040204" pitchFamily="34" charset="0"/>
              </a:rPr>
              <a:t>Բուդապեշտի</a:t>
            </a:r>
            <a:r>
              <a:rPr lang="en-GB" dirty="0" smtClean="0">
                <a:latin typeface="+mn-lt"/>
                <a:ea typeface="Verdana" panose="020B0604030504040204" pitchFamily="34" charset="0"/>
              </a:rPr>
              <a:t> </a:t>
            </a:r>
            <a:r>
              <a:rPr lang="en-GB" dirty="0" err="1" smtClean="0">
                <a:latin typeface="+mn-lt"/>
                <a:ea typeface="Verdana" panose="020B0604030504040204" pitchFamily="34" charset="0"/>
              </a:rPr>
              <a:t>Կոնվենցիան</a:t>
            </a:r>
            <a:r>
              <a:rPr lang="en-GB" dirty="0" smtClean="0">
                <a:latin typeface="+mn-lt"/>
                <a:ea typeface="Verdana" panose="020B0604030504040204" pitchFamily="34" charset="0"/>
              </a:rPr>
              <a:t>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GB" dirty="0" err="1" smtClean="0">
                <a:latin typeface="+mn-lt"/>
                <a:ea typeface="Verdana" panose="020B0604030504040204" pitchFamily="34" charset="0"/>
              </a:rPr>
              <a:t>Ճանաչել</a:t>
            </a:r>
            <a:r>
              <a:rPr lang="en-GB" dirty="0" smtClean="0">
                <a:latin typeface="+mn-lt"/>
                <a:ea typeface="Verdana" panose="020B0604030504040204" pitchFamily="34" charset="0"/>
              </a:rPr>
              <a:t> </a:t>
            </a:r>
            <a:r>
              <a:rPr lang="en-GB" dirty="0" err="1" smtClean="0">
                <a:latin typeface="+mn-lt"/>
                <a:ea typeface="Verdana" panose="020B0604030504040204" pitchFamily="34" charset="0"/>
              </a:rPr>
              <a:t>կիբերհանցագործությունների</a:t>
            </a:r>
            <a:r>
              <a:rPr lang="en-GB" dirty="0" smtClean="0">
                <a:latin typeface="+mn-lt"/>
                <a:ea typeface="Verdana" panose="020B0604030504040204" pitchFamily="34" charset="0"/>
              </a:rPr>
              <a:t> </a:t>
            </a:r>
            <a:r>
              <a:rPr lang="en-GB" dirty="0" err="1" smtClean="0">
                <a:latin typeface="+mn-lt"/>
                <a:ea typeface="Verdana" panose="020B0604030504040204" pitchFamily="34" charset="0"/>
              </a:rPr>
              <a:t>վերաբերյալ</a:t>
            </a:r>
            <a:r>
              <a:rPr lang="en-GB" dirty="0" smtClean="0">
                <a:latin typeface="+mn-lt"/>
                <a:ea typeface="Verdana" panose="020B0604030504040204" pitchFamily="34" charset="0"/>
              </a:rPr>
              <a:t> </a:t>
            </a:r>
            <a:r>
              <a:rPr lang="en-GB" dirty="0" err="1" smtClean="0">
                <a:latin typeface="+mn-lt"/>
                <a:ea typeface="Verdana" panose="020B0604030504040204" pitchFamily="34" charset="0"/>
              </a:rPr>
              <a:t>պայմանագրի</a:t>
            </a:r>
            <a:r>
              <a:rPr lang="en-GB" dirty="0" smtClean="0">
                <a:latin typeface="+mn-lt"/>
                <a:ea typeface="Verdana" panose="020B0604030504040204" pitchFamily="34" charset="0"/>
              </a:rPr>
              <a:t> </a:t>
            </a:r>
            <a:r>
              <a:rPr lang="en-GB" dirty="0" err="1" smtClean="0">
                <a:latin typeface="+mn-lt"/>
                <a:ea typeface="Verdana" panose="020B0604030504040204" pitchFamily="34" charset="0"/>
              </a:rPr>
              <a:t>հիմունքները</a:t>
            </a:r>
            <a:endParaRPr lang="en-GB" dirty="0" smtClean="0">
              <a:latin typeface="+mn-lt"/>
              <a:ea typeface="Verdana" panose="020B060403050404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GB" dirty="0" err="1" smtClean="0">
                <a:latin typeface="+mn-lt"/>
                <a:ea typeface="Verdana" panose="020B0604030504040204" pitchFamily="34" charset="0"/>
              </a:rPr>
              <a:t>Հասկանալ</a:t>
            </a:r>
            <a:r>
              <a:rPr lang="en-GB" dirty="0" smtClean="0">
                <a:latin typeface="+mn-lt"/>
                <a:ea typeface="Verdana" panose="020B0604030504040204" pitchFamily="34" charset="0"/>
              </a:rPr>
              <a:t> </a:t>
            </a:r>
            <a:r>
              <a:rPr lang="en-GB" dirty="0" err="1" smtClean="0">
                <a:latin typeface="+mn-lt"/>
                <a:ea typeface="Verdana" panose="020B0604030504040204" pitchFamily="34" charset="0"/>
              </a:rPr>
              <a:t>Բուդապեշտի</a:t>
            </a:r>
            <a:r>
              <a:rPr lang="en-GB" dirty="0" smtClean="0">
                <a:latin typeface="+mn-lt"/>
                <a:ea typeface="Verdana" panose="020B0604030504040204" pitchFamily="34" charset="0"/>
              </a:rPr>
              <a:t> </a:t>
            </a:r>
            <a:r>
              <a:rPr lang="en-GB" dirty="0" err="1" smtClean="0">
                <a:latin typeface="+mn-lt"/>
                <a:ea typeface="Verdana" panose="020B0604030504040204" pitchFamily="34" charset="0"/>
              </a:rPr>
              <a:t>Կոնվենցիայի</a:t>
            </a:r>
            <a:r>
              <a:rPr lang="en-GB" dirty="0" smtClean="0">
                <a:latin typeface="+mn-lt"/>
                <a:ea typeface="Verdana" panose="020B0604030504040204" pitchFamily="34" charset="0"/>
              </a:rPr>
              <a:t> </a:t>
            </a:r>
            <a:r>
              <a:rPr lang="hy-AM" dirty="0" smtClean="0">
                <a:latin typeface="+mn-lt"/>
                <a:ea typeface="Verdana" panose="020B0604030504040204" pitchFamily="34" charset="0"/>
              </a:rPr>
              <a:t>առավելությունները</a:t>
            </a:r>
            <a:r>
              <a:rPr lang="en-GB" dirty="0" smtClean="0">
                <a:latin typeface="+mn-lt"/>
                <a:ea typeface="Verdana" panose="020B0604030504040204" pitchFamily="34" charset="0"/>
              </a:rPr>
              <a:t> և </a:t>
            </a:r>
            <a:r>
              <a:rPr lang="en-GB" dirty="0" err="1" smtClean="0">
                <a:latin typeface="+mn-lt"/>
                <a:ea typeface="Verdana" panose="020B0604030504040204" pitchFamily="34" charset="0"/>
              </a:rPr>
              <a:t>անդրադառնալ</a:t>
            </a:r>
            <a:r>
              <a:rPr lang="en-GB" dirty="0" smtClean="0">
                <a:latin typeface="+mn-lt"/>
                <a:ea typeface="Verdana" panose="020B0604030504040204" pitchFamily="34" charset="0"/>
              </a:rPr>
              <a:t> </a:t>
            </a:r>
            <a:r>
              <a:rPr lang="en-GB" dirty="0" err="1">
                <a:ea typeface="Verdana" panose="020B0604030504040204" pitchFamily="34" charset="0"/>
              </a:rPr>
              <a:t>Բուդապեշտի</a:t>
            </a:r>
            <a:r>
              <a:rPr lang="en-GB" dirty="0">
                <a:ea typeface="Verdana" panose="020B0604030504040204" pitchFamily="34" charset="0"/>
              </a:rPr>
              <a:t> </a:t>
            </a:r>
            <a:r>
              <a:rPr lang="en-GB" dirty="0" err="1">
                <a:ea typeface="Verdana" panose="020B0604030504040204" pitchFamily="34" charset="0"/>
              </a:rPr>
              <a:t>Կոնվենցիայի</a:t>
            </a:r>
            <a:r>
              <a:rPr lang="en-GB" dirty="0">
                <a:ea typeface="Verdana" panose="020B0604030504040204" pitchFamily="34" charset="0"/>
              </a:rPr>
              <a:t> </a:t>
            </a:r>
            <a:r>
              <a:rPr lang="en-GB" dirty="0" smtClean="0">
                <a:ea typeface="Verdana" panose="020B0604030504040204" pitchFamily="34" charset="0"/>
              </a:rPr>
              <a:t> </a:t>
            </a:r>
            <a:r>
              <a:rPr lang="en-GB" dirty="0" err="1" smtClean="0">
                <a:ea typeface="Verdana" panose="020B0604030504040204" pitchFamily="34" charset="0"/>
              </a:rPr>
              <a:t>մասին</a:t>
            </a:r>
            <a:r>
              <a:rPr lang="en-GB" dirty="0" smtClean="0">
                <a:ea typeface="Verdana" panose="020B0604030504040204" pitchFamily="34" charset="0"/>
              </a:rPr>
              <a:t> </a:t>
            </a:r>
            <a:r>
              <a:rPr lang="en-GB" dirty="0" err="1" smtClean="0">
                <a:ea typeface="Verdana" panose="020B0604030504040204" pitchFamily="34" charset="0"/>
              </a:rPr>
              <a:t>ընդհանուր</a:t>
            </a:r>
            <a:r>
              <a:rPr lang="en-GB" dirty="0" smtClean="0">
                <a:ea typeface="Verdana" panose="020B0604030504040204" pitchFamily="34" charset="0"/>
              </a:rPr>
              <a:t> </a:t>
            </a:r>
            <a:r>
              <a:rPr lang="en-GB" dirty="0" err="1" smtClean="0">
                <a:ea typeface="Verdana" panose="020B0604030504040204" pitchFamily="34" charset="0"/>
              </a:rPr>
              <a:t>թյուր</a:t>
            </a:r>
            <a:r>
              <a:rPr lang="en-GB" dirty="0" smtClean="0">
                <a:ea typeface="Verdana" panose="020B0604030504040204" pitchFamily="34" charset="0"/>
              </a:rPr>
              <a:t> </a:t>
            </a:r>
            <a:r>
              <a:rPr lang="en-GB" dirty="0" err="1" smtClean="0">
                <a:ea typeface="Verdana" panose="020B0604030504040204" pitchFamily="34" charset="0"/>
              </a:rPr>
              <a:t>ըմբռնումներին</a:t>
            </a:r>
            <a:endParaRPr lang="en-GB" dirty="0" smtClean="0">
              <a:latin typeface="+mn-lt"/>
              <a:ea typeface="Verdana" panose="020B0604030504040204" pitchFamily="34" charset="0"/>
            </a:endParaRP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26DEE90-BBA0-4583-ACBF-ECFB113664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79</a:t>
            </a:fld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B1F5F5-B558-4D71-96FB-A9C9C54C9C7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sz="2700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Դասընթացի</a:t>
            </a:r>
            <a:r>
              <a:rPr lang="en-GB" sz="2700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2700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նպատակները</a:t>
            </a:r>
            <a:r>
              <a:rPr lang="en-GB" sz="2700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89631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5119" y="235879"/>
            <a:ext cx="7632700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2700" dirty="0" err="1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charset="0"/>
              </a:rPr>
              <a:t>Բուդապեշտի</a:t>
            </a:r>
            <a:r>
              <a:rPr lang="en-GB" sz="2700" dirty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charset="0"/>
              </a:rPr>
              <a:t> </a:t>
            </a:r>
            <a:r>
              <a:rPr lang="en-GB" sz="2700" dirty="0" err="1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charset="0"/>
              </a:rPr>
              <a:t>Կոնվենցիան</a:t>
            </a:r>
            <a:r>
              <a:rPr lang="en-GB" sz="2700" dirty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charset="0"/>
              </a:rPr>
              <a:t>. </a:t>
            </a:r>
            <a:r>
              <a:rPr lang="en-GB" sz="2700" dirty="0" err="1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charset="0"/>
              </a:rPr>
              <a:t>Շրջանակը</a:t>
            </a:r>
            <a:r>
              <a:rPr lang="en-GB" sz="2700" dirty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charset="0"/>
              </a:rPr>
              <a:t> </a:t>
            </a:r>
          </a:p>
        </p:txBody>
      </p:sp>
      <p:sp>
        <p:nvSpPr>
          <p:cNvPr id="20" name="Textfeld 12">
            <a:extLst>
              <a:ext uri="{FF2B5EF4-FFF2-40B4-BE49-F238E27FC236}">
                <a16:creationId xmlns:a16="http://schemas.microsoft.com/office/drawing/2014/main" id="{122F3459-C909-4A75-8C50-90D04D3C4B22}"/>
              </a:ext>
            </a:extLst>
          </p:cNvPr>
          <p:cNvSpPr txBox="1"/>
          <p:nvPr/>
        </p:nvSpPr>
        <p:spPr>
          <a:xfrm>
            <a:off x="157142" y="1206554"/>
            <a:ext cx="2786062" cy="9895016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400" b="1" dirty="0">
                <a:latin typeface="Sylfaen" panose="010A0502050306030303" pitchFamily="18" charset="0"/>
                <a:cs typeface="Verdana"/>
              </a:rPr>
              <a:t>Ք</a:t>
            </a:r>
            <a:r>
              <a:rPr lang="hy-AM" sz="2400" b="1" dirty="0">
                <a:latin typeface="Sylfaen" panose="010A0502050306030303" pitchFamily="18" charset="0"/>
                <a:cs typeface="Verdana"/>
              </a:rPr>
              <a:t>րեորեն պատժելի</a:t>
            </a:r>
            <a:r>
              <a:rPr lang="en-US" sz="2400" b="1" dirty="0">
                <a:latin typeface="Sylfaen" panose="010A0502050306030303" pitchFamily="18" charset="0"/>
                <a:cs typeface="Verdana"/>
              </a:rPr>
              <a:t> </a:t>
            </a:r>
            <a:r>
              <a:rPr lang="en-US" sz="2400" b="1" dirty="0" err="1">
                <a:latin typeface="Sylfaen" panose="010A0502050306030303" pitchFamily="18" charset="0"/>
                <a:cs typeface="Verdana"/>
              </a:rPr>
              <a:t>արարք</a:t>
            </a:r>
            <a:endParaRPr lang="en-US" sz="2400" b="1" dirty="0">
              <a:latin typeface="Sylfaen" panose="010A0502050306030303" pitchFamily="18" charset="0"/>
              <a:cs typeface="Verdana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hy-AM" sz="1900" dirty="0">
                <a:latin typeface="Sylfaen" panose="010A0502050306030303" pitchFamily="18" charset="0"/>
                <a:cs typeface="Verdana"/>
              </a:rPr>
              <a:t>Անօրինական մուտք</a:t>
            </a:r>
            <a:endParaRPr lang="en-GB" sz="1900" dirty="0">
              <a:latin typeface="Sylfaen" panose="010A0502050306030303" pitchFamily="18" charset="0"/>
              <a:cs typeface="Verdana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hy-AM" sz="1900" dirty="0">
                <a:latin typeface="Sylfaen" panose="010A0502050306030303" pitchFamily="18" charset="0"/>
                <a:cs typeface="Verdana"/>
              </a:rPr>
              <a:t>Անօրինական կերպով հաղորդակցություն գաղտնի որսալը</a:t>
            </a:r>
            <a:endParaRPr lang="en-US" sz="1900" dirty="0">
              <a:latin typeface="Sylfaen" panose="010A0502050306030303" pitchFamily="18" charset="0"/>
              <a:cs typeface="Verdana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GB" sz="1900" dirty="0" err="1">
                <a:latin typeface="Sylfaen" panose="010A0502050306030303" pitchFamily="18" charset="0"/>
                <a:cs typeface="Verdana"/>
              </a:rPr>
              <a:t>Միջամտություն</a:t>
            </a:r>
            <a:r>
              <a:rPr lang="en-GB" sz="1900" dirty="0">
                <a:latin typeface="Sylfaen" panose="010A0502050306030303" pitchFamily="18" charset="0"/>
                <a:cs typeface="Verdana"/>
              </a:rPr>
              <a:t> </a:t>
            </a:r>
            <a:r>
              <a:rPr lang="en-GB" sz="1900" dirty="0" err="1">
                <a:latin typeface="Sylfaen" panose="010A0502050306030303" pitchFamily="18" charset="0"/>
                <a:cs typeface="Verdana"/>
              </a:rPr>
              <a:t>տվյալների</a:t>
            </a:r>
            <a:r>
              <a:rPr lang="en-GB" sz="1900" dirty="0">
                <a:latin typeface="Sylfaen" panose="010A0502050306030303" pitchFamily="18" charset="0"/>
                <a:cs typeface="Verdana"/>
              </a:rPr>
              <a:t> </a:t>
            </a:r>
            <a:r>
              <a:rPr lang="en-GB" sz="1900" dirty="0" err="1">
                <a:latin typeface="Sylfaen" panose="010A0502050306030303" pitchFamily="18" charset="0"/>
                <a:cs typeface="Verdana"/>
              </a:rPr>
              <a:t>մեջ</a:t>
            </a:r>
            <a:endParaRPr lang="en-GB" sz="1900" dirty="0">
              <a:latin typeface="Sylfaen" panose="010A0502050306030303" pitchFamily="18" charset="0"/>
              <a:cs typeface="Verdana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hy-AM" sz="1900" dirty="0">
                <a:latin typeface="Sylfaen" panose="010A0502050306030303" pitchFamily="18" charset="0"/>
                <a:cs typeface="Verdana"/>
              </a:rPr>
              <a:t>Համակարգի աղավաղում</a:t>
            </a:r>
            <a:endParaRPr lang="en-US" sz="1900" dirty="0">
              <a:latin typeface="Sylfaen" panose="010A0502050306030303" pitchFamily="18" charset="0"/>
              <a:cs typeface="Verdana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hy-AM" sz="1900" dirty="0">
                <a:latin typeface="Sylfaen" panose="010A0502050306030303" pitchFamily="18" charset="0"/>
                <a:cs typeface="Verdana"/>
              </a:rPr>
              <a:t>Սարքերի չարաշահում</a:t>
            </a:r>
            <a:endParaRPr lang="en-US" sz="1900" dirty="0">
              <a:latin typeface="Sylfaen" panose="010A0502050306030303" pitchFamily="18" charset="0"/>
              <a:cs typeface="Verdana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hy-AM" sz="1900" dirty="0">
                <a:latin typeface="Sylfaen" panose="010A0502050306030303" pitchFamily="18" charset="0"/>
                <a:cs typeface="Verdana"/>
              </a:rPr>
              <a:t>Համակարգչին առնչվող խարդախություն</a:t>
            </a:r>
            <a:r>
              <a:rPr lang="en-US" sz="1900" dirty="0" err="1">
                <a:latin typeface="Sylfaen" panose="010A0502050306030303" pitchFamily="18" charset="0"/>
                <a:cs typeface="Verdana"/>
              </a:rPr>
              <a:t>ներ</a:t>
            </a:r>
            <a:r>
              <a:rPr lang="en-US" sz="1900" dirty="0">
                <a:latin typeface="Sylfaen" panose="010A0502050306030303" pitchFamily="18" charset="0"/>
                <a:cs typeface="Verdana"/>
              </a:rPr>
              <a:t> և </a:t>
            </a:r>
            <a:r>
              <a:rPr lang="en-US" sz="1900" dirty="0" err="1">
                <a:latin typeface="Sylfaen" panose="010A0502050306030303" pitchFamily="18" charset="0"/>
                <a:cs typeface="Verdana"/>
              </a:rPr>
              <a:t>խարդախություն</a:t>
            </a:r>
            <a:endParaRPr lang="en-US" sz="1900" dirty="0">
              <a:latin typeface="Sylfaen" panose="010A0502050306030303" pitchFamily="18" charset="0"/>
              <a:cs typeface="Verdana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hy-AM" sz="1900" dirty="0">
                <a:latin typeface="Sylfaen" panose="010A0502050306030303" pitchFamily="18" charset="0"/>
                <a:cs typeface="Verdana"/>
              </a:rPr>
              <a:t>Մանկական պոռնոգրաֆիա</a:t>
            </a:r>
            <a:endParaRPr lang="en-US" sz="1900" dirty="0">
              <a:latin typeface="Sylfaen" panose="010A0502050306030303" pitchFamily="18" charset="0"/>
              <a:cs typeface="Verdana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hy-AM" sz="1900" dirty="0">
                <a:latin typeface="Sylfaen" panose="010A0502050306030303" pitchFamily="18" charset="0"/>
                <a:cs typeface="Verdana"/>
              </a:rPr>
              <a:t>Հեղինակային իրավունքի և հարակից իրավունքների խախտման վերաբերյալ հանցագործություններ</a:t>
            </a:r>
            <a:endParaRPr lang="en-US" sz="1900" dirty="0">
              <a:latin typeface="Sylfaen" panose="010A0502050306030303" pitchFamily="18" charset="0"/>
              <a:cs typeface="Verdana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hy-AM" sz="1900" dirty="0">
                <a:latin typeface="Sylfaen" panose="010A0502050306030303" pitchFamily="18" charset="0"/>
                <a:cs typeface="Verdana"/>
              </a:rPr>
              <a:t>Փորձ և օգնում կամ դրդում</a:t>
            </a:r>
            <a:endParaRPr lang="en-US" sz="1900" dirty="0">
              <a:latin typeface="Sylfaen" panose="010A0502050306030303" pitchFamily="18" charset="0"/>
              <a:cs typeface="Verdana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hy-AM" sz="1900" dirty="0">
                <a:latin typeface="Sylfaen" panose="010A0502050306030303" pitchFamily="18" charset="0"/>
                <a:cs typeface="Verdana"/>
              </a:rPr>
              <a:t>Կ</a:t>
            </a:r>
            <a:r>
              <a:rPr lang="en-US" sz="1900" dirty="0" err="1">
                <a:latin typeface="Sylfaen" panose="010A0502050306030303" pitchFamily="18" charset="0"/>
                <a:cs typeface="Verdana"/>
              </a:rPr>
              <a:t>որպորատիվ</a:t>
            </a:r>
            <a:r>
              <a:rPr lang="en-US" sz="1900" dirty="0">
                <a:latin typeface="Sylfaen" panose="010A0502050306030303" pitchFamily="18" charset="0"/>
                <a:cs typeface="Verdana"/>
              </a:rPr>
              <a:t> </a:t>
            </a:r>
            <a:r>
              <a:rPr lang="en-US" sz="1900" dirty="0" err="1">
                <a:latin typeface="Sylfaen" panose="010A0502050306030303" pitchFamily="18" charset="0"/>
                <a:cs typeface="Verdana"/>
              </a:rPr>
              <a:t>պատասխանատվություն</a:t>
            </a:r>
            <a:endParaRPr lang="en-US" sz="1900" dirty="0">
              <a:latin typeface="Sylfaen" panose="010A0502050306030303" pitchFamily="18" charset="0"/>
              <a:cs typeface="Verdana"/>
            </a:endParaRPr>
          </a:p>
        </p:txBody>
      </p:sp>
      <p:sp>
        <p:nvSpPr>
          <p:cNvPr id="21" name="Textfeld 4">
            <a:extLst>
              <a:ext uri="{FF2B5EF4-FFF2-40B4-BE49-F238E27FC236}">
                <a16:creationId xmlns:a16="http://schemas.microsoft.com/office/drawing/2014/main" id="{816E88E6-EA52-4247-B5D5-047E57E73689}"/>
              </a:ext>
            </a:extLst>
          </p:cNvPr>
          <p:cNvSpPr txBox="1"/>
          <p:nvPr/>
        </p:nvSpPr>
        <p:spPr>
          <a:xfrm>
            <a:off x="6372201" y="1142663"/>
            <a:ext cx="2570163" cy="1238800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900" b="1" dirty="0" err="1">
                <a:latin typeface="Sylfaen" panose="010A0502050306030303" pitchFamily="18" charset="0"/>
                <a:cs typeface="Verdana"/>
              </a:rPr>
              <a:t>Միջազգային</a:t>
            </a:r>
            <a:r>
              <a:rPr lang="en-GB" sz="1900" b="1" dirty="0">
                <a:latin typeface="Sylfaen" panose="010A0502050306030303" pitchFamily="18" charset="0"/>
                <a:cs typeface="Verdana"/>
              </a:rPr>
              <a:t> </a:t>
            </a:r>
            <a:r>
              <a:rPr lang="en-GB" sz="1900" b="1" dirty="0" err="1">
                <a:latin typeface="Sylfaen" panose="010A0502050306030303" pitchFamily="18" charset="0"/>
                <a:cs typeface="Verdana"/>
              </a:rPr>
              <a:t>համագործակցություն</a:t>
            </a:r>
            <a:r>
              <a:rPr lang="en-GB" sz="1900" b="1" dirty="0">
                <a:latin typeface="Sylfaen" panose="010A0502050306030303" pitchFamily="18" charset="0"/>
                <a:cs typeface="Verdana"/>
              </a:rPr>
              <a:t> 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GB" sz="1900" dirty="0" err="1">
                <a:latin typeface="Sylfaen" panose="010A0502050306030303" pitchFamily="18" charset="0"/>
                <a:cs typeface="Verdana"/>
              </a:rPr>
              <a:t>Հանձնում</a:t>
            </a:r>
            <a:r>
              <a:rPr lang="en-GB" sz="1900" dirty="0">
                <a:latin typeface="Sylfaen" panose="010A0502050306030303" pitchFamily="18" charset="0"/>
                <a:cs typeface="Verdana"/>
              </a:rPr>
              <a:t> 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GB" sz="1900" dirty="0" err="1">
                <a:latin typeface="Sylfaen" panose="010A0502050306030303" pitchFamily="18" charset="0"/>
                <a:cs typeface="Verdana"/>
              </a:rPr>
              <a:t>Փոխադարձ</a:t>
            </a:r>
            <a:r>
              <a:rPr lang="en-GB" sz="1900" dirty="0">
                <a:latin typeface="Sylfaen" panose="010A0502050306030303" pitchFamily="18" charset="0"/>
                <a:cs typeface="Verdana"/>
              </a:rPr>
              <a:t> </a:t>
            </a:r>
            <a:r>
              <a:rPr lang="en-GB" sz="1900" dirty="0" err="1">
                <a:latin typeface="Sylfaen" panose="010A0502050306030303" pitchFamily="18" charset="0"/>
                <a:cs typeface="Verdana"/>
              </a:rPr>
              <a:t>իրավական</a:t>
            </a:r>
            <a:r>
              <a:rPr lang="en-GB" sz="1900" dirty="0">
                <a:latin typeface="Sylfaen" panose="010A0502050306030303" pitchFamily="18" charset="0"/>
                <a:cs typeface="Verdana"/>
              </a:rPr>
              <a:t> </a:t>
            </a:r>
            <a:r>
              <a:rPr lang="en-GB" sz="1900" dirty="0" err="1">
                <a:latin typeface="Sylfaen" panose="010A0502050306030303" pitchFamily="18" charset="0"/>
                <a:cs typeface="Verdana"/>
              </a:rPr>
              <a:t>աջակցություն</a:t>
            </a:r>
            <a:endParaRPr lang="en-GB" sz="1900" dirty="0">
              <a:latin typeface="Sylfaen" panose="010A0502050306030303" pitchFamily="18" charset="0"/>
              <a:cs typeface="Verdana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hy-AM" sz="1900" dirty="0">
                <a:latin typeface="Sylfaen" panose="010A0502050306030303" pitchFamily="18" charset="0"/>
                <a:cs typeface="Verdana"/>
              </a:rPr>
              <a:t>Ինքնաբերական տեղեկատվություն</a:t>
            </a:r>
            <a:endParaRPr lang="en-US" sz="1900" dirty="0">
              <a:latin typeface="Sylfaen" panose="010A0502050306030303" pitchFamily="18" charset="0"/>
              <a:cs typeface="Verdana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hy-AM" sz="1900" dirty="0">
                <a:latin typeface="Sylfaen" panose="010A0502050306030303" pitchFamily="18" charset="0"/>
                <a:cs typeface="Verdana"/>
              </a:rPr>
              <a:t>Պահված համակարգչային տվյալների արագ պահպանում</a:t>
            </a:r>
            <a:endParaRPr lang="en-US" sz="1900" dirty="0">
              <a:latin typeface="Sylfaen" panose="010A0502050306030303" pitchFamily="18" charset="0"/>
              <a:cs typeface="Verdana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hy-AM" sz="1900" dirty="0">
                <a:latin typeface="Sylfaen" panose="010A0502050306030303" pitchFamily="18" charset="0"/>
                <a:cs typeface="Verdana"/>
              </a:rPr>
              <a:t>Պահպանվող փոխանցված տվյալների արագացված հայտնումը</a:t>
            </a:r>
            <a:endParaRPr lang="en-US" sz="1900" dirty="0">
              <a:latin typeface="Sylfaen" panose="010A0502050306030303" pitchFamily="18" charset="0"/>
              <a:cs typeface="Verdana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US" sz="1900" dirty="0">
                <a:latin typeface="Sylfaen" panose="010A0502050306030303" pitchFamily="18" charset="0"/>
                <a:cs typeface="Verdana"/>
              </a:rPr>
              <a:t>Մ</a:t>
            </a:r>
            <a:r>
              <a:rPr lang="hy-AM" sz="1900" dirty="0">
                <a:latin typeface="Sylfaen" panose="010A0502050306030303" pitchFamily="18" charset="0"/>
                <a:cs typeface="Verdana"/>
              </a:rPr>
              <a:t>ուտքի հետ կապված փոխադարձ աջակցություն</a:t>
            </a:r>
            <a:endParaRPr lang="en-US" sz="1900" dirty="0">
              <a:latin typeface="Sylfaen" panose="010A0502050306030303" pitchFamily="18" charset="0"/>
              <a:cs typeface="Verdana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US" sz="1900" dirty="0">
                <a:latin typeface="Sylfaen" panose="010A0502050306030303" pitchFamily="18" charset="0"/>
                <a:cs typeface="Verdana"/>
              </a:rPr>
              <a:t>Ա</a:t>
            </a:r>
            <a:r>
              <a:rPr lang="hy-AM" sz="1900" dirty="0">
                <a:latin typeface="Sylfaen" panose="010A0502050306030303" pitchFamily="18" charset="0"/>
                <a:cs typeface="Verdana"/>
              </a:rPr>
              <a:t>նդրսահմանային կարգով մուտք գործելը</a:t>
            </a:r>
            <a:endParaRPr lang="en-US" sz="1900" dirty="0">
              <a:latin typeface="Sylfaen" panose="010A0502050306030303" pitchFamily="18" charset="0"/>
              <a:cs typeface="Verdana"/>
            </a:endParaRPr>
          </a:p>
          <a:p>
            <a:pPr marL="342900" indent="-342900">
              <a:buFont typeface="Wingdings" pitchFamily="2" charset="2"/>
              <a:buChar char="§"/>
              <a:defRPr/>
            </a:pPr>
            <a:r>
              <a:rPr lang="hy-AM" sz="1900" dirty="0">
                <a:latin typeface="Sylfaen" panose="010A0502050306030303" pitchFamily="18" charset="0"/>
                <a:cs typeface="Verdana"/>
              </a:rPr>
              <a:t>Փոխանցվող տվյալների իրական ժամանակում հավաքման գործում փոխադարձ աջակցություն</a:t>
            </a:r>
            <a:endParaRPr lang="en-US" sz="1900" dirty="0">
              <a:latin typeface="Sylfaen" panose="010A0502050306030303" pitchFamily="18" charset="0"/>
              <a:cs typeface="Verdana"/>
            </a:endParaRPr>
          </a:p>
          <a:p>
            <a:pPr marL="342900" indent="-342900">
              <a:buFont typeface="Wingdings" pitchFamily="2" charset="2"/>
              <a:buChar char="§"/>
              <a:defRPr/>
            </a:pPr>
            <a:r>
              <a:rPr lang="hy-AM" sz="1900" dirty="0">
                <a:latin typeface="Sylfaen" panose="010A0502050306030303" pitchFamily="18" charset="0"/>
                <a:cs typeface="Verdana"/>
              </a:rPr>
              <a:t>Փոխադարձ աջակցություն` կապված տվյալների բովանդակության հետ</a:t>
            </a:r>
            <a:endParaRPr lang="en-US" sz="1900" dirty="0">
              <a:latin typeface="Sylfaen" panose="010A0502050306030303" pitchFamily="18" charset="0"/>
              <a:cs typeface="Verdana"/>
            </a:endParaRPr>
          </a:p>
          <a:p>
            <a:pPr marL="342900" indent="-342900">
              <a:buFont typeface="Wingdings" pitchFamily="2" charset="2"/>
              <a:buChar char="§"/>
              <a:defRPr/>
            </a:pPr>
            <a:r>
              <a:rPr lang="en-US" sz="1900" dirty="0">
                <a:latin typeface="Sylfaen" panose="010A0502050306030303" pitchFamily="18" charset="0"/>
                <a:cs typeface="Verdana"/>
              </a:rPr>
              <a:t>24՟/7 </a:t>
            </a:r>
            <a:r>
              <a:rPr lang="en-US" sz="1900" dirty="0" err="1">
                <a:latin typeface="Sylfaen" panose="010A0502050306030303" pitchFamily="18" charset="0"/>
                <a:cs typeface="Verdana"/>
              </a:rPr>
              <a:t>ցանցը</a:t>
            </a:r>
            <a:endParaRPr lang="en-US" sz="1900" dirty="0">
              <a:latin typeface="Sylfaen" panose="010A0502050306030303" pitchFamily="18" charset="0"/>
              <a:cs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b="1" dirty="0">
              <a:latin typeface="Sylfaen" panose="010A0502050306030303" pitchFamily="18" charset="0"/>
            </a:endParaRPr>
          </a:p>
        </p:txBody>
      </p:sp>
      <p:sp>
        <p:nvSpPr>
          <p:cNvPr id="22" name="Textfeld 16">
            <a:extLst>
              <a:ext uri="{FF2B5EF4-FFF2-40B4-BE49-F238E27FC236}">
                <a16:creationId xmlns:a16="http://schemas.microsoft.com/office/drawing/2014/main" id="{BE61849B-3968-42A3-875B-C76348F5A7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1766" y="1536011"/>
            <a:ext cx="642937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r>
              <a:rPr lang="de-DE" sz="4400" b="1" dirty="0">
                <a:latin typeface="Verdana" charset="0"/>
                <a:cs typeface="Verdana" charset="0"/>
              </a:rPr>
              <a:t>+</a:t>
            </a:r>
          </a:p>
        </p:txBody>
      </p:sp>
      <p:sp>
        <p:nvSpPr>
          <p:cNvPr id="23" name="Textfeld 17">
            <a:extLst>
              <a:ext uri="{FF2B5EF4-FFF2-40B4-BE49-F238E27FC236}">
                <a16:creationId xmlns:a16="http://schemas.microsoft.com/office/drawing/2014/main" id="{26F4C5A9-43A7-4D33-9D55-625FFF7AB7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00703" y="1536011"/>
            <a:ext cx="642938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r>
              <a:rPr lang="de-DE" sz="4400" b="1" dirty="0">
                <a:latin typeface="Verdana" charset="0"/>
                <a:cs typeface="Verdana" charset="0"/>
              </a:rPr>
              <a:t>+</a:t>
            </a:r>
          </a:p>
        </p:txBody>
      </p:sp>
      <p:cxnSp>
        <p:nvCxnSpPr>
          <p:cNvPr id="24" name="Form 20">
            <a:extLst>
              <a:ext uri="{FF2B5EF4-FFF2-40B4-BE49-F238E27FC236}">
                <a16:creationId xmlns:a16="http://schemas.microsoft.com/office/drawing/2014/main" id="{2AD0CD19-4C49-4F41-86A9-7B7448FB4058}"/>
              </a:ext>
            </a:extLst>
          </p:cNvPr>
          <p:cNvCxnSpPr>
            <a:stCxn id="20" idx="2"/>
          </p:cNvCxnSpPr>
          <p:nvPr/>
        </p:nvCxnSpPr>
        <p:spPr>
          <a:xfrm rot="5400000" flipH="1" flipV="1">
            <a:off x="1299682" y="6029050"/>
            <a:ext cx="5323011" cy="4822030"/>
          </a:xfrm>
          <a:prstGeom prst="bentConnector3">
            <a:avLst>
              <a:gd name="adj1" fmla="val -4295"/>
            </a:avLst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rade Verbindung 27">
            <a:extLst>
              <a:ext uri="{FF2B5EF4-FFF2-40B4-BE49-F238E27FC236}">
                <a16:creationId xmlns:a16="http://schemas.microsoft.com/office/drawing/2014/main" id="{954E8C3C-7E2E-48EF-B26C-3D675EC5669B}"/>
              </a:ext>
            </a:extLst>
          </p:cNvPr>
          <p:cNvCxnSpPr/>
          <p:nvPr/>
        </p:nvCxnSpPr>
        <p:spPr>
          <a:xfrm>
            <a:off x="4586266" y="4176023"/>
            <a:ext cx="0" cy="20034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feld 3">
            <a:extLst>
              <a:ext uri="{FF2B5EF4-FFF2-40B4-BE49-F238E27FC236}">
                <a16:creationId xmlns:a16="http://schemas.microsoft.com/office/drawing/2014/main" id="{FE098AA4-0D98-4207-94EB-43432807C98D}"/>
              </a:ext>
            </a:extLst>
          </p:cNvPr>
          <p:cNvSpPr txBox="1"/>
          <p:nvPr/>
        </p:nvSpPr>
        <p:spPr>
          <a:xfrm>
            <a:off x="3443265" y="1271008"/>
            <a:ext cx="2428875" cy="5940088"/>
          </a:xfrm>
          <a:prstGeom prst="rect">
            <a:avLst/>
          </a:prstGeom>
          <a:solidFill>
            <a:srgbClr val="FFFF00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900" b="1" dirty="0" err="1">
                <a:latin typeface="Sylfaen" panose="010A0502050306030303" pitchFamily="18" charset="0"/>
                <a:cs typeface="Verdana"/>
              </a:rPr>
              <a:t>Ընթացակարգային</a:t>
            </a:r>
            <a:r>
              <a:rPr lang="en-GB" sz="1900" b="1" dirty="0">
                <a:latin typeface="Sylfaen" panose="010A0502050306030303" pitchFamily="18" charset="0"/>
                <a:cs typeface="Verdana"/>
              </a:rPr>
              <a:t> </a:t>
            </a:r>
            <a:r>
              <a:rPr lang="en-GB" sz="1900" b="1" dirty="0" err="1">
                <a:latin typeface="Sylfaen" panose="010A0502050306030303" pitchFamily="18" charset="0"/>
                <a:cs typeface="Verdana"/>
              </a:rPr>
              <a:t>գործիքներ</a:t>
            </a:r>
            <a:r>
              <a:rPr lang="en-GB" sz="1900" b="1" dirty="0">
                <a:latin typeface="Sylfaen" panose="010A0502050306030303" pitchFamily="18" charset="0"/>
                <a:cs typeface="Verdana"/>
              </a:rPr>
              <a:t> 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hy-AM" sz="1900" dirty="0">
                <a:latin typeface="Sylfaen" panose="010A0502050306030303" pitchFamily="18" charset="0"/>
                <a:cs typeface="Verdana"/>
              </a:rPr>
              <a:t>Ա</a:t>
            </a:r>
            <a:r>
              <a:rPr lang="en-US" sz="1900" dirty="0" err="1">
                <a:latin typeface="Sylfaen" panose="010A0502050306030303" pitchFamily="18" charset="0"/>
                <a:cs typeface="Verdana"/>
              </a:rPr>
              <a:t>րագ</a:t>
            </a:r>
            <a:r>
              <a:rPr lang="en-US" sz="1900" dirty="0">
                <a:latin typeface="Sylfaen" panose="010A0502050306030303" pitchFamily="18" charset="0"/>
                <a:cs typeface="Verdana"/>
              </a:rPr>
              <a:t> </a:t>
            </a:r>
            <a:r>
              <a:rPr lang="en-US" sz="1900" dirty="0" err="1">
                <a:latin typeface="Sylfaen" panose="010A0502050306030303" pitchFamily="18" charset="0"/>
                <a:cs typeface="Verdana"/>
              </a:rPr>
              <a:t>պահպանում</a:t>
            </a:r>
            <a:endParaRPr lang="en-US" sz="1900" dirty="0">
              <a:latin typeface="Sylfaen" panose="010A0502050306030303" pitchFamily="18" charset="0"/>
              <a:cs typeface="Verdana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hy-AM" sz="1900" dirty="0">
                <a:latin typeface="Sylfaen" panose="010A0502050306030303" pitchFamily="18" charset="0"/>
                <a:cs typeface="Verdana"/>
              </a:rPr>
              <a:t>Փոխանցվող տվյալների մասնակի հայտնաբերումը</a:t>
            </a:r>
            <a:endParaRPr lang="en-US" sz="1900" dirty="0">
              <a:latin typeface="Sylfaen" panose="010A0502050306030303" pitchFamily="18" charset="0"/>
              <a:cs typeface="Verdana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US" sz="1900" dirty="0" err="1">
                <a:latin typeface="Sylfaen" panose="010A0502050306030303" pitchFamily="18" charset="0"/>
                <a:cs typeface="Verdana"/>
              </a:rPr>
              <a:t>Որոնում</a:t>
            </a:r>
            <a:r>
              <a:rPr lang="en-US" sz="1900" dirty="0">
                <a:latin typeface="Sylfaen" panose="010A0502050306030303" pitchFamily="18" charset="0"/>
                <a:cs typeface="Verdana"/>
              </a:rPr>
              <a:t> և </a:t>
            </a:r>
            <a:r>
              <a:rPr lang="en-US" sz="1900" dirty="0" err="1">
                <a:latin typeface="Sylfaen" panose="010A0502050306030303" pitchFamily="18" charset="0"/>
                <a:cs typeface="Verdana"/>
              </a:rPr>
              <a:t>առգրավում</a:t>
            </a:r>
            <a:endParaRPr lang="en-GB" sz="1900" dirty="0">
              <a:latin typeface="Sylfaen" panose="010A0502050306030303" pitchFamily="18" charset="0"/>
              <a:cs typeface="Verdana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hy-AM" sz="1900" dirty="0">
                <a:latin typeface="Sylfaen" panose="010A0502050306030303" pitchFamily="18" charset="0"/>
                <a:cs typeface="Verdana"/>
              </a:rPr>
              <a:t>Ա</a:t>
            </a:r>
            <a:r>
              <a:rPr lang="en-GB" sz="1900" dirty="0" err="1">
                <a:latin typeface="Sylfaen" panose="010A0502050306030303" pitchFamily="18" charset="0"/>
                <a:cs typeface="Verdana"/>
              </a:rPr>
              <a:t>րտադրության</a:t>
            </a:r>
            <a:r>
              <a:rPr lang="en-GB" sz="1900" dirty="0">
                <a:latin typeface="Sylfaen" panose="010A0502050306030303" pitchFamily="18" charset="0"/>
                <a:cs typeface="Verdana"/>
              </a:rPr>
              <a:t> </a:t>
            </a:r>
            <a:r>
              <a:rPr lang="en-GB" sz="1900" dirty="0" err="1">
                <a:latin typeface="Sylfaen" panose="010A0502050306030303" pitchFamily="18" charset="0"/>
                <a:cs typeface="Verdana"/>
              </a:rPr>
              <a:t>թույլտվություն</a:t>
            </a:r>
            <a:endParaRPr lang="en-GB" sz="1900" dirty="0">
              <a:latin typeface="Sylfaen" panose="010A0502050306030303" pitchFamily="18" charset="0"/>
              <a:cs typeface="Verdana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US" sz="1900" dirty="0" err="1">
                <a:latin typeface="Sylfaen" panose="010A0502050306030303" pitchFamily="18" charset="0"/>
                <a:cs typeface="Verdana"/>
              </a:rPr>
              <a:t>Փոխանցվող</a:t>
            </a:r>
            <a:r>
              <a:rPr lang="en-US" sz="1900" dirty="0">
                <a:latin typeface="Sylfaen" panose="010A0502050306030303" pitchFamily="18" charset="0"/>
                <a:cs typeface="Verdana"/>
              </a:rPr>
              <a:t> </a:t>
            </a:r>
            <a:r>
              <a:rPr lang="en-US" sz="1900" dirty="0" err="1">
                <a:latin typeface="Sylfaen" panose="010A0502050306030303" pitchFamily="18" charset="0"/>
                <a:cs typeface="Verdana"/>
              </a:rPr>
              <a:t>տվյալների</a:t>
            </a:r>
            <a:r>
              <a:rPr lang="en-US" sz="1900" dirty="0">
                <a:latin typeface="Sylfaen" panose="010A0502050306030303" pitchFamily="18" charset="0"/>
                <a:cs typeface="Verdana"/>
              </a:rPr>
              <a:t> </a:t>
            </a:r>
            <a:r>
              <a:rPr lang="en-US" sz="1900" dirty="0" err="1">
                <a:latin typeface="Sylfaen" panose="010A0502050306030303" pitchFamily="18" charset="0"/>
                <a:cs typeface="Verdana"/>
              </a:rPr>
              <a:t>հավաքումը</a:t>
            </a:r>
            <a:r>
              <a:rPr lang="en-US" sz="1900" dirty="0">
                <a:latin typeface="Sylfaen" panose="010A0502050306030303" pitchFamily="18" charset="0"/>
                <a:cs typeface="Verdana"/>
              </a:rPr>
              <a:t> </a:t>
            </a:r>
            <a:r>
              <a:rPr lang="en-US" sz="1900" dirty="0" err="1">
                <a:latin typeface="Sylfaen" panose="010A0502050306030303" pitchFamily="18" charset="0"/>
                <a:cs typeface="Verdana"/>
              </a:rPr>
              <a:t>իրական</a:t>
            </a:r>
            <a:r>
              <a:rPr lang="en-US" sz="1900" dirty="0">
                <a:latin typeface="Sylfaen" panose="010A0502050306030303" pitchFamily="18" charset="0"/>
                <a:cs typeface="Verdana"/>
              </a:rPr>
              <a:t> </a:t>
            </a:r>
            <a:r>
              <a:rPr lang="en-US" sz="1900" dirty="0" err="1">
                <a:latin typeface="Sylfaen" panose="010A0502050306030303" pitchFamily="18" charset="0"/>
                <a:cs typeface="Verdana"/>
              </a:rPr>
              <a:t>ժամանակում</a:t>
            </a:r>
            <a:endParaRPr lang="en-US" sz="1900" dirty="0">
              <a:latin typeface="Sylfaen" panose="010A0502050306030303" pitchFamily="18" charset="0"/>
              <a:cs typeface="Verdana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hy-AM" sz="1900" dirty="0">
                <a:latin typeface="Sylfaen" panose="010A0502050306030303" pitchFamily="18" charset="0"/>
                <a:cs typeface="Verdana"/>
              </a:rPr>
              <a:t>Պարունակվող տվյալների որսումը</a:t>
            </a:r>
            <a:endParaRPr lang="en-US" sz="1900" dirty="0">
              <a:latin typeface="Sylfaen" panose="010A0502050306030303" pitchFamily="18" charset="0"/>
              <a:cs typeface="Verdana"/>
            </a:endParaRPr>
          </a:p>
        </p:txBody>
      </p:sp>
      <p:sp>
        <p:nvSpPr>
          <p:cNvPr id="27" name="Textfeld 18">
            <a:extLst>
              <a:ext uri="{FF2B5EF4-FFF2-40B4-BE49-F238E27FC236}">
                <a16:creationId xmlns:a16="http://schemas.microsoft.com/office/drawing/2014/main" id="{B2A85D97-2DC4-4488-9B4C-A36ECD208C47}"/>
              </a:ext>
            </a:extLst>
          </p:cNvPr>
          <p:cNvSpPr txBox="1"/>
          <p:nvPr/>
        </p:nvSpPr>
        <p:spPr>
          <a:xfrm>
            <a:off x="2833803" y="6210287"/>
            <a:ext cx="1963738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cs typeface="Verdana"/>
              </a:rPr>
              <a:t>Ներդաշնակություն</a:t>
            </a:r>
            <a:endParaRPr lang="en-GB" sz="1600" b="1" dirty="0">
              <a:solidFill>
                <a:schemeClr val="tx1">
                  <a:lumMod val="65000"/>
                  <a:lumOff val="35000"/>
                </a:schemeClr>
              </a:solidFill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68156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Content Placeholder 29">
            <a:extLst>
              <a:ext uri="{FF2B5EF4-FFF2-40B4-BE49-F238E27FC236}">
                <a16:creationId xmlns:a16="http://schemas.microsoft.com/office/drawing/2014/main" id="{DBB67D73-B6F5-4B2A-AAA2-032087A05B3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 lnSpcReduction="10000"/>
          </a:bodyPr>
          <a:lstStyle/>
          <a:p>
            <a:r>
              <a:rPr lang="en-US" altLang="en-US" dirty="0" err="1">
                <a:latin typeface="Sylfaen" panose="010A0502050306030303" pitchFamily="18" charset="0"/>
              </a:rPr>
              <a:t>Կիբերհանցագործությունների</a:t>
            </a:r>
            <a:r>
              <a:rPr lang="en-US" altLang="en-US" dirty="0">
                <a:latin typeface="Sylfaen" panose="010A0502050306030303" pitchFamily="18" charset="0"/>
              </a:rPr>
              <a:t> և </a:t>
            </a:r>
            <a:r>
              <a:rPr lang="en-US" altLang="en-US" dirty="0" err="1">
                <a:latin typeface="Sylfaen" panose="010A0502050306030303" pitchFamily="18" charset="0"/>
              </a:rPr>
              <a:t>էլեկտրոնային</a:t>
            </a:r>
            <a:r>
              <a:rPr lang="en-US" altLang="en-US" dirty="0">
                <a:latin typeface="Sylfaen" panose="010A0502050306030303" pitchFamily="18" charset="0"/>
              </a:rPr>
              <a:t> </a:t>
            </a:r>
            <a:r>
              <a:rPr lang="en-US" altLang="en-US" dirty="0" err="1" smtClean="0">
                <a:latin typeface="Sylfaen" panose="010A0502050306030303" pitchFamily="18" charset="0"/>
              </a:rPr>
              <a:t>ձևով</a:t>
            </a:r>
            <a:r>
              <a:rPr lang="en-US" altLang="en-US" dirty="0" smtClean="0">
                <a:latin typeface="Sylfaen" panose="010A0502050306030303" pitchFamily="18" charset="0"/>
              </a:rPr>
              <a:t> </a:t>
            </a:r>
            <a:r>
              <a:rPr lang="en-US" altLang="en-US" dirty="0" err="1" smtClean="0">
                <a:latin typeface="Sylfaen" panose="010A0502050306030303" pitchFamily="18" charset="0"/>
              </a:rPr>
              <a:t>ապացույցների</a:t>
            </a:r>
            <a:r>
              <a:rPr lang="en-US" altLang="en-US" dirty="0" smtClean="0">
                <a:latin typeface="Sylfaen" panose="010A0502050306030303" pitchFamily="18" charset="0"/>
              </a:rPr>
              <a:t> </a:t>
            </a:r>
            <a:r>
              <a:rPr lang="en-US" altLang="en-US" dirty="0" err="1" smtClean="0">
                <a:latin typeface="Sylfaen" panose="010A0502050306030303" pitchFamily="18" charset="0"/>
              </a:rPr>
              <a:t>հավաքման</a:t>
            </a:r>
            <a:r>
              <a:rPr lang="en-US" altLang="en-US" dirty="0" smtClean="0">
                <a:latin typeface="Sylfaen" panose="010A0502050306030303" pitchFamily="18" charset="0"/>
              </a:rPr>
              <a:t> </a:t>
            </a:r>
            <a:r>
              <a:rPr lang="en-US" altLang="en-US" dirty="0" err="1">
                <a:latin typeface="Sylfaen" panose="010A0502050306030303" pitchFamily="18" charset="0"/>
              </a:rPr>
              <a:t>վերաբերյալ</a:t>
            </a:r>
            <a:r>
              <a:rPr lang="en-US" altLang="en-US" dirty="0">
                <a:latin typeface="Sylfaen" panose="010A0502050306030303" pitchFamily="18" charset="0"/>
              </a:rPr>
              <a:t> </a:t>
            </a:r>
            <a:r>
              <a:rPr lang="en-US" altLang="en-US" dirty="0" err="1">
                <a:latin typeface="Sylfaen" panose="010A0502050306030303" pitchFamily="18" charset="0"/>
              </a:rPr>
              <a:t>ներածական</a:t>
            </a:r>
            <a:r>
              <a:rPr lang="en-US" altLang="en-US" dirty="0">
                <a:latin typeface="Sylfaen" panose="010A0502050306030303" pitchFamily="18" charset="0"/>
              </a:rPr>
              <a:t> </a:t>
            </a:r>
            <a:r>
              <a:rPr lang="en-US" altLang="en-US" dirty="0" err="1">
                <a:latin typeface="Sylfaen" panose="010A0502050306030303" pitchFamily="18" charset="0"/>
              </a:rPr>
              <a:t>դատական</a:t>
            </a:r>
            <a:r>
              <a:rPr lang="en-US" altLang="en-US" dirty="0">
                <a:latin typeface="Sylfaen" panose="010A0502050306030303" pitchFamily="18" charset="0"/>
              </a:rPr>
              <a:t> </a:t>
            </a:r>
            <a:r>
              <a:rPr lang="en-US" altLang="en-US" dirty="0" err="1">
                <a:latin typeface="Sylfaen" panose="010A0502050306030303" pitchFamily="18" charset="0"/>
              </a:rPr>
              <a:t>վերապատրաստման</a:t>
            </a:r>
            <a:r>
              <a:rPr lang="en-US" altLang="en-US" dirty="0">
                <a:latin typeface="Sylfaen" panose="010A0502050306030303" pitchFamily="18" charset="0"/>
              </a:rPr>
              <a:t> </a:t>
            </a:r>
            <a:r>
              <a:rPr lang="en-US" altLang="en-US" dirty="0" err="1">
                <a:latin typeface="Sylfaen" panose="010A0502050306030303" pitchFamily="18" charset="0"/>
              </a:rPr>
              <a:t>դասընթաց</a:t>
            </a:r>
            <a:endParaRPr lang="en-US" altLang="en-US" dirty="0">
              <a:latin typeface="Sylfaen" panose="010A0502050306030303" pitchFamily="18" charset="0"/>
            </a:endParaRPr>
          </a:p>
          <a:p>
            <a:endParaRPr lang="en-GB" dirty="0">
              <a:latin typeface="Sylfaen" panose="010A0502050306030303" pitchFamily="18" charset="0"/>
            </a:endParaRP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3637711-684D-4890-8B1A-C347F5BBB59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47676" y="2165620"/>
            <a:ext cx="8074024" cy="2673350"/>
          </a:xfrm>
        </p:spPr>
        <p:txBody>
          <a:bodyPr>
            <a:normAutofit/>
          </a:bodyPr>
          <a:lstStyle/>
          <a:p>
            <a:pPr>
              <a:spcBef>
                <a:spcPct val="0"/>
              </a:spcBef>
            </a:pPr>
            <a:r>
              <a:rPr lang="en-US" altLang="en-US" sz="3200" dirty="0" smtClean="0">
                <a:latin typeface="Sylfaen" panose="010A0502050306030303" pitchFamily="18" charset="0"/>
              </a:rPr>
              <a:t>ՇՆՈՐՀԱԿԱԼՈՒԹՅՈՒՆ</a:t>
            </a:r>
            <a:endParaRPr lang="en-GB" altLang="en-US" sz="3200" dirty="0">
              <a:latin typeface="Sylfaen" panose="010A0502050306030303" pitchFamily="18" charset="0"/>
            </a:endParaRPr>
          </a:p>
          <a:p>
            <a:pPr>
              <a:spcBef>
                <a:spcPct val="0"/>
              </a:spcBef>
            </a:pPr>
            <a:endParaRPr lang="en-GB" altLang="en-US" sz="1100" dirty="0" smtClean="0">
              <a:latin typeface="Sylfaen" panose="010A0502050306030303" pitchFamily="18" charset="0"/>
            </a:endParaRPr>
          </a:p>
          <a:p>
            <a:pPr>
              <a:spcBef>
                <a:spcPct val="0"/>
              </a:spcBef>
            </a:pPr>
            <a:endParaRPr lang="en-GB" altLang="en-US" sz="1100" dirty="0">
              <a:latin typeface="Sylfaen" panose="010A0502050306030303" pitchFamily="18" charset="0"/>
            </a:endParaRPr>
          </a:p>
          <a:p>
            <a:pPr>
              <a:spcBef>
                <a:spcPct val="0"/>
              </a:spcBef>
            </a:pPr>
            <a:endParaRPr lang="en-GB" altLang="en-US" sz="1100" dirty="0">
              <a:latin typeface="Sylfaen" panose="010A0502050306030303" pitchFamily="18" charset="0"/>
            </a:endParaRPr>
          </a:p>
          <a:p>
            <a:pPr>
              <a:spcBef>
                <a:spcPct val="0"/>
              </a:spcBef>
            </a:pPr>
            <a:endParaRPr lang="en-GB" altLang="en-US" sz="1100" dirty="0">
              <a:latin typeface="Sylfaen" panose="010A0502050306030303" pitchFamily="18" charset="0"/>
            </a:endParaRPr>
          </a:p>
          <a:p>
            <a:pPr>
              <a:spcBef>
                <a:spcPct val="0"/>
              </a:spcBef>
            </a:pPr>
            <a:endParaRPr lang="en-GB" altLang="en-US" sz="1400" dirty="0">
              <a:latin typeface="Sylfaen" panose="010A0502050306030303" pitchFamily="18" charset="0"/>
            </a:endParaRPr>
          </a:p>
          <a:p>
            <a:pPr>
              <a:spcBef>
                <a:spcPct val="0"/>
              </a:spcBef>
            </a:pPr>
            <a:r>
              <a:rPr lang="en-GB" altLang="en-US" sz="1600" dirty="0" err="1">
                <a:latin typeface="Sylfaen" panose="010A0502050306030303" pitchFamily="18" charset="0"/>
              </a:rPr>
              <a:t>Xxxxx</a:t>
            </a:r>
            <a:r>
              <a:rPr lang="en-GB" altLang="en-US" sz="1600" dirty="0">
                <a:latin typeface="Sylfaen" panose="010A0502050306030303" pitchFamily="18" charset="0"/>
              </a:rPr>
              <a:t> XXXXXXXX</a:t>
            </a:r>
          </a:p>
          <a:p>
            <a:pPr>
              <a:spcBef>
                <a:spcPct val="0"/>
              </a:spcBef>
            </a:pPr>
            <a:endParaRPr lang="en-GB" altLang="en-US" sz="500" dirty="0">
              <a:latin typeface="Sylfaen" panose="010A0502050306030303" pitchFamily="18" charset="0"/>
            </a:endParaRPr>
          </a:p>
          <a:p>
            <a:pPr>
              <a:spcBef>
                <a:spcPct val="0"/>
              </a:spcBef>
            </a:pPr>
            <a:r>
              <a:rPr lang="en-GB" altLang="en-US" sz="1200" i="1" dirty="0" err="1" smtClean="0">
                <a:latin typeface="Sylfaen" panose="010A0502050306030303" pitchFamily="18" charset="0"/>
              </a:rPr>
              <a:t>Եվրոպայի</a:t>
            </a:r>
            <a:r>
              <a:rPr lang="en-GB" altLang="en-US" sz="1200" i="1" dirty="0" smtClean="0">
                <a:latin typeface="Sylfaen" panose="010A0502050306030303" pitchFamily="18" charset="0"/>
              </a:rPr>
              <a:t> </a:t>
            </a:r>
            <a:r>
              <a:rPr lang="en-GB" altLang="en-US" sz="1200" i="1" dirty="0" err="1" smtClean="0">
                <a:latin typeface="Sylfaen" panose="010A0502050306030303" pitchFamily="18" charset="0"/>
              </a:rPr>
              <a:t>Խորհուրդ</a:t>
            </a:r>
            <a:r>
              <a:rPr lang="en-GB" altLang="en-US" sz="1200" i="1" dirty="0" smtClean="0">
                <a:latin typeface="Sylfaen" panose="010A0502050306030303" pitchFamily="18" charset="0"/>
              </a:rPr>
              <a:t> </a:t>
            </a:r>
            <a:endParaRPr lang="en-GB" altLang="en-US" sz="1200" i="1" dirty="0">
              <a:latin typeface="Sylfaen" panose="010A0502050306030303" pitchFamily="18" charset="0"/>
            </a:endParaRPr>
          </a:p>
          <a:p>
            <a:pPr>
              <a:spcBef>
                <a:spcPct val="0"/>
              </a:spcBef>
            </a:pPr>
            <a:endParaRPr lang="en-GB" altLang="en-US" sz="1200" dirty="0">
              <a:solidFill>
                <a:srgbClr val="2F618F"/>
              </a:solidFill>
              <a:latin typeface="Sylfaen" panose="010A0502050306030303" pitchFamily="18" charset="0"/>
              <a:hlinkClick r:id="rId3"/>
            </a:endParaRPr>
          </a:p>
          <a:p>
            <a:pPr>
              <a:spcBef>
                <a:spcPct val="0"/>
              </a:spcBef>
            </a:pPr>
            <a:r>
              <a:rPr lang="hy-AM" altLang="en-US" sz="1100" dirty="0" smtClean="0">
                <a:solidFill>
                  <a:srgbClr val="2F618F"/>
                </a:solidFill>
                <a:latin typeface="Sylfaen" panose="010A0502050306030303" pitchFamily="18" charset="0"/>
              </a:rPr>
              <a:t>Է</a:t>
            </a:r>
            <a:r>
              <a:rPr lang="en-GB" altLang="en-US" sz="1100" dirty="0" smtClean="0">
                <a:solidFill>
                  <a:srgbClr val="2F618F"/>
                </a:solidFill>
                <a:latin typeface="Sylfaen" panose="010A0502050306030303" pitchFamily="18" charset="0"/>
              </a:rPr>
              <a:t>լ. </a:t>
            </a:r>
            <a:r>
              <a:rPr lang="hy-AM" altLang="en-US" sz="1100" dirty="0" smtClean="0">
                <a:solidFill>
                  <a:srgbClr val="2F618F"/>
                </a:solidFill>
                <a:latin typeface="Sylfaen" panose="010A0502050306030303" pitchFamily="18" charset="0"/>
              </a:rPr>
              <a:t>Փ</a:t>
            </a:r>
            <a:r>
              <a:rPr lang="en-GB" altLang="en-US" sz="1100" dirty="0" err="1" smtClean="0">
                <a:solidFill>
                  <a:srgbClr val="2F618F"/>
                </a:solidFill>
                <a:latin typeface="Sylfaen" panose="010A0502050306030303" pitchFamily="18" charset="0"/>
              </a:rPr>
              <a:t>ոստ</a:t>
            </a:r>
            <a:r>
              <a:rPr lang="en-GB" altLang="en-US" sz="1100" dirty="0" smtClean="0">
                <a:solidFill>
                  <a:srgbClr val="2F618F"/>
                </a:solidFill>
                <a:latin typeface="Sylfaen" panose="010A0502050306030303" pitchFamily="18" charset="0"/>
              </a:rPr>
              <a:t> </a:t>
            </a:r>
            <a:endParaRPr lang="en-GB" altLang="en-US" sz="1100" dirty="0">
              <a:solidFill>
                <a:srgbClr val="2F618F"/>
              </a:solidFill>
              <a:latin typeface="Sylfaen" panose="010A0502050306030303" pitchFamily="18" charset="0"/>
            </a:endParaRPr>
          </a:p>
          <a:p>
            <a:pPr>
              <a:spcBef>
                <a:spcPct val="0"/>
              </a:spcBef>
            </a:pPr>
            <a:endParaRPr lang="en-GB" altLang="en-US" sz="1400" dirty="0">
              <a:latin typeface="Sylfaen" panose="010A0502050306030303" pitchFamily="18" charset="0"/>
            </a:endParaRPr>
          </a:p>
          <a:p>
            <a:pPr>
              <a:spcBef>
                <a:spcPct val="0"/>
              </a:spcBef>
            </a:pPr>
            <a:endParaRPr lang="en-GB" altLang="en-US" sz="1400" dirty="0">
              <a:latin typeface="Sylfaen" panose="010A0502050306030303" pitchFamily="18" charset="0"/>
            </a:endParaRPr>
          </a:p>
          <a:p>
            <a:pPr>
              <a:spcBef>
                <a:spcPct val="0"/>
              </a:spcBef>
            </a:pPr>
            <a:endParaRPr lang="en-GB" altLang="en-US" sz="1200" dirty="0">
              <a:latin typeface="Sylfaen" panose="010A0502050306030303" pitchFamily="18" charset="0"/>
            </a:endParaRPr>
          </a:p>
          <a:p>
            <a:endParaRPr lang="en-GB" dirty="0">
              <a:latin typeface="Sylfaen" panose="010A0502050306030303" pitchFamily="18" charset="0"/>
            </a:endParaRP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4E9FDC2C-93EC-4C8A-9ECF-4C1E10889CE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hy-AM" b="1" dirty="0" smtClean="0">
                <a:latin typeface="Sylfaen" panose="010A0502050306030303" pitchFamily="18" charset="0"/>
              </a:rPr>
              <a:t>Օ</a:t>
            </a:r>
            <a:r>
              <a:rPr lang="en-GB" b="1" dirty="0" smtClean="0">
                <a:latin typeface="Sylfaen" panose="010A0502050306030303" pitchFamily="18" charset="0"/>
              </a:rPr>
              <a:t>ր </a:t>
            </a:r>
            <a:r>
              <a:rPr lang="en-GB" b="1" dirty="0" err="1" smtClean="0">
                <a:latin typeface="Sylfaen" panose="010A0502050306030303" pitchFamily="18" charset="0"/>
              </a:rPr>
              <a:t>ամիս</a:t>
            </a:r>
            <a:r>
              <a:rPr lang="en-GB" b="1" dirty="0" smtClean="0">
                <a:latin typeface="Sylfaen" panose="010A0502050306030303" pitchFamily="18" charset="0"/>
              </a:rPr>
              <a:t> </a:t>
            </a:r>
            <a:r>
              <a:rPr lang="en-GB" b="1" dirty="0" err="1" smtClean="0">
                <a:latin typeface="Sylfaen" panose="010A0502050306030303" pitchFamily="18" charset="0"/>
              </a:rPr>
              <a:t>տարի</a:t>
            </a:r>
            <a:endParaRPr lang="en-GB" dirty="0"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9101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5119" y="235879"/>
            <a:ext cx="7632700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2700" dirty="0" err="1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charset="0"/>
              </a:rPr>
              <a:t>Բուդապեշտի</a:t>
            </a:r>
            <a:r>
              <a:rPr lang="en-GB" sz="2700" dirty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charset="0"/>
              </a:rPr>
              <a:t> </a:t>
            </a:r>
            <a:r>
              <a:rPr lang="en-GB" sz="2700" dirty="0" err="1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charset="0"/>
              </a:rPr>
              <a:t>Կոնվենցիան</a:t>
            </a:r>
            <a:r>
              <a:rPr lang="en-GB" sz="2700" dirty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charset="0"/>
              </a:rPr>
              <a:t>. </a:t>
            </a:r>
            <a:r>
              <a:rPr lang="en-GB" sz="2700" dirty="0" err="1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charset="0"/>
              </a:rPr>
              <a:t>Շրջանակը</a:t>
            </a:r>
            <a:r>
              <a:rPr lang="en-GB" sz="2700" dirty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charset="0"/>
              </a:rPr>
              <a:t> </a:t>
            </a:r>
          </a:p>
        </p:txBody>
      </p:sp>
      <p:sp>
        <p:nvSpPr>
          <p:cNvPr id="20" name="Textfeld 12">
            <a:extLst>
              <a:ext uri="{FF2B5EF4-FFF2-40B4-BE49-F238E27FC236}">
                <a16:creationId xmlns:a16="http://schemas.microsoft.com/office/drawing/2014/main" id="{122F3459-C909-4A75-8C50-90D04D3C4B22}"/>
              </a:ext>
            </a:extLst>
          </p:cNvPr>
          <p:cNvSpPr txBox="1"/>
          <p:nvPr/>
        </p:nvSpPr>
        <p:spPr>
          <a:xfrm>
            <a:off x="157142" y="1206554"/>
            <a:ext cx="2786062" cy="9895016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400" b="1" dirty="0">
                <a:latin typeface="Sylfaen" panose="010A0502050306030303" pitchFamily="18" charset="0"/>
                <a:cs typeface="Verdana"/>
              </a:rPr>
              <a:t>Ք</a:t>
            </a:r>
            <a:r>
              <a:rPr lang="hy-AM" sz="2400" b="1" dirty="0">
                <a:latin typeface="Sylfaen" panose="010A0502050306030303" pitchFamily="18" charset="0"/>
                <a:cs typeface="Verdana"/>
              </a:rPr>
              <a:t>րեորեն պատժելի</a:t>
            </a:r>
            <a:r>
              <a:rPr lang="en-US" sz="2400" b="1" dirty="0">
                <a:latin typeface="Sylfaen" panose="010A0502050306030303" pitchFamily="18" charset="0"/>
                <a:cs typeface="Verdana"/>
              </a:rPr>
              <a:t> </a:t>
            </a:r>
            <a:r>
              <a:rPr lang="en-US" sz="2400" b="1" dirty="0" err="1">
                <a:latin typeface="Sylfaen" panose="010A0502050306030303" pitchFamily="18" charset="0"/>
                <a:cs typeface="Verdana"/>
              </a:rPr>
              <a:t>արարք</a:t>
            </a:r>
            <a:endParaRPr lang="en-US" sz="2400" b="1" dirty="0">
              <a:latin typeface="Sylfaen" panose="010A0502050306030303" pitchFamily="18" charset="0"/>
              <a:cs typeface="Verdana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hy-AM" sz="1900" dirty="0">
                <a:latin typeface="Sylfaen" panose="010A0502050306030303" pitchFamily="18" charset="0"/>
                <a:cs typeface="Verdana"/>
              </a:rPr>
              <a:t>Անօրինական մուտք</a:t>
            </a:r>
            <a:endParaRPr lang="en-GB" sz="1900" dirty="0">
              <a:latin typeface="Sylfaen" panose="010A0502050306030303" pitchFamily="18" charset="0"/>
              <a:cs typeface="Verdana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hy-AM" sz="1900" dirty="0">
                <a:latin typeface="Sylfaen" panose="010A0502050306030303" pitchFamily="18" charset="0"/>
                <a:cs typeface="Verdana"/>
              </a:rPr>
              <a:t>Անօրինական կերպով հաղորդակցություն գաղտնի որսալը</a:t>
            </a:r>
            <a:endParaRPr lang="en-US" sz="1900" dirty="0">
              <a:latin typeface="Sylfaen" panose="010A0502050306030303" pitchFamily="18" charset="0"/>
              <a:cs typeface="Verdana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GB" sz="1900" dirty="0" err="1">
                <a:latin typeface="Sylfaen" panose="010A0502050306030303" pitchFamily="18" charset="0"/>
                <a:cs typeface="Verdana"/>
              </a:rPr>
              <a:t>Միջամտություն</a:t>
            </a:r>
            <a:r>
              <a:rPr lang="en-GB" sz="1900" dirty="0">
                <a:latin typeface="Sylfaen" panose="010A0502050306030303" pitchFamily="18" charset="0"/>
                <a:cs typeface="Verdana"/>
              </a:rPr>
              <a:t> </a:t>
            </a:r>
            <a:r>
              <a:rPr lang="en-GB" sz="1900" dirty="0" err="1">
                <a:latin typeface="Sylfaen" panose="010A0502050306030303" pitchFamily="18" charset="0"/>
                <a:cs typeface="Verdana"/>
              </a:rPr>
              <a:t>տվյալների</a:t>
            </a:r>
            <a:r>
              <a:rPr lang="en-GB" sz="1900" dirty="0">
                <a:latin typeface="Sylfaen" panose="010A0502050306030303" pitchFamily="18" charset="0"/>
                <a:cs typeface="Verdana"/>
              </a:rPr>
              <a:t> </a:t>
            </a:r>
            <a:r>
              <a:rPr lang="en-GB" sz="1900" dirty="0" err="1">
                <a:latin typeface="Sylfaen" panose="010A0502050306030303" pitchFamily="18" charset="0"/>
                <a:cs typeface="Verdana"/>
              </a:rPr>
              <a:t>մեջ</a:t>
            </a:r>
            <a:endParaRPr lang="en-GB" sz="1900" dirty="0">
              <a:latin typeface="Sylfaen" panose="010A0502050306030303" pitchFamily="18" charset="0"/>
              <a:cs typeface="Verdana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hy-AM" sz="1900" dirty="0">
                <a:latin typeface="Sylfaen" panose="010A0502050306030303" pitchFamily="18" charset="0"/>
                <a:cs typeface="Verdana"/>
              </a:rPr>
              <a:t>Համակարգի աղավաղում</a:t>
            </a:r>
            <a:endParaRPr lang="en-US" sz="1900" dirty="0">
              <a:latin typeface="Sylfaen" panose="010A0502050306030303" pitchFamily="18" charset="0"/>
              <a:cs typeface="Verdana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hy-AM" sz="1900" dirty="0">
                <a:latin typeface="Sylfaen" panose="010A0502050306030303" pitchFamily="18" charset="0"/>
                <a:cs typeface="Verdana"/>
              </a:rPr>
              <a:t>Սարքերի չարաշահում</a:t>
            </a:r>
            <a:endParaRPr lang="en-US" sz="1900" dirty="0">
              <a:latin typeface="Sylfaen" panose="010A0502050306030303" pitchFamily="18" charset="0"/>
              <a:cs typeface="Verdana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hy-AM" sz="1900" dirty="0">
                <a:latin typeface="Sylfaen" panose="010A0502050306030303" pitchFamily="18" charset="0"/>
                <a:cs typeface="Verdana"/>
              </a:rPr>
              <a:t>Համակարգչին առնչվող խարդախություն</a:t>
            </a:r>
            <a:r>
              <a:rPr lang="en-US" sz="1900" dirty="0" err="1">
                <a:latin typeface="Sylfaen" panose="010A0502050306030303" pitchFamily="18" charset="0"/>
                <a:cs typeface="Verdana"/>
              </a:rPr>
              <a:t>ներ</a:t>
            </a:r>
            <a:r>
              <a:rPr lang="en-US" sz="1900" dirty="0">
                <a:latin typeface="Sylfaen" panose="010A0502050306030303" pitchFamily="18" charset="0"/>
                <a:cs typeface="Verdana"/>
              </a:rPr>
              <a:t> և </a:t>
            </a:r>
            <a:r>
              <a:rPr lang="en-US" sz="1900" dirty="0" err="1">
                <a:latin typeface="Sylfaen" panose="010A0502050306030303" pitchFamily="18" charset="0"/>
                <a:cs typeface="Verdana"/>
              </a:rPr>
              <a:t>խարդախություն</a:t>
            </a:r>
            <a:endParaRPr lang="en-US" sz="1900" dirty="0">
              <a:latin typeface="Sylfaen" panose="010A0502050306030303" pitchFamily="18" charset="0"/>
              <a:cs typeface="Verdana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hy-AM" sz="1900" dirty="0">
                <a:latin typeface="Sylfaen" panose="010A0502050306030303" pitchFamily="18" charset="0"/>
                <a:cs typeface="Verdana"/>
              </a:rPr>
              <a:t>Մանկական պոռնոգրաֆիա</a:t>
            </a:r>
            <a:endParaRPr lang="en-US" sz="1900" dirty="0">
              <a:latin typeface="Sylfaen" panose="010A0502050306030303" pitchFamily="18" charset="0"/>
              <a:cs typeface="Verdana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hy-AM" sz="1900" dirty="0">
                <a:latin typeface="Sylfaen" panose="010A0502050306030303" pitchFamily="18" charset="0"/>
                <a:cs typeface="Verdana"/>
              </a:rPr>
              <a:t>Հեղինակային իրավունքի և հարակից իրավունքների խախտման վերաբերյալ հանցագործություններ</a:t>
            </a:r>
            <a:endParaRPr lang="en-US" sz="1900" dirty="0">
              <a:latin typeface="Sylfaen" panose="010A0502050306030303" pitchFamily="18" charset="0"/>
              <a:cs typeface="Verdana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hy-AM" sz="1900" dirty="0">
                <a:latin typeface="Sylfaen" panose="010A0502050306030303" pitchFamily="18" charset="0"/>
                <a:cs typeface="Verdana"/>
              </a:rPr>
              <a:t>Փորձ և օգնում կամ դրդում</a:t>
            </a:r>
            <a:endParaRPr lang="en-US" sz="1900" dirty="0">
              <a:latin typeface="Sylfaen" panose="010A0502050306030303" pitchFamily="18" charset="0"/>
              <a:cs typeface="Verdana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hy-AM" sz="1900" dirty="0">
                <a:latin typeface="Sylfaen" panose="010A0502050306030303" pitchFamily="18" charset="0"/>
                <a:cs typeface="Verdana"/>
              </a:rPr>
              <a:t>Կ</a:t>
            </a:r>
            <a:r>
              <a:rPr lang="en-US" sz="1900" dirty="0" err="1">
                <a:latin typeface="Sylfaen" panose="010A0502050306030303" pitchFamily="18" charset="0"/>
                <a:cs typeface="Verdana"/>
              </a:rPr>
              <a:t>որպորատիվ</a:t>
            </a:r>
            <a:r>
              <a:rPr lang="en-US" sz="1900" dirty="0">
                <a:latin typeface="Sylfaen" panose="010A0502050306030303" pitchFamily="18" charset="0"/>
                <a:cs typeface="Verdana"/>
              </a:rPr>
              <a:t> </a:t>
            </a:r>
            <a:r>
              <a:rPr lang="en-US" sz="1900" dirty="0" err="1">
                <a:latin typeface="Sylfaen" panose="010A0502050306030303" pitchFamily="18" charset="0"/>
                <a:cs typeface="Verdana"/>
              </a:rPr>
              <a:t>պատասխանատվություն</a:t>
            </a:r>
            <a:endParaRPr lang="en-US" sz="1900" dirty="0">
              <a:latin typeface="Sylfaen" panose="010A0502050306030303" pitchFamily="18" charset="0"/>
              <a:cs typeface="Verdana"/>
            </a:endParaRPr>
          </a:p>
        </p:txBody>
      </p:sp>
      <p:sp>
        <p:nvSpPr>
          <p:cNvPr id="21" name="Textfeld 4">
            <a:extLst>
              <a:ext uri="{FF2B5EF4-FFF2-40B4-BE49-F238E27FC236}">
                <a16:creationId xmlns:a16="http://schemas.microsoft.com/office/drawing/2014/main" id="{816E88E6-EA52-4247-B5D5-047E57E73689}"/>
              </a:ext>
            </a:extLst>
          </p:cNvPr>
          <p:cNvSpPr txBox="1"/>
          <p:nvPr/>
        </p:nvSpPr>
        <p:spPr>
          <a:xfrm>
            <a:off x="6372201" y="1142663"/>
            <a:ext cx="2570163" cy="12388007"/>
          </a:xfrm>
          <a:prstGeom prst="rect">
            <a:avLst/>
          </a:prstGeom>
          <a:solidFill>
            <a:srgbClr val="FFFF00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900" b="1" dirty="0" err="1">
                <a:latin typeface="Sylfaen" panose="010A0502050306030303" pitchFamily="18" charset="0"/>
                <a:cs typeface="Verdana"/>
              </a:rPr>
              <a:t>Միջազգային</a:t>
            </a:r>
            <a:r>
              <a:rPr lang="en-GB" sz="1900" b="1" dirty="0">
                <a:latin typeface="Sylfaen" panose="010A0502050306030303" pitchFamily="18" charset="0"/>
                <a:cs typeface="Verdana"/>
              </a:rPr>
              <a:t> </a:t>
            </a:r>
            <a:r>
              <a:rPr lang="en-GB" sz="1900" b="1" dirty="0" err="1">
                <a:latin typeface="Sylfaen" panose="010A0502050306030303" pitchFamily="18" charset="0"/>
                <a:cs typeface="Verdana"/>
              </a:rPr>
              <a:t>համագործակցություն</a:t>
            </a:r>
            <a:r>
              <a:rPr lang="en-GB" sz="1900" b="1" dirty="0">
                <a:latin typeface="Sylfaen" panose="010A0502050306030303" pitchFamily="18" charset="0"/>
                <a:cs typeface="Verdana"/>
              </a:rPr>
              <a:t> 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GB" sz="1900" dirty="0" err="1">
                <a:latin typeface="Sylfaen" panose="010A0502050306030303" pitchFamily="18" charset="0"/>
                <a:cs typeface="Verdana"/>
              </a:rPr>
              <a:t>Հանձնում</a:t>
            </a:r>
            <a:r>
              <a:rPr lang="en-GB" sz="1900" dirty="0">
                <a:latin typeface="Sylfaen" panose="010A0502050306030303" pitchFamily="18" charset="0"/>
                <a:cs typeface="Verdana"/>
              </a:rPr>
              <a:t> 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GB" sz="1900" dirty="0" err="1">
                <a:latin typeface="Sylfaen" panose="010A0502050306030303" pitchFamily="18" charset="0"/>
                <a:cs typeface="Verdana"/>
              </a:rPr>
              <a:t>Փոխադարձ</a:t>
            </a:r>
            <a:r>
              <a:rPr lang="en-GB" sz="1900" dirty="0">
                <a:latin typeface="Sylfaen" panose="010A0502050306030303" pitchFamily="18" charset="0"/>
                <a:cs typeface="Verdana"/>
              </a:rPr>
              <a:t> </a:t>
            </a:r>
            <a:r>
              <a:rPr lang="en-GB" sz="1900" dirty="0" err="1">
                <a:latin typeface="Sylfaen" panose="010A0502050306030303" pitchFamily="18" charset="0"/>
                <a:cs typeface="Verdana"/>
              </a:rPr>
              <a:t>իրավական</a:t>
            </a:r>
            <a:r>
              <a:rPr lang="en-GB" sz="1900" dirty="0">
                <a:latin typeface="Sylfaen" panose="010A0502050306030303" pitchFamily="18" charset="0"/>
                <a:cs typeface="Verdana"/>
              </a:rPr>
              <a:t> </a:t>
            </a:r>
            <a:r>
              <a:rPr lang="en-GB" sz="1900" dirty="0" err="1">
                <a:latin typeface="Sylfaen" panose="010A0502050306030303" pitchFamily="18" charset="0"/>
                <a:cs typeface="Verdana"/>
              </a:rPr>
              <a:t>աջակցություն</a:t>
            </a:r>
            <a:endParaRPr lang="en-GB" sz="1900" dirty="0">
              <a:latin typeface="Sylfaen" panose="010A0502050306030303" pitchFamily="18" charset="0"/>
              <a:cs typeface="Verdana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hy-AM" sz="1900" dirty="0">
                <a:latin typeface="Sylfaen" panose="010A0502050306030303" pitchFamily="18" charset="0"/>
                <a:cs typeface="Verdana"/>
              </a:rPr>
              <a:t>Ինքնաբերական տեղեկատվություն</a:t>
            </a:r>
            <a:endParaRPr lang="en-US" sz="1900" dirty="0">
              <a:latin typeface="Sylfaen" panose="010A0502050306030303" pitchFamily="18" charset="0"/>
              <a:cs typeface="Verdana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hy-AM" sz="1900" dirty="0">
                <a:latin typeface="Sylfaen" panose="010A0502050306030303" pitchFamily="18" charset="0"/>
                <a:cs typeface="Verdana"/>
              </a:rPr>
              <a:t>Պահված համակարգչային տվյալների արագ պահպանում</a:t>
            </a:r>
            <a:endParaRPr lang="en-US" sz="1900" dirty="0">
              <a:latin typeface="Sylfaen" panose="010A0502050306030303" pitchFamily="18" charset="0"/>
              <a:cs typeface="Verdana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hy-AM" sz="1900" dirty="0">
                <a:latin typeface="Sylfaen" panose="010A0502050306030303" pitchFamily="18" charset="0"/>
                <a:cs typeface="Verdana"/>
              </a:rPr>
              <a:t>Պահպանվող փոխանցված տվյալների արագացված հայտնումը</a:t>
            </a:r>
            <a:endParaRPr lang="en-US" sz="1900" dirty="0">
              <a:latin typeface="Sylfaen" panose="010A0502050306030303" pitchFamily="18" charset="0"/>
              <a:cs typeface="Verdana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US" sz="1900" dirty="0">
                <a:latin typeface="Sylfaen" panose="010A0502050306030303" pitchFamily="18" charset="0"/>
                <a:cs typeface="Verdana"/>
              </a:rPr>
              <a:t>Մ</a:t>
            </a:r>
            <a:r>
              <a:rPr lang="hy-AM" sz="1900" dirty="0">
                <a:latin typeface="Sylfaen" panose="010A0502050306030303" pitchFamily="18" charset="0"/>
                <a:cs typeface="Verdana"/>
              </a:rPr>
              <a:t>ուտքի հետ կապված փոխադարձ աջակցություն</a:t>
            </a:r>
            <a:endParaRPr lang="en-US" sz="1900" dirty="0">
              <a:latin typeface="Sylfaen" panose="010A0502050306030303" pitchFamily="18" charset="0"/>
              <a:cs typeface="Verdana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US" sz="1900" dirty="0">
                <a:latin typeface="Sylfaen" panose="010A0502050306030303" pitchFamily="18" charset="0"/>
                <a:cs typeface="Verdana"/>
              </a:rPr>
              <a:t>Ա</a:t>
            </a:r>
            <a:r>
              <a:rPr lang="hy-AM" sz="1900" dirty="0">
                <a:latin typeface="Sylfaen" panose="010A0502050306030303" pitchFamily="18" charset="0"/>
                <a:cs typeface="Verdana"/>
              </a:rPr>
              <a:t>նդրսահմանային կարգով մուտք գործելը</a:t>
            </a:r>
            <a:endParaRPr lang="en-US" sz="1900" dirty="0">
              <a:latin typeface="Sylfaen" panose="010A0502050306030303" pitchFamily="18" charset="0"/>
              <a:cs typeface="Verdana"/>
            </a:endParaRPr>
          </a:p>
          <a:p>
            <a:pPr marL="342900" indent="-342900">
              <a:buFont typeface="Wingdings" pitchFamily="2" charset="2"/>
              <a:buChar char="§"/>
              <a:defRPr/>
            </a:pPr>
            <a:r>
              <a:rPr lang="hy-AM" sz="1900" dirty="0">
                <a:latin typeface="Sylfaen" panose="010A0502050306030303" pitchFamily="18" charset="0"/>
                <a:cs typeface="Verdana"/>
              </a:rPr>
              <a:t>Փոխանցվող տվյալների իրական ժամանակում հավաքման գործում փոխադարձ աջակցություն</a:t>
            </a:r>
            <a:endParaRPr lang="en-US" sz="1900" dirty="0">
              <a:latin typeface="Sylfaen" panose="010A0502050306030303" pitchFamily="18" charset="0"/>
              <a:cs typeface="Verdana"/>
            </a:endParaRPr>
          </a:p>
          <a:p>
            <a:pPr marL="342900" indent="-342900">
              <a:buFont typeface="Wingdings" pitchFamily="2" charset="2"/>
              <a:buChar char="§"/>
              <a:defRPr/>
            </a:pPr>
            <a:r>
              <a:rPr lang="hy-AM" sz="1900" dirty="0">
                <a:latin typeface="Sylfaen" panose="010A0502050306030303" pitchFamily="18" charset="0"/>
                <a:cs typeface="Verdana"/>
              </a:rPr>
              <a:t>Փոխադարձ աջակցություն` կապված տվյալների բովանդակության հետ</a:t>
            </a:r>
            <a:endParaRPr lang="en-US" sz="1900" dirty="0">
              <a:latin typeface="Sylfaen" panose="010A0502050306030303" pitchFamily="18" charset="0"/>
              <a:cs typeface="Verdana"/>
            </a:endParaRPr>
          </a:p>
          <a:p>
            <a:pPr marL="342900" indent="-342900">
              <a:buFont typeface="Wingdings" pitchFamily="2" charset="2"/>
              <a:buChar char="§"/>
              <a:defRPr/>
            </a:pPr>
            <a:r>
              <a:rPr lang="en-US" sz="1900" dirty="0">
                <a:latin typeface="Sylfaen" panose="010A0502050306030303" pitchFamily="18" charset="0"/>
                <a:cs typeface="Verdana"/>
              </a:rPr>
              <a:t>24՟/7 </a:t>
            </a:r>
            <a:r>
              <a:rPr lang="en-US" sz="1900" dirty="0" err="1">
                <a:latin typeface="Sylfaen" panose="010A0502050306030303" pitchFamily="18" charset="0"/>
                <a:cs typeface="Verdana"/>
              </a:rPr>
              <a:t>ցանցը</a:t>
            </a:r>
            <a:endParaRPr lang="en-US" sz="1900" dirty="0">
              <a:latin typeface="Sylfaen" panose="010A0502050306030303" pitchFamily="18" charset="0"/>
              <a:cs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b="1" dirty="0">
              <a:latin typeface="Sylfaen" panose="010A0502050306030303" pitchFamily="18" charset="0"/>
            </a:endParaRPr>
          </a:p>
        </p:txBody>
      </p:sp>
      <p:sp>
        <p:nvSpPr>
          <p:cNvPr id="22" name="Textfeld 16">
            <a:extLst>
              <a:ext uri="{FF2B5EF4-FFF2-40B4-BE49-F238E27FC236}">
                <a16:creationId xmlns:a16="http://schemas.microsoft.com/office/drawing/2014/main" id="{BE61849B-3968-42A3-875B-C76348F5A7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1766" y="1536011"/>
            <a:ext cx="642937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r>
              <a:rPr lang="de-DE" sz="4400" b="1" dirty="0">
                <a:latin typeface="Verdana" charset="0"/>
                <a:cs typeface="Verdana" charset="0"/>
              </a:rPr>
              <a:t>+</a:t>
            </a:r>
          </a:p>
        </p:txBody>
      </p:sp>
      <p:sp>
        <p:nvSpPr>
          <p:cNvPr id="23" name="Textfeld 17">
            <a:extLst>
              <a:ext uri="{FF2B5EF4-FFF2-40B4-BE49-F238E27FC236}">
                <a16:creationId xmlns:a16="http://schemas.microsoft.com/office/drawing/2014/main" id="{26F4C5A9-43A7-4D33-9D55-625FFF7AB7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00703" y="1536011"/>
            <a:ext cx="642938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r>
              <a:rPr lang="de-DE" sz="4400" b="1" dirty="0">
                <a:latin typeface="Verdana" charset="0"/>
                <a:cs typeface="Verdana" charset="0"/>
              </a:rPr>
              <a:t>+</a:t>
            </a:r>
          </a:p>
        </p:txBody>
      </p:sp>
      <p:cxnSp>
        <p:nvCxnSpPr>
          <p:cNvPr id="24" name="Form 20">
            <a:extLst>
              <a:ext uri="{FF2B5EF4-FFF2-40B4-BE49-F238E27FC236}">
                <a16:creationId xmlns:a16="http://schemas.microsoft.com/office/drawing/2014/main" id="{2AD0CD19-4C49-4F41-86A9-7B7448FB4058}"/>
              </a:ext>
            </a:extLst>
          </p:cNvPr>
          <p:cNvCxnSpPr>
            <a:stCxn id="20" idx="2"/>
          </p:cNvCxnSpPr>
          <p:nvPr/>
        </p:nvCxnSpPr>
        <p:spPr>
          <a:xfrm rot="5400000" flipH="1" flipV="1">
            <a:off x="1299682" y="6029050"/>
            <a:ext cx="5323011" cy="4822030"/>
          </a:xfrm>
          <a:prstGeom prst="bentConnector3">
            <a:avLst>
              <a:gd name="adj1" fmla="val -4295"/>
            </a:avLst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rade Verbindung 27">
            <a:extLst>
              <a:ext uri="{FF2B5EF4-FFF2-40B4-BE49-F238E27FC236}">
                <a16:creationId xmlns:a16="http://schemas.microsoft.com/office/drawing/2014/main" id="{954E8C3C-7E2E-48EF-B26C-3D675EC5669B}"/>
              </a:ext>
            </a:extLst>
          </p:cNvPr>
          <p:cNvCxnSpPr/>
          <p:nvPr/>
        </p:nvCxnSpPr>
        <p:spPr>
          <a:xfrm>
            <a:off x="4586266" y="4176023"/>
            <a:ext cx="0" cy="20034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feld 3">
            <a:extLst>
              <a:ext uri="{FF2B5EF4-FFF2-40B4-BE49-F238E27FC236}">
                <a16:creationId xmlns:a16="http://schemas.microsoft.com/office/drawing/2014/main" id="{FE098AA4-0D98-4207-94EB-43432807C98D}"/>
              </a:ext>
            </a:extLst>
          </p:cNvPr>
          <p:cNvSpPr txBox="1"/>
          <p:nvPr/>
        </p:nvSpPr>
        <p:spPr>
          <a:xfrm>
            <a:off x="3443265" y="1271008"/>
            <a:ext cx="2428875" cy="5940088"/>
          </a:xfrm>
          <a:prstGeom prst="rect">
            <a:avLst/>
          </a:prstGeom>
          <a:solidFill>
            <a:srgbClr val="FFFFFF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900" b="1" dirty="0" err="1">
                <a:latin typeface="Sylfaen" panose="010A0502050306030303" pitchFamily="18" charset="0"/>
                <a:cs typeface="Verdana"/>
              </a:rPr>
              <a:t>Ընթացակարգային</a:t>
            </a:r>
            <a:r>
              <a:rPr lang="en-GB" sz="1900" b="1" dirty="0">
                <a:latin typeface="Sylfaen" panose="010A0502050306030303" pitchFamily="18" charset="0"/>
                <a:cs typeface="Verdana"/>
              </a:rPr>
              <a:t> </a:t>
            </a:r>
            <a:r>
              <a:rPr lang="en-GB" sz="1900" b="1" dirty="0" err="1">
                <a:latin typeface="Sylfaen" panose="010A0502050306030303" pitchFamily="18" charset="0"/>
                <a:cs typeface="Verdana"/>
              </a:rPr>
              <a:t>գործիքներ</a:t>
            </a:r>
            <a:r>
              <a:rPr lang="en-GB" sz="1900" b="1" dirty="0">
                <a:latin typeface="Sylfaen" panose="010A0502050306030303" pitchFamily="18" charset="0"/>
                <a:cs typeface="Verdana"/>
              </a:rPr>
              <a:t> 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hy-AM" sz="1900" dirty="0">
                <a:latin typeface="Sylfaen" panose="010A0502050306030303" pitchFamily="18" charset="0"/>
                <a:cs typeface="Verdana"/>
              </a:rPr>
              <a:t>Ա</a:t>
            </a:r>
            <a:r>
              <a:rPr lang="en-US" sz="1900" dirty="0" err="1">
                <a:latin typeface="Sylfaen" panose="010A0502050306030303" pitchFamily="18" charset="0"/>
                <a:cs typeface="Verdana"/>
              </a:rPr>
              <a:t>րագ</a:t>
            </a:r>
            <a:r>
              <a:rPr lang="en-US" sz="1900" dirty="0">
                <a:latin typeface="Sylfaen" panose="010A0502050306030303" pitchFamily="18" charset="0"/>
                <a:cs typeface="Verdana"/>
              </a:rPr>
              <a:t> </a:t>
            </a:r>
            <a:r>
              <a:rPr lang="en-US" sz="1900" dirty="0" err="1">
                <a:latin typeface="Sylfaen" panose="010A0502050306030303" pitchFamily="18" charset="0"/>
                <a:cs typeface="Verdana"/>
              </a:rPr>
              <a:t>պահպանում</a:t>
            </a:r>
            <a:endParaRPr lang="en-US" sz="1900" dirty="0">
              <a:latin typeface="Sylfaen" panose="010A0502050306030303" pitchFamily="18" charset="0"/>
              <a:cs typeface="Verdana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hy-AM" sz="1900" dirty="0">
                <a:latin typeface="Sylfaen" panose="010A0502050306030303" pitchFamily="18" charset="0"/>
                <a:cs typeface="Verdana"/>
              </a:rPr>
              <a:t>Փոխանցվող տվյալների մասնակի հայտնաբերումը</a:t>
            </a:r>
            <a:endParaRPr lang="en-US" sz="1900" dirty="0">
              <a:latin typeface="Sylfaen" panose="010A0502050306030303" pitchFamily="18" charset="0"/>
              <a:cs typeface="Verdana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US" sz="1900" dirty="0" err="1">
                <a:latin typeface="Sylfaen" panose="010A0502050306030303" pitchFamily="18" charset="0"/>
                <a:cs typeface="Verdana"/>
              </a:rPr>
              <a:t>Որոնում</a:t>
            </a:r>
            <a:r>
              <a:rPr lang="en-US" sz="1900" dirty="0">
                <a:latin typeface="Sylfaen" panose="010A0502050306030303" pitchFamily="18" charset="0"/>
                <a:cs typeface="Verdana"/>
              </a:rPr>
              <a:t> և </a:t>
            </a:r>
            <a:r>
              <a:rPr lang="en-US" sz="1900" dirty="0" err="1">
                <a:latin typeface="Sylfaen" panose="010A0502050306030303" pitchFamily="18" charset="0"/>
                <a:cs typeface="Verdana"/>
              </a:rPr>
              <a:t>առգրավում</a:t>
            </a:r>
            <a:endParaRPr lang="en-GB" sz="1900" dirty="0">
              <a:latin typeface="Sylfaen" panose="010A0502050306030303" pitchFamily="18" charset="0"/>
              <a:cs typeface="Verdana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hy-AM" sz="1900" dirty="0">
                <a:latin typeface="Sylfaen" panose="010A0502050306030303" pitchFamily="18" charset="0"/>
                <a:cs typeface="Verdana"/>
              </a:rPr>
              <a:t>Ա</a:t>
            </a:r>
            <a:r>
              <a:rPr lang="en-GB" sz="1900" dirty="0" err="1">
                <a:latin typeface="Sylfaen" panose="010A0502050306030303" pitchFamily="18" charset="0"/>
                <a:cs typeface="Verdana"/>
              </a:rPr>
              <a:t>րտադրության</a:t>
            </a:r>
            <a:r>
              <a:rPr lang="en-GB" sz="1900" dirty="0">
                <a:latin typeface="Sylfaen" panose="010A0502050306030303" pitchFamily="18" charset="0"/>
                <a:cs typeface="Verdana"/>
              </a:rPr>
              <a:t> </a:t>
            </a:r>
            <a:r>
              <a:rPr lang="en-GB" sz="1900" dirty="0" err="1">
                <a:latin typeface="Sylfaen" panose="010A0502050306030303" pitchFamily="18" charset="0"/>
                <a:cs typeface="Verdana"/>
              </a:rPr>
              <a:t>թույլտվություն</a:t>
            </a:r>
            <a:endParaRPr lang="en-GB" sz="1900" dirty="0">
              <a:latin typeface="Sylfaen" panose="010A0502050306030303" pitchFamily="18" charset="0"/>
              <a:cs typeface="Verdana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US" sz="1900" dirty="0" err="1">
                <a:latin typeface="Sylfaen" panose="010A0502050306030303" pitchFamily="18" charset="0"/>
                <a:cs typeface="Verdana"/>
              </a:rPr>
              <a:t>Փոխանցվող</a:t>
            </a:r>
            <a:r>
              <a:rPr lang="en-US" sz="1900" dirty="0">
                <a:latin typeface="Sylfaen" panose="010A0502050306030303" pitchFamily="18" charset="0"/>
                <a:cs typeface="Verdana"/>
              </a:rPr>
              <a:t> </a:t>
            </a:r>
            <a:r>
              <a:rPr lang="en-US" sz="1900" dirty="0" err="1">
                <a:latin typeface="Sylfaen" panose="010A0502050306030303" pitchFamily="18" charset="0"/>
                <a:cs typeface="Verdana"/>
              </a:rPr>
              <a:t>տվյալների</a:t>
            </a:r>
            <a:r>
              <a:rPr lang="en-US" sz="1900" dirty="0">
                <a:latin typeface="Sylfaen" panose="010A0502050306030303" pitchFamily="18" charset="0"/>
                <a:cs typeface="Verdana"/>
              </a:rPr>
              <a:t> </a:t>
            </a:r>
            <a:r>
              <a:rPr lang="en-US" sz="1900" dirty="0" err="1">
                <a:latin typeface="Sylfaen" panose="010A0502050306030303" pitchFamily="18" charset="0"/>
                <a:cs typeface="Verdana"/>
              </a:rPr>
              <a:t>հավաքումը</a:t>
            </a:r>
            <a:r>
              <a:rPr lang="en-US" sz="1900" dirty="0">
                <a:latin typeface="Sylfaen" panose="010A0502050306030303" pitchFamily="18" charset="0"/>
                <a:cs typeface="Verdana"/>
              </a:rPr>
              <a:t> </a:t>
            </a:r>
            <a:r>
              <a:rPr lang="en-US" sz="1900" dirty="0" err="1">
                <a:latin typeface="Sylfaen" panose="010A0502050306030303" pitchFamily="18" charset="0"/>
                <a:cs typeface="Verdana"/>
              </a:rPr>
              <a:t>իրական</a:t>
            </a:r>
            <a:r>
              <a:rPr lang="en-US" sz="1900" dirty="0">
                <a:latin typeface="Sylfaen" panose="010A0502050306030303" pitchFamily="18" charset="0"/>
                <a:cs typeface="Verdana"/>
              </a:rPr>
              <a:t> </a:t>
            </a:r>
            <a:r>
              <a:rPr lang="en-US" sz="1900" dirty="0" err="1">
                <a:latin typeface="Sylfaen" panose="010A0502050306030303" pitchFamily="18" charset="0"/>
                <a:cs typeface="Verdana"/>
              </a:rPr>
              <a:t>ժամանակում</a:t>
            </a:r>
            <a:endParaRPr lang="en-US" sz="1900" dirty="0">
              <a:latin typeface="Sylfaen" panose="010A0502050306030303" pitchFamily="18" charset="0"/>
              <a:cs typeface="Verdana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hy-AM" sz="1900" dirty="0">
                <a:latin typeface="Sylfaen" panose="010A0502050306030303" pitchFamily="18" charset="0"/>
                <a:cs typeface="Verdana"/>
              </a:rPr>
              <a:t>Պարունակվող տվյալների որսումը</a:t>
            </a:r>
            <a:endParaRPr lang="en-US" sz="1900" dirty="0">
              <a:latin typeface="Sylfaen" panose="010A0502050306030303" pitchFamily="18" charset="0"/>
              <a:cs typeface="Verdana"/>
            </a:endParaRPr>
          </a:p>
        </p:txBody>
      </p:sp>
      <p:sp>
        <p:nvSpPr>
          <p:cNvPr id="27" name="Textfeld 18">
            <a:extLst>
              <a:ext uri="{FF2B5EF4-FFF2-40B4-BE49-F238E27FC236}">
                <a16:creationId xmlns:a16="http://schemas.microsoft.com/office/drawing/2014/main" id="{B2A85D97-2DC4-4488-9B4C-A36ECD208C47}"/>
              </a:ext>
            </a:extLst>
          </p:cNvPr>
          <p:cNvSpPr txBox="1"/>
          <p:nvPr/>
        </p:nvSpPr>
        <p:spPr>
          <a:xfrm>
            <a:off x="2833803" y="6210287"/>
            <a:ext cx="1963738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  <a:cs typeface="Verdana"/>
              </a:rPr>
              <a:t>Ներդաշնակություն</a:t>
            </a:r>
            <a:endParaRPr lang="en-GB" sz="1600" b="1" dirty="0">
              <a:solidFill>
                <a:schemeClr val="tx1">
                  <a:lumMod val="65000"/>
                  <a:lumOff val="35000"/>
                </a:schemeClr>
              </a:solidFill>
              <a:latin typeface="Sylfaen" panose="010A0502050306030303" pitchFamily="18" charset="0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150362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2160</TotalTime>
  <Words>8551</Words>
  <Application>Microsoft Office PowerPoint</Application>
  <PresentationFormat>On-screen Show (4:3)</PresentationFormat>
  <Paragraphs>1289</Paragraphs>
  <Slides>80</Slides>
  <Notes>80</Notes>
  <HiddenSlides>0</HiddenSlides>
  <MMClips>1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80</vt:i4>
      </vt:variant>
    </vt:vector>
  </HeadingPairs>
  <TitlesOfParts>
    <vt:vector size="94" baseType="lpstr">
      <vt:lpstr>ＭＳ Ｐゴシック</vt:lpstr>
      <vt:lpstr>ＭＳ Ｐゴシック</vt:lpstr>
      <vt:lpstr>Arial</vt:lpstr>
      <vt:lpstr>Arial Narrow</vt:lpstr>
      <vt:lpstr>Calibri</vt:lpstr>
      <vt:lpstr>Calibri (heading)</vt:lpstr>
      <vt:lpstr>Calibri Light</vt:lpstr>
      <vt:lpstr>Segoe UI</vt:lpstr>
      <vt:lpstr>Sylfaen</vt:lpstr>
      <vt:lpstr>Times New Roman</vt:lpstr>
      <vt:lpstr>Verdana</vt:lpstr>
      <vt:lpstr>Wingdings</vt:lpstr>
      <vt:lpstr>Wingdings 3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ԱՌԱՍՊԵԼԱԲԱՆՈՒԹՅՈՒՆ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Catalina</dc:creator>
  <cp:lastModifiedBy>User</cp:lastModifiedBy>
  <cp:revision>767</cp:revision>
  <dcterms:created xsi:type="dcterms:W3CDTF">2020-10-07T11:36:01Z</dcterms:created>
  <dcterms:modified xsi:type="dcterms:W3CDTF">2021-05-17T06:25:13Z</dcterms:modified>
</cp:coreProperties>
</file>